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EA-4E01-9F53-209FB136ADBA}"/>
            </c:ext>
          </c:extLst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EA-4E01-9F53-209FB136ADB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44.38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6EA-4E01-9F53-209FB136A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68544"/>
        <c:axId val="115217536"/>
      </c:scatterChart>
      <c:valAx>
        <c:axId val="9546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17536"/>
        <c:crosses val="autoZero"/>
        <c:crossBetween val="midCat"/>
        <c:majorUnit val="2"/>
      </c:valAx>
      <c:valAx>
        <c:axId val="115217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6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093E-2"/>
          <c:w val="0.30484141134072296"/>
          <c:h val="0.2691452082003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D079-CA57-4D0E-A62A-B433A88D5EA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3DD5-52B4-48BA-BB13-A11FD7B96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3DD5-52B4-48BA-BB13-A11FD7B96D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AECB-E464-4456-A287-91CEF017D9A9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4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FB9B-4B86-4F62-A49E-3AF19C56ADDB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1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3BAF-9FBF-426E-8D0E-B3C508D1C43F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3E3A-DA56-4E23-B1EE-E984B6158504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0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8365-3766-4459-B81E-8366CFC7D88E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8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0EC-6202-4873-9F54-BA46A5329C89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5B8-92D6-4AAC-8BBB-F9B898624BC1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0639-4D37-40E2-9BA3-F7BFDDD3A234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D538-5B8A-4067-BF4A-07003D904FCB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9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7A36-3692-4D7D-9CAB-EFBEC8D97B1A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DDE0-010E-4547-890E-9E3ACBB5B2E3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388-B9DF-42E3-9992-067186FD8575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B00470-5ECA-44F2-9341-793B33C0AEA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62" y="11834"/>
            <a:ext cx="2615738" cy="6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EDTM 2021 PowerPoint Presentation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 list goes here…</a:t>
            </a:r>
          </a:p>
          <a:p>
            <a:endParaRPr lang="en-US" dirty="0"/>
          </a:p>
          <a:p>
            <a:r>
              <a:rPr lang="en-US" i="1" dirty="0"/>
              <a:t>Affiliation goes here…</a:t>
            </a:r>
          </a:p>
        </p:txBody>
      </p:sp>
    </p:spTree>
    <p:extLst>
      <p:ext uri="{BB962C8B-B14F-4D97-AF65-F5344CB8AC3E}">
        <p14:creationId xmlns:p14="http://schemas.microsoft.com/office/powerpoint/2010/main" val="270078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Your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Embed true type fonts in your file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“Tools”, “Save options”, “Embed fonts in the file”, 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and check “Embed True Type”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Save your file with the name pattern shown below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Paper#_PresentingAuthor.pptx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FF0000"/>
                </a:solidFill>
              </a:rPr>
              <a:t>WE1P1-1_Smith.pptx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Your Presentation by 3/7/2021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Email your PPT files to your Session co/Chair by 3/7/2021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Your slides will be pre-loaded to the presenting computer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Bring a backup electronic copy with you to EDTM on a USB drive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Check your slides in your Session Room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this at least 15 minutes before your session starts!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Review your materials in the </a:t>
            </a:r>
            <a:r>
              <a:rPr lang="en-US" altLang="zh-CN" dirty="0"/>
              <a:t>presentation computer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Verify that your presentation works properly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Verify all fonts are properly embedded, check for </a:t>
            </a:r>
            <a:r>
              <a:rPr lang="el-GR" dirty="0"/>
              <a:t>μ</a:t>
            </a:r>
            <a:r>
              <a:rPr lang="en-US" dirty="0"/>
              <a:t>, </a:t>
            </a:r>
            <a:r>
              <a:rPr lang="el-GR" dirty="0"/>
              <a:t>η</a:t>
            </a:r>
            <a:r>
              <a:rPr lang="en-US" dirty="0"/>
              <a:t>, </a:t>
            </a:r>
            <a:r>
              <a:rPr lang="el-GR" dirty="0"/>
              <a:t>°</a:t>
            </a:r>
            <a:r>
              <a:rPr lang="en-US" dirty="0"/>
              <a:t>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Page Setup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Colors and fonts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General guidelines for good slides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Text slides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Illustrations and figures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Saving your file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Uploading your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Use the page setup defined in this template</a:t>
            </a:r>
          </a:p>
          <a:p>
            <a:pPr lvl="1">
              <a:buNone/>
            </a:pPr>
            <a:r>
              <a:rPr lang="en-US" dirty="0"/>
              <a:t>Use the 16:9 aspect ratio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a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Leave at least ½” margin on all sides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All pages should be in horizontal (Landscape) format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use vertically formatted pages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No logos are permitted except on the title page</a:t>
            </a:r>
          </a:p>
          <a:p>
            <a:pPr marL="0" indent="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1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 and 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Use black or another dark color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Maximize the contrast with the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the Calibri fonts shown in this template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as large a font as possible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Main text lines: 32 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Secondary lines: 28 point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Smallest text lines: 24 point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/>
              <a:t>Anything below 24 is too small (e.g. 20 point)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Keep concepts as simple as possible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Limit each page to one main idea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several simple figures rather than one complex 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Make duplicate copies of a page if you plan to refer to it later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switch back and forth during your 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plan to go back to a slide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Rehearse your talk aloud, preferably in front of a group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Ask your colleagues for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Slides with lots of words are hard for the audience to grasp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Avoid line breaks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audience should focus on </a:t>
            </a:r>
            <a:r>
              <a:rPr lang="en-US" b="1" dirty="0"/>
              <a:t>you</a:t>
            </a:r>
            <a:r>
              <a:rPr lang="en-US" dirty="0"/>
              <a:t> not on reading long text lines as in this horribly </a:t>
            </a:r>
            <a:r>
              <a:rPr lang="en-US" dirty="0" err="1"/>
              <a:t>horribly</a:t>
            </a:r>
            <a:r>
              <a:rPr lang="en-US" dirty="0"/>
              <a:t> long </a:t>
            </a:r>
            <a:r>
              <a:rPr lang="en-US" dirty="0" err="1"/>
              <a:t>long</a:t>
            </a:r>
            <a:r>
              <a:rPr lang="en-US" dirty="0"/>
              <a:t> text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Minimize the number of words on text slides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Guidelines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no more than 30 words per page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no more than 6 lines of text per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3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line drawings are often best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Make all lines sufficiently thick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Use dark colors to give high contrast to the background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Dotted, dashed, or other specialty lines should be bold and thick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Make fonts embedded in figures &gt; 24 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Make sure figures also use Calibri or a similar font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Avoid serif fonts like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These fonts are good for printed material but not on screens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Imported graphs may have small fonts and thin lines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Fix this in the source program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6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Good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5714546"/>
            <a:ext cx="10515600" cy="70530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graph - thick, bold axes - large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253982"/>
              </p:ext>
            </p:extLst>
          </p:nvPr>
        </p:nvGraphicFramePr>
        <p:xfrm>
          <a:off x="3320256" y="1403350"/>
          <a:ext cx="5043488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81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889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Light colors, poor contrast, text too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956" y="2436771"/>
            <a:ext cx="4588329" cy="399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12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576</Words>
  <Application>Microsoft Office PowerPoint</Application>
  <PresentationFormat>Widescreen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Times New Roman</vt:lpstr>
      <vt:lpstr>Wingdings</vt:lpstr>
      <vt:lpstr>Office Theme</vt:lpstr>
      <vt:lpstr>EDTM 2021 PowerPoint Presentation Template</vt:lpstr>
      <vt:lpstr>Outline of Presentation</vt:lpstr>
      <vt:lpstr>Page Setup</vt:lpstr>
      <vt:lpstr>Colors and Fonts</vt:lpstr>
      <vt:lpstr>General Guidelines</vt:lpstr>
      <vt:lpstr>Text Slides</vt:lpstr>
      <vt:lpstr>Graphs and Figures</vt:lpstr>
      <vt:lpstr>Example of a Good Figure</vt:lpstr>
      <vt:lpstr>Example of a Bad Figure</vt:lpstr>
      <vt:lpstr>Saving Your File</vt:lpstr>
      <vt:lpstr>Submitting Your Presentation by 3/7/2021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Giles, Martin D</dc:creator>
  <cp:keywords>CTPClassification=CTP_NWR:VisualMarkings=</cp:keywords>
  <cp:lastModifiedBy>a w</cp:lastModifiedBy>
  <cp:revision>41</cp:revision>
  <dcterms:created xsi:type="dcterms:W3CDTF">2017-09-18T17:08:35Z</dcterms:created>
  <dcterms:modified xsi:type="dcterms:W3CDTF">2021-01-27T06:50:25Z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ac0d8172-2796-429d-9167-7dba96d437a2</vt:lpwstr>
  </property>
  <property fmtid="{D5CDD505-2E9C-101B-9397-08002B2CF9AE}" pid="3" name="CTP_TimeStamp">
    <vt:lpwstr>2017-09-23 20:48:11Z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