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0" autoAdjust="0"/>
    <p:restoredTop sz="94660"/>
  </p:normalViewPr>
  <p:slideViewPr>
    <p:cSldViewPr snapToGrid="0">
      <p:cViewPr varScale="1">
        <p:scale>
          <a:sx n="21" d="100"/>
          <a:sy n="21" d="100"/>
        </p:scale>
        <p:origin x="3102" y="135"/>
      </p:cViewPr>
      <p:guideLst>
        <p:guide orient="horz" pos="13482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1D079-CA57-4D0E-A62A-B433A88D5EA6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23DD5-52B4-48BA-BB13-A11FD7B96D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14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23DD5-52B4-48BA-BB13-A11FD7B96DF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11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 altLang="zh-CN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AECB-E464-4456-A287-91CEF017D9A9}" type="datetime1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10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1FB9B-4B86-4F62-A49E-3AF19C56ADDB}" type="datetime1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84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3BAF-9FBF-426E-8D0E-B3C508D1C43F}" type="datetime1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97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63E3A-DA56-4E23-B1EE-E984B6158504}" type="datetime1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50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88365-3766-4459-B81E-8366CFC7D88E}" type="datetime1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355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90EC-6202-4873-9F54-BA46A5329C89}" type="datetime1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68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5B8-92D6-4AAC-8BBB-F9B898624BC1}" type="datetime1">
              <a:rPr lang="en-US" smtClean="0"/>
              <a:pPr/>
              <a:t>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387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0639-4D37-40E2-9BA3-F7BFDDD3A234}" type="datetime1">
              <a:rPr lang="en-US" smtClean="0"/>
              <a:pPr/>
              <a:t>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94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D538-5B8A-4067-BF4A-07003D904FCB}" type="datetime1">
              <a:rPr lang="en-US" smtClean="0"/>
              <a:pPr/>
              <a:t>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38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7A36-3692-4D7D-9CAB-EFBEC8D97B1A}" type="datetime1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13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 altLang="zh-CN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DDE0-010E-4547-890E-9E3ACBB5B2E3}" type="datetime1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3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0D388-B9DF-42E3-9992-067186FD8575}" type="datetime1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FBBF1F-D0ED-4F6F-AE2B-BC647F8275C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5700" y="64613"/>
            <a:ext cx="8099853" cy="2089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804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5558971" cy="23575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8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7200" b="1" dirty="0"/>
              <a:t>WTHPE-XXX </a:t>
            </a:r>
          </a:p>
          <a:p>
            <a:r>
              <a:rPr lang="en-US" altLang="zh-CN" sz="7200" b="1" dirty="0"/>
              <a:t>(Your Poster ID)</a:t>
            </a:r>
            <a:endParaRPr lang="en-US" sz="7200" b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655223" y="219687"/>
            <a:ext cx="16388877" cy="2089761"/>
          </a:xfrm>
          <a:prstGeom prst="rect">
            <a:avLst/>
          </a:prstGeom>
          <a:solidFill>
            <a:srgbClr val="990033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8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7200" b="1" dirty="0">
                <a:solidFill>
                  <a:schemeClr val="bg1"/>
                </a:solidFill>
              </a:rPr>
              <a:t>Poster title</a:t>
            </a:r>
          </a:p>
          <a:p>
            <a:r>
              <a:rPr lang="en-US" altLang="zh-CN" sz="7200" b="1" dirty="0">
                <a:solidFill>
                  <a:schemeClr val="bg1"/>
                </a:solidFill>
              </a:rPr>
              <a:t>Author list and affiliation</a:t>
            </a: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8C53F4-C814-4195-8894-9302079EBBBD}"/>
              </a:ext>
            </a:extLst>
          </p:cNvPr>
          <p:cNvSpPr txBox="1"/>
          <p:nvPr/>
        </p:nvSpPr>
        <p:spPr>
          <a:xfrm rot="16200000">
            <a:off x="13764775" y="13783576"/>
            <a:ext cx="3372462" cy="88239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/>
              <a:t>Poster size: </a:t>
            </a:r>
          </a:p>
          <a:p>
            <a:r>
              <a:rPr lang="en-US" dirty="0"/>
              <a:t>A0 size: </a:t>
            </a:r>
          </a:p>
          <a:p>
            <a:r>
              <a:rPr lang="en-US" dirty="0"/>
              <a:t>1189mm X 841mm</a:t>
            </a:r>
          </a:p>
        </p:txBody>
      </p:sp>
    </p:spTree>
    <p:extLst>
      <p:ext uri="{BB962C8B-B14F-4D97-AF65-F5344CB8AC3E}">
        <p14:creationId xmlns:p14="http://schemas.microsoft.com/office/powerpoint/2010/main" val="2700780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22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等线</vt:lpstr>
      <vt:lpstr>等线 Light</vt:lpstr>
      <vt:lpstr>Arial</vt:lpstr>
      <vt:lpstr>Calibri</vt:lpstr>
      <vt:lpstr>Calibri Light</vt:lpstr>
      <vt:lpstr>Office Theme</vt:lpstr>
      <vt:lpstr>PowerPoint Presentation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Giles, Martin D</dc:creator>
  <cp:keywords>CTPClassification=CTP_NWR:VisualMarkings=</cp:keywords>
  <cp:lastModifiedBy>a w</cp:lastModifiedBy>
  <cp:revision>49</cp:revision>
  <dcterms:created xsi:type="dcterms:W3CDTF">2017-09-18T17:08:35Z</dcterms:created>
  <dcterms:modified xsi:type="dcterms:W3CDTF">2021-01-03T17:30:37Z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ac0d8172-2796-429d-9167-7dba96d437a2</vt:lpwstr>
  </property>
  <property fmtid="{D5CDD505-2E9C-101B-9397-08002B2CF9AE}" pid="3" name="CTP_TimeStamp">
    <vt:lpwstr>2017-09-23 20:48:11Z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CTP_NWR</vt:lpwstr>
  </property>
</Properties>
</file>