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004000" cy="21031200"/>
  <p:notesSz cx="6858000" cy="9144000"/>
  <p:defaultTextStyle>
    <a:defPPr>
      <a:defRPr lang="en-US"/>
    </a:defPPr>
    <a:lvl1pPr marL="0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5252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0504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45757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61009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76261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091513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06766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22018" algn="l" defTabSz="151525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744" y="-160"/>
      </p:cViewPr>
      <p:guideLst>
        <p:guide orient="horz" pos="6624"/>
        <p:guide pos="10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6533305"/>
            <a:ext cx="27203400" cy="45080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1917680"/>
            <a:ext cx="22402800" cy="5374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15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30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4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61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7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9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606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122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10150" y="2585087"/>
            <a:ext cx="25203150" cy="550267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0700" y="2585087"/>
            <a:ext cx="75076050" cy="550267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096" y="13514495"/>
            <a:ext cx="27203400" cy="4177030"/>
          </a:xfrm>
        </p:spPr>
        <p:txBody>
          <a:bodyPr anchor="t"/>
          <a:lstStyle>
            <a:lvl1pPr algn="l">
              <a:defRPr sz="1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096" y="8913922"/>
            <a:ext cx="27203400" cy="4600573"/>
          </a:xfrm>
        </p:spPr>
        <p:txBody>
          <a:bodyPr anchor="b"/>
          <a:lstStyle>
            <a:lvl1pPr marL="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1pPr>
            <a:lvl2pPr marL="151525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305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5457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606100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57626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909151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606766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212201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0700" y="15048020"/>
            <a:ext cx="50139600" cy="42563837"/>
          </a:xfrm>
        </p:spPr>
        <p:txBody>
          <a:bodyPr/>
          <a:lstStyle>
            <a:lvl1pPr>
              <a:defRPr sz="9300"/>
            </a:lvl1pPr>
            <a:lvl2pPr>
              <a:defRPr sz="8000"/>
            </a:lvl2pPr>
            <a:lvl3pPr>
              <a:defRPr sz="66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73700" y="15048020"/>
            <a:ext cx="50139600" cy="42563837"/>
          </a:xfrm>
        </p:spPr>
        <p:txBody>
          <a:bodyPr/>
          <a:lstStyle>
            <a:lvl1pPr>
              <a:defRPr sz="9300"/>
            </a:lvl1pPr>
            <a:lvl2pPr>
              <a:defRPr sz="8000"/>
            </a:lvl2pPr>
            <a:lvl3pPr>
              <a:defRPr sz="66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42223"/>
            <a:ext cx="28803600" cy="350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4707680"/>
            <a:ext cx="14140658" cy="1961937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15252" indent="0">
              <a:buNone/>
              <a:defRPr sz="6600" b="1"/>
            </a:lvl2pPr>
            <a:lvl3pPr marL="3030504" indent="0">
              <a:buNone/>
              <a:defRPr sz="6000" b="1"/>
            </a:lvl3pPr>
            <a:lvl4pPr marL="4545757" indent="0">
              <a:buNone/>
              <a:defRPr sz="5300" b="1"/>
            </a:lvl4pPr>
            <a:lvl5pPr marL="6061009" indent="0">
              <a:buNone/>
              <a:defRPr sz="5300" b="1"/>
            </a:lvl5pPr>
            <a:lvl6pPr marL="7576261" indent="0">
              <a:buNone/>
              <a:defRPr sz="5300" b="1"/>
            </a:lvl6pPr>
            <a:lvl7pPr marL="9091513" indent="0">
              <a:buNone/>
              <a:defRPr sz="5300" b="1"/>
            </a:lvl7pPr>
            <a:lvl8pPr marL="10606766" indent="0">
              <a:buNone/>
              <a:defRPr sz="5300" b="1"/>
            </a:lvl8pPr>
            <a:lvl9pPr marL="12122018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6669617"/>
            <a:ext cx="14140658" cy="12117283"/>
          </a:xfrm>
        </p:spPr>
        <p:txBody>
          <a:bodyPr/>
          <a:lstStyle>
            <a:lvl1pPr>
              <a:defRPr sz="8000"/>
            </a:lvl1pPr>
            <a:lvl2pPr>
              <a:defRPr sz="6600"/>
            </a:lvl2pPr>
            <a:lvl3pPr>
              <a:defRPr sz="60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89" y="4707680"/>
            <a:ext cx="14146213" cy="1961937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15252" indent="0">
              <a:buNone/>
              <a:defRPr sz="6600" b="1"/>
            </a:lvl2pPr>
            <a:lvl3pPr marL="3030504" indent="0">
              <a:buNone/>
              <a:defRPr sz="6000" b="1"/>
            </a:lvl3pPr>
            <a:lvl4pPr marL="4545757" indent="0">
              <a:buNone/>
              <a:defRPr sz="5300" b="1"/>
            </a:lvl4pPr>
            <a:lvl5pPr marL="6061009" indent="0">
              <a:buNone/>
              <a:defRPr sz="5300" b="1"/>
            </a:lvl5pPr>
            <a:lvl6pPr marL="7576261" indent="0">
              <a:buNone/>
              <a:defRPr sz="5300" b="1"/>
            </a:lvl6pPr>
            <a:lvl7pPr marL="9091513" indent="0">
              <a:buNone/>
              <a:defRPr sz="5300" b="1"/>
            </a:lvl7pPr>
            <a:lvl8pPr marL="10606766" indent="0">
              <a:buNone/>
              <a:defRPr sz="5300" b="1"/>
            </a:lvl8pPr>
            <a:lvl9pPr marL="12122018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89" y="6669617"/>
            <a:ext cx="14146213" cy="12117283"/>
          </a:xfrm>
        </p:spPr>
        <p:txBody>
          <a:bodyPr/>
          <a:lstStyle>
            <a:lvl1pPr>
              <a:defRPr sz="8000"/>
            </a:lvl1pPr>
            <a:lvl2pPr>
              <a:defRPr sz="6600"/>
            </a:lvl2pPr>
            <a:lvl3pPr>
              <a:defRPr sz="60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2" y="837353"/>
            <a:ext cx="10529096" cy="3563620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5" y="837355"/>
            <a:ext cx="17891125" cy="17949547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80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2" y="4400975"/>
            <a:ext cx="10529096" cy="14385927"/>
          </a:xfrm>
        </p:spPr>
        <p:txBody>
          <a:bodyPr/>
          <a:lstStyle>
            <a:lvl1pPr marL="0" indent="0">
              <a:buNone/>
              <a:defRPr sz="4600"/>
            </a:lvl1pPr>
            <a:lvl2pPr marL="1515252" indent="0">
              <a:buNone/>
              <a:defRPr sz="4000"/>
            </a:lvl2pPr>
            <a:lvl3pPr marL="3030504" indent="0">
              <a:buNone/>
              <a:defRPr sz="3300"/>
            </a:lvl3pPr>
            <a:lvl4pPr marL="4545757" indent="0">
              <a:buNone/>
              <a:defRPr sz="3000"/>
            </a:lvl4pPr>
            <a:lvl5pPr marL="6061009" indent="0">
              <a:buNone/>
              <a:defRPr sz="3000"/>
            </a:lvl5pPr>
            <a:lvl6pPr marL="7576261" indent="0">
              <a:buNone/>
              <a:defRPr sz="3000"/>
            </a:lvl6pPr>
            <a:lvl7pPr marL="9091513" indent="0">
              <a:buNone/>
              <a:defRPr sz="3000"/>
            </a:lvl7pPr>
            <a:lvl8pPr marL="10606766" indent="0">
              <a:buNone/>
              <a:defRPr sz="3000"/>
            </a:lvl8pPr>
            <a:lvl9pPr marL="1212201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08" y="14721840"/>
            <a:ext cx="19202400" cy="1737997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08" y="1879177"/>
            <a:ext cx="19202400" cy="12618720"/>
          </a:xfrm>
        </p:spPr>
        <p:txBody>
          <a:bodyPr/>
          <a:lstStyle>
            <a:lvl1pPr marL="0" indent="0">
              <a:buNone/>
              <a:defRPr sz="10600"/>
            </a:lvl1pPr>
            <a:lvl2pPr marL="1515252" indent="0">
              <a:buNone/>
              <a:defRPr sz="9300"/>
            </a:lvl2pPr>
            <a:lvl3pPr marL="3030504" indent="0">
              <a:buNone/>
              <a:defRPr sz="8000"/>
            </a:lvl3pPr>
            <a:lvl4pPr marL="4545757" indent="0">
              <a:buNone/>
              <a:defRPr sz="6600"/>
            </a:lvl4pPr>
            <a:lvl5pPr marL="6061009" indent="0">
              <a:buNone/>
              <a:defRPr sz="6600"/>
            </a:lvl5pPr>
            <a:lvl6pPr marL="7576261" indent="0">
              <a:buNone/>
              <a:defRPr sz="6600"/>
            </a:lvl6pPr>
            <a:lvl7pPr marL="9091513" indent="0">
              <a:buNone/>
              <a:defRPr sz="6600"/>
            </a:lvl7pPr>
            <a:lvl8pPr marL="10606766" indent="0">
              <a:buNone/>
              <a:defRPr sz="6600"/>
            </a:lvl8pPr>
            <a:lvl9pPr marL="12122018" indent="0">
              <a:buNone/>
              <a:defRPr sz="6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08" y="16459837"/>
            <a:ext cx="19202400" cy="2468243"/>
          </a:xfrm>
        </p:spPr>
        <p:txBody>
          <a:bodyPr/>
          <a:lstStyle>
            <a:lvl1pPr marL="0" indent="0">
              <a:buNone/>
              <a:defRPr sz="4600"/>
            </a:lvl1pPr>
            <a:lvl2pPr marL="1515252" indent="0">
              <a:buNone/>
              <a:defRPr sz="4000"/>
            </a:lvl2pPr>
            <a:lvl3pPr marL="3030504" indent="0">
              <a:buNone/>
              <a:defRPr sz="3300"/>
            </a:lvl3pPr>
            <a:lvl4pPr marL="4545757" indent="0">
              <a:buNone/>
              <a:defRPr sz="3000"/>
            </a:lvl4pPr>
            <a:lvl5pPr marL="6061009" indent="0">
              <a:buNone/>
              <a:defRPr sz="3000"/>
            </a:lvl5pPr>
            <a:lvl6pPr marL="7576261" indent="0">
              <a:buNone/>
              <a:defRPr sz="3000"/>
            </a:lvl6pPr>
            <a:lvl7pPr marL="9091513" indent="0">
              <a:buNone/>
              <a:defRPr sz="3000"/>
            </a:lvl7pPr>
            <a:lvl8pPr marL="10606766" indent="0">
              <a:buNone/>
              <a:defRPr sz="3000"/>
            </a:lvl8pPr>
            <a:lvl9pPr marL="1212201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842223"/>
            <a:ext cx="28803600" cy="3505200"/>
          </a:xfrm>
          <a:prstGeom prst="rect">
            <a:avLst/>
          </a:prstGeom>
        </p:spPr>
        <p:txBody>
          <a:bodyPr vert="horz" lIns="303050" tIns="151525" rIns="303050" bIns="1515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4907281"/>
            <a:ext cx="28803600" cy="13879620"/>
          </a:xfrm>
          <a:prstGeom prst="rect">
            <a:avLst/>
          </a:prstGeom>
        </p:spPr>
        <p:txBody>
          <a:bodyPr vert="horz" lIns="303050" tIns="151525" rIns="303050" bIns="1515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0" y="19492808"/>
            <a:ext cx="7467600" cy="1119717"/>
          </a:xfrm>
          <a:prstGeom prst="rect">
            <a:avLst/>
          </a:prstGeom>
        </p:spPr>
        <p:txBody>
          <a:bodyPr vert="horz" lIns="303050" tIns="151525" rIns="303050" bIns="151525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A2F8-C40F-FC40-A0B2-BC9A7689FEEB}" type="datetimeFigureOut">
              <a:rPr lang="en-US" smtClean="0"/>
              <a:pPr/>
              <a:t>6/4/16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0" y="19492808"/>
            <a:ext cx="10134600" cy="1119717"/>
          </a:xfrm>
          <a:prstGeom prst="rect">
            <a:avLst/>
          </a:prstGeom>
        </p:spPr>
        <p:txBody>
          <a:bodyPr vert="horz" lIns="303050" tIns="151525" rIns="303050" bIns="151525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0" y="19492808"/>
            <a:ext cx="7467600" cy="1119717"/>
          </a:xfrm>
          <a:prstGeom prst="rect">
            <a:avLst/>
          </a:prstGeom>
        </p:spPr>
        <p:txBody>
          <a:bodyPr vert="horz" lIns="303050" tIns="151525" rIns="303050" bIns="151525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5D70-9081-8A43-AE89-1686387E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15252" rtl="0" eaLnBrk="1" latinLnBrk="0" hangingPunct="1"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6439" indent="-1136439" algn="l" defTabSz="1515252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2285" indent="-947033" algn="l" defTabSz="1515252" rtl="0" eaLnBrk="1" latinLnBrk="0" hangingPunct="1">
        <a:spcBef>
          <a:spcPct val="20000"/>
        </a:spcBef>
        <a:buFont typeface="Arial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3788131" indent="-757626" algn="l" defTabSz="1515252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03383" indent="-757626" algn="l" defTabSz="1515252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818635" indent="-757626" algn="l" defTabSz="1515252" rtl="0" eaLnBrk="1" latinLnBrk="0" hangingPunct="1">
        <a:spcBef>
          <a:spcPct val="20000"/>
        </a:spcBef>
        <a:buFont typeface="Arial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33887" indent="-757626" algn="l" defTabSz="1515252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9849140" indent="-757626" algn="l" defTabSz="1515252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364392" indent="-757626" algn="l" defTabSz="1515252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2879644" indent="-757626" algn="l" defTabSz="1515252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5252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0504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5757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61009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76261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91513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06766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22018" algn="l" defTabSz="151525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3688" y="569306"/>
            <a:ext cx="252703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ahoma"/>
              </a:rPr>
              <a:t>Poster Title</a:t>
            </a:r>
          </a:p>
          <a:p>
            <a:pPr algn="ctr"/>
            <a:r>
              <a:rPr lang="en-US" dirty="0" smtClean="0">
                <a:latin typeface="Tahoma"/>
              </a:rPr>
              <a:t>Author 1, Author 2, … , Author N</a:t>
            </a:r>
          </a:p>
          <a:p>
            <a:pPr algn="ctr"/>
            <a:r>
              <a:rPr lang="en-US" sz="5400" dirty="0" smtClean="0">
                <a:latin typeface="Tahoma"/>
              </a:rPr>
              <a:t>School Name and District</a:t>
            </a:r>
          </a:p>
          <a:p>
            <a:pPr algn="ctr"/>
            <a:r>
              <a:rPr lang="en-US" sz="5400" dirty="0" smtClean="0">
                <a:latin typeface="Tahoma"/>
              </a:rPr>
              <a:t>Town, State</a:t>
            </a:r>
          </a:p>
          <a:p>
            <a:pPr algn="ctr"/>
            <a:r>
              <a:rPr lang="en-US" sz="4800" dirty="0" smtClean="0">
                <a:latin typeface="Tahoma"/>
              </a:rPr>
              <a:t>Author mail addresses</a:t>
            </a:r>
            <a:endParaRPr lang="en-US" sz="4800" dirty="0">
              <a:latin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922" y="5462953"/>
            <a:ext cx="8296487" cy="1015663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/>
              </a:rPr>
              <a:t>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5922" y="6787794"/>
            <a:ext cx="8296487" cy="3785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Times New Roman"/>
              </a:rPr>
              <a:t>Tell us about your project.  How did it start?  What problem are you addressing? What are your goals and motivation? Who worked on it?</a:t>
            </a:r>
            <a:endParaRPr lang="en-US" sz="4800" dirty="0">
              <a:latin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658" y="569306"/>
            <a:ext cx="5515022" cy="3950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5854" y="0"/>
            <a:ext cx="8731515" cy="56645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6934" y="11352105"/>
            <a:ext cx="8296487" cy="1015663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/>
              </a:rPr>
              <a:t>Background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6934" y="12676946"/>
            <a:ext cx="8296487" cy="67403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Times New Roman"/>
              </a:rPr>
              <a:t>Discuss the research you did on the problem you are addressing.  Did you have to deal with any requirements?  Constraints/limitations?  Are there previous versions of your project – either worked on by you or teams in the past?  What are other teams doing about the issue/problem?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3664" y="6478616"/>
            <a:ext cx="3917924" cy="65902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8516" y="12367768"/>
            <a:ext cx="6279819" cy="62798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86378" y="7838802"/>
            <a:ext cx="6735936" cy="41981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991130" y="5461209"/>
            <a:ext cx="8296487" cy="1015663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/>
              </a:rPr>
              <a:t>Methodology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91130" y="6786050"/>
            <a:ext cx="8296487" cy="45243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Times New Roman"/>
              </a:rPr>
              <a:t>Give details about how you selected a solution; designed, built, and tested your solution; and any rebuilds/design changes you had to make.  (It’s ok to do that!) </a:t>
            </a:r>
            <a:endParaRPr lang="en-US" sz="4800" dirty="0">
              <a:latin typeface="Times New Ro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8052" y="13910977"/>
            <a:ext cx="4689472" cy="43862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055938" y="11919657"/>
            <a:ext cx="8296487" cy="1015663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055938" y="13244498"/>
            <a:ext cx="8296487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Times New Roman"/>
              </a:rPr>
              <a:t>What does your design do? Did you meet </a:t>
            </a:r>
            <a:r>
              <a:rPr lang="en-US" sz="4800" smtClean="0">
                <a:latin typeface="Times New Roman"/>
              </a:rPr>
              <a:t>your goals? </a:t>
            </a:r>
            <a:endParaRPr lang="en-US" sz="4800" dirty="0"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12142" y="15335433"/>
            <a:ext cx="8296487" cy="1015663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/>
              </a:rPr>
              <a:t>Future 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012142" y="16660274"/>
            <a:ext cx="8296487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Times New Roman"/>
              </a:rPr>
              <a:t>What plans do you have for this project in the next months?  Year?</a:t>
            </a:r>
            <a:endParaRPr lang="en-US" sz="4800" dirty="0">
              <a:latin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41714" y="18772233"/>
            <a:ext cx="12531805" cy="2062103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ahoma"/>
              </a:rPr>
              <a:t>Acknowledgments</a:t>
            </a:r>
          </a:p>
          <a:p>
            <a:pPr algn="ctr"/>
            <a:r>
              <a:rPr lang="en-US" sz="4000" dirty="0" smtClean="0">
                <a:latin typeface="Tahoma"/>
              </a:rPr>
              <a:t>Who is your advisor?  Sponsor?  Who provided space and materials?  And don’t forget parents/guardians!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197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Donohue</dc:creator>
  <cp:lastModifiedBy>Susan Donohue</cp:lastModifiedBy>
  <cp:revision>2</cp:revision>
  <dcterms:created xsi:type="dcterms:W3CDTF">2016-06-04T18:14:21Z</dcterms:created>
  <dcterms:modified xsi:type="dcterms:W3CDTF">2016-06-04T18:14:34Z</dcterms:modified>
</cp:coreProperties>
</file>