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8.xml" ContentType="application/vnd.openxmlformats-officedocument.presentationml.notesSlide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56" r:id="rId3"/>
    <p:sldId id="286" r:id="rId4"/>
    <p:sldId id="275" r:id="rId5"/>
    <p:sldId id="257" r:id="rId6"/>
    <p:sldId id="276" r:id="rId7"/>
    <p:sldId id="277" r:id="rId8"/>
    <p:sldId id="270" r:id="rId9"/>
    <p:sldId id="258" r:id="rId10"/>
    <p:sldId id="278" r:id="rId11"/>
    <p:sldId id="279" r:id="rId12"/>
    <p:sldId id="271" r:id="rId13"/>
    <p:sldId id="259" r:id="rId14"/>
    <p:sldId id="280" r:id="rId15"/>
    <p:sldId id="281" r:id="rId16"/>
    <p:sldId id="272" r:id="rId17"/>
    <p:sldId id="260" r:id="rId18"/>
    <p:sldId id="282" r:id="rId19"/>
    <p:sldId id="283" r:id="rId20"/>
    <p:sldId id="273" r:id="rId21"/>
    <p:sldId id="261" r:id="rId22"/>
    <p:sldId id="284" r:id="rId23"/>
    <p:sldId id="285" r:id="rId24"/>
    <p:sldId id="27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00"/>
    <a:srgbClr val="FF9900"/>
    <a:srgbClr val="33CC3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8" autoAdjust="0"/>
    <p:restoredTop sz="92669" autoAdjust="0"/>
  </p:normalViewPr>
  <p:slideViewPr>
    <p:cSldViewPr>
      <p:cViewPr varScale="1">
        <p:scale>
          <a:sx n="102" d="100"/>
          <a:sy n="102" d="100"/>
        </p:scale>
        <p:origin x="14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844559818010477E-2"/>
          <c:y val="3.2023826693726457E-2"/>
          <c:w val="0.70453903696058162"/>
          <c:h val="0.85197192203484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ln w="1567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244</c:v>
                </c:pt>
                <c:pt idx="1">
                  <c:v>254</c:v>
                </c:pt>
                <c:pt idx="2">
                  <c:v>226</c:v>
                </c:pt>
                <c:pt idx="3">
                  <c:v>226</c:v>
                </c:pt>
                <c:pt idx="4">
                  <c:v>214</c:v>
                </c:pt>
                <c:pt idx="5">
                  <c:v>205</c:v>
                </c:pt>
                <c:pt idx="6">
                  <c:v>218</c:v>
                </c:pt>
                <c:pt idx="7">
                  <c:v>228</c:v>
                </c:pt>
                <c:pt idx="8">
                  <c:v>194</c:v>
                </c:pt>
                <c:pt idx="9">
                  <c:v>212</c:v>
                </c:pt>
                <c:pt idx="10">
                  <c:v>218</c:v>
                </c:pt>
                <c:pt idx="11">
                  <c:v>222</c:v>
                </c:pt>
                <c:pt idx="12">
                  <c:v>293</c:v>
                </c:pt>
                <c:pt idx="13">
                  <c:v>271</c:v>
                </c:pt>
                <c:pt idx="14">
                  <c:v>387</c:v>
                </c:pt>
                <c:pt idx="15">
                  <c:v>317</c:v>
                </c:pt>
                <c:pt idx="16">
                  <c:v>285</c:v>
                </c:pt>
                <c:pt idx="17">
                  <c:v>321</c:v>
                </c:pt>
                <c:pt idx="18">
                  <c:v>161</c:v>
                </c:pt>
                <c:pt idx="19">
                  <c:v>174</c:v>
                </c:pt>
                <c:pt idx="20">
                  <c:v>137</c:v>
                </c:pt>
                <c:pt idx="21">
                  <c:v>152</c:v>
                </c:pt>
                <c:pt idx="22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FE-4AE0-A49B-1FA74ECB90C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Daejeon</c:v>
                </c:pt>
              </c:strCache>
            </c:strRef>
          </c:tx>
          <c:spPr>
            <a:ln w="15673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812</c:v>
                </c:pt>
                <c:pt idx="1">
                  <c:v>767</c:v>
                </c:pt>
                <c:pt idx="2">
                  <c:v>794</c:v>
                </c:pt>
                <c:pt idx="3">
                  <c:v>786</c:v>
                </c:pt>
                <c:pt idx="4">
                  <c:v>784</c:v>
                </c:pt>
                <c:pt idx="5">
                  <c:v>868</c:v>
                </c:pt>
                <c:pt idx="6" formatCode="#,##0">
                  <c:v>1104</c:v>
                </c:pt>
                <c:pt idx="7">
                  <c:v>935</c:v>
                </c:pt>
                <c:pt idx="8">
                  <c:v>945</c:v>
                </c:pt>
                <c:pt idx="9">
                  <c:v>979</c:v>
                </c:pt>
                <c:pt idx="10">
                  <c:v>966</c:v>
                </c:pt>
                <c:pt idx="11">
                  <c:v>986</c:v>
                </c:pt>
                <c:pt idx="12">
                  <c:v>1022</c:v>
                </c:pt>
                <c:pt idx="13">
                  <c:v>973</c:v>
                </c:pt>
                <c:pt idx="14">
                  <c:v>986</c:v>
                </c:pt>
                <c:pt idx="15">
                  <c:v>980</c:v>
                </c:pt>
                <c:pt idx="16">
                  <c:v>1046</c:v>
                </c:pt>
                <c:pt idx="17">
                  <c:v>1156</c:v>
                </c:pt>
                <c:pt idx="18">
                  <c:v>1161</c:v>
                </c:pt>
                <c:pt idx="19">
                  <c:v>1237</c:v>
                </c:pt>
                <c:pt idx="20">
                  <c:v>1045</c:v>
                </c:pt>
                <c:pt idx="21">
                  <c:v>1085</c:v>
                </c:pt>
                <c:pt idx="22">
                  <c:v>1205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FE-4AE0-A49B-1FA74ECB90C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Kwangju</c:v>
                </c:pt>
              </c:strCache>
            </c:strRef>
          </c:tx>
          <c:spPr>
            <a:ln w="15673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110</c:v>
                </c:pt>
                <c:pt idx="1">
                  <c:v>131</c:v>
                </c:pt>
                <c:pt idx="2">
                  <c:v>120</c:v>
                </c:pt>
                <c:pt idx="3">
                  <c:v>120</c:v>
                </c:pt>
                <c:pt idx="4">
                  <c:v>121</c:v>
                </c:pt>
                <c:pt idx="5">
                  <c:v>119</c:v>
                </c:pt>
                <c:pt idx="6">
                  <c:v>256</c:v>
                </c:pt>
                <c:pt idx="7">
                  <c:v>139</c:v>
                </c:pt>
                <c:pt idx="8">
                  <c:v>154</c:v>
                </c:pt>
                <c:pt idx="9">
                  <c:v>191</c:v>
                </c:pt>
                <c:pt idx="10">
                  <c:v>193</c:v>
                </c:pt>
                <c:pt idx="11">
                  <c:v>178</c:v>
                </c:pt>
                <c:pt idx="12">
                  <c:v>173</c:v>
                </c:pt>
                <c:pt idx="13">
                  <c:v>168</c:v>
                </c:pt>
                <c:pt idx="14">
                  <c:v>175</c:v>
                </c:pt>
                <c:pt idx="15">
                  <c:v>154</c:v>
                </c:pt>
                <c:pt idx="16">
                  <c:v>157</c:v>
                </c:pt>
                <c:pt idx="17">
                  <c:v>170</c:v>
                </c:pt>
                <c:pt idx="18">
                  <c:v>287</c:v>
                </c:pt>
                <c:pt idx="19">
                  <c:v>298</c:v>
                </c:pt>
                <c:pt idx="20">
                  <c:v>239</c:v>
                </c:pt>
                <c:pt idx="21">
                  <c:v>220</c:v>
                </c:pt>
                <c:pt idx="22">
                  <c:v>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FE-4AE0-A49B-1FA74ECB90C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Seoul</c:v>
                </c:pt>
              </c:strCache>
            </c:strRef>
          </c:tx>
          <c:spPr>
            <a:ln w="15673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Sheet1!$B$5:$X$5</c:f>
              <c:numCache>
                <c:formatCode>#,##0</c:formatCode>
                <c:ptCount val="23"/>
                <c:pt idx="0">
                  <c:v>2385</c:v>
                </c:pt>
                <c:pt idx="1">
                  <c:v>2405</c:v>
                </c:pt>
                <c:pt idx="2">
                  <c:v>2369</c:v>
                </c:pt>
                <c:pt idx="3">
                  <c:v>2304</c:v>
                </c:pt>
                <c:pt idx="4">
                  <c:v>2433</c:v>
                </c:pt>
                <c:pt idx="5">
                  <c:v>2648</c:v>
                </c:pt>
                <c:pt idx="6">
                  <c:v>3531</c:v>
                </c:pt>
                <c:pt idx="7">
                  <c:v>3084</c:v>
                </c:pt>
                <c:pt idx="8">
                  <c:v>2836</c:v>
                </c:pt>
                <c:pt idx="9" formatCode="General">
                  <c:v>2717</c:v>
                </c:pt>
                <c:pt idx="10">
                  <c:v>2783</c:v>
                </c:pt>
                <c:pt idx="11" formatCode="General">
                  <c:v>2910</c:v>
                </c:pt>
                <c:pt idx="12" formatCode="General">
                  <c:v>3549</c:v>
                </c:pt>
                <c:pt idx="13" formatCode="General">
                  <c:v>3077</c:v>
                </c:pt>
                <c:pt idx="14" formatCode="General">
                  <c:v>3663</c:v>
                </c:pt>
                <c:pt idx="15" formatCode="General">
                  <c:v>3134</c:v>
                </c:pt>
                <c:pt idx="16" formatCode="General">
                  <c:v>3365</c:v>
                </c:pt>
                <c:pt idx="17" formatCode="General">
                  <c:v>3434</c:v>
                </c:pt>
                <c:pt idx="18" formatCode="General">
                  <c:v>3697</c:v>
                </c:pt>
                <c:pt idx="19" formatCode="General">
                  <c:v>4085</c:v>
                </c:pt>
                <c:pt idx="20" formatCode="General">
                  <c:v>3510</c:v>
                </c:pt>
                <c:pt idx="21" formatCode="General">
                  <c:v>3569</c:v>
                </c:pt>
                <c:pt idx="22" formatCode="General">
                  <c:v>4042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FE-4AE0-A49B-1FA74ECB90C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Taegu</c:v>
                </c:pt>
              </c:strCache>
            </c:strRef>
          </c:tx>
          <c:spPr>
            <a:ln w="1567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279</c:v>
                </c:pt>
                <c:pt idx="1">
                  <c:v>284</c:v>
                </c:pt>
                <c:pt idx="2">
                  <c:v>282</c:v>
                </c:pt>
                <c:pt idx="3">
                  <c:v>244</c:v>
                </c:pt>
                <c:pt idx="4">
                  <c:v>239</c:v>
                </c:pt>
                <c:pt idx="5">
                  <c:v>232</c:v>
                </c:pt>
                <c:pt idx="6">
                  <c:v>277</c:v>
                </c:pt>
                <c:pt idx="7">
                  <c:v>273</c:v>
                </c:pt>
                <c:pt idx="8">
                  <c:v>292</c:v>
                </c:pt>
                <c:pt idx="9">
                  <c:v>289</c:v>
                </c:pt>
                <c:pt idx="10">
                  <c:v>287</c:v>
                </c:pt>
                <c:pt idx="11">
                  <c:v>303</c:v>
                </c:pt>
                <c:pt idx="12">
                  <c:v>426</c:v>
                </c:pt>
                <c:pt idx="13">
                  <c:v>325</c:v>
                </c:pt>
                <c:pt idx="14">
                  <c:v>440</c:v>
                </c:pt>
                <c:pt idx="15">
                  <c:v>386</c:v>
                </c:pt>
                <c:pt idx="16">
                  <c:v>284</c:v>
                </c:pt>
                <c:pt idx="17">
                  <c:v>232</c:v>
                </c:pt>
                <c:pt idx="18">
                  <c:v>204</c:v>
                </c:pt>
                <c:pt idx="19">
                  <c:v>173</c:v>
                </c:pt>
                <c:pt idx="20">
                  <c:v>113</c:v>
                </c:pt>
                <c:pt idx="21">
                  <c:v>111</c:v>
                </c:pt>
                <c:pt idx="22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FE-4AE0-A49B-1FA74ECB9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712608"/>
        <c:axId val="1"/>
      </c:lineChart>
      <c:dateAx>
        <c:axId val="84971260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9712608"/>
        <c:crosses val="autoZero"/>
        <c:crossBetween val="midCat"/>
        <c:majorUnit val="250"/>
        <c:minorUnit val="250"/>
      </c:valAx>
      <c:spPr>
        <a:solidFill>
          <a:schemeClr val="bg1">
            <a:lumMod val="75000"/>
          </a:schemeClr>
        </a:solidFill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841898869080252"/>
          <c:y val="0.15778691949220633"/>
          <c:w val="0.15942029585329431"/>
          <c:h val="0.67213112646633455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4.112556582601087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4C-4371-AB58-20227C6D6F68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4C-4371-AB58-20227C6D6F68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4C-4371-AB58-20227C6D6F68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4C-4371-AB58-20227C6D6F68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4C-4371-AB58-20227C6D6F68}"/>
                </c:ext>
              </c:extLst>
            </c:dLbl>
            <c:dLbl>
              <c:idx val="5"/>
              <c:layout>
                <c:manualLayout>
                  <c:x val="-2.5525525525525526E-2"/>
                  <c:y val="-2.173913043478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78</c:v>
                </c:pt>
                <c:pt idx="1">
                  <c:v>109</c:v>
                </c:pt>
                <c:pt idx="2">
                  <c:v>92</c:v>
                </c:pt>
                <c:pt idx="3">
                  <c:v>89</c:v>
                </c:pt>
                <c:pt idx="4">
                  <c:v>85</c:v>
                </c:pt>
                <c:pt idx="5" formatCode="General">
                  <c:v>97</c:v>
                </c:pt>
                <c:pt idx="6" formatCode="General">
                  <c:v>113</c:v>
                </c:pt>
                <c:pt idx="7" formatCode="General">
                  <c:v>116</c:v>
                </c:pt>
                <c:pt idx="8" formatCode="General">
                  <c:v>136</c:v>
                </c:pt>
                <c:pt idx="9" formatCode="General">
                  <c:v>98</c:v>
                </c:pt>
                <c:pt idx="10" formatCode="General">
                  <c:v>79</c:v>
                </c:pt>
                <c:pt idx="11" formatCode="General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4C-4371-AB58-20227C6D6F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4C-4371-AB58-20227C6D6F68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4C-4371-AB58-20227C6D6F68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4C-4371-AB58-20227C6D6F68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4C-4371-AB58-20227C6D6F6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265</c:v>
                </c:pt>
                <c:pt idx="1">
                  <c:v>280</c:v>
                </c:pt>
                <c:pt idx="2">
                  <c:v>286</c:v>
                </c:pt>
                <c:pt idx="3">
                  <c:v>269</c:v>
                </c:pt>
                <c:pt idx="4">
                  <c:v>241</c:v>
                </c:pt>
                <c:pt idx="5" formatCode="General">
                  <c:v>304</c:v>
                </c:pt>
                <c:pt idx="6" formatCode="General">
                  <c:v>348</c:v>
                </c:pt>
                <c:pt idx="7" formatCode="General">
                  <c:v>351</c:v>
                </c:pt>
                <c:pt idx="8" formatCode="General">
                  <c:v>374</c:v>
                </c:pt>
                <c:pt idx="9" formatCode="General">
                  <c:v>261</c:v>
                </c:pt>
                <c:pt idx="10" formatCode="General">
                  <c:v>350</c:v>
                </c:pt>
                <c:pt idx="11" formatCode="General">
                  <c:v>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94C-4371-AB58-20227C6D6F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4C-4371-AB58-20227C6D6F6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4C-4371-AB58-20227C6D6F6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4C-4371-AB58-20227C6D6F6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4C-4371-AB58-20227C6D6F6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94C-4371-AB58-20227C6D6F68}"/>
                </c:ext>
              </c:extLst>
            </c:dLbl>
            <c:dLbl>
              <c:idx val="5"/>
              <c:layout>
                <c:manualLayout>
                  <c:x val="-2.5525525525525637E-2"/>
                  <c:y val="-3.864734299516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506</c:v>
                </c:pt>
                <c:pt idx="1">
                  <c:v>518</c:v>
                </c:pt>
                <c:pt idx="2">
                  <c:v>491</c:v>
                </c:pt>
                <c:pt idx="3">
                  <c:v>520</c:v>
                </c:pt>
                <c:pt idx="4">
                  <c:v>541</c:v>
                </c:pt>
                <c:pt idx="5" formatCode="General">
                  <c:v>518</c:v>
                </c:pt>
                <c:pt idx="6" formatCode="General">
                  <c:v>552</c:v>
                </c:pt>
                <c:pt idx="7" formatCode="General">
                  <c:v>546</c:v>
                </c:pt>
                <c:pt idx="8" formatCode="General">
                  <c:v>558</c:v>
                </c:pt>
                <c:pt idx="9" formatCode="General">
                  <c:v>523</c:v>
                </c:pt>
                <c:pt idx="10" formatCode="General">
                  <c:v>498</c:v>
                </c:pt>
                <c:pt idx="11" formatCode="General">
                  <c:v>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94C-4371-AB58-20227C6D6F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1.889269276123093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4C-4371-AB58-20227C6D6F68}"/>
                </c:ext>
              </c:extLst>
            </c:dLbl>
            <c:dLbl>
              <c:idx val="1"/>
              <c:layout>
                <c:manualLayout>
                  <c:x val="-1.3609042112979121E-2"/>
                  <c:y val="1.65729012134352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4C-4371-AB58-20227C6D6F68}"/>
                </c:ext>
              </c:extLst>
            </c:dLbl>
            <c:dLbl>
              <c:idx val="2"/>
              <c:layout>
                <c:manualLayout>
                  <c:x val="-1.3527228015416991E-2"/>
                  <c:y val="2.12122941154094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4C-4371-AB58-20227C6D6F68}"/>
                </c:ext>
              </c:extLst>
            </c:dLbl>
            <c:dLbl>
              <c:idx val="3"/>
              <c:layout>
                <c:manualLayout>
                  <c:x val="-1.5042325790357287E-2"/>
                  <c:y val="2.377134923351972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94C-4371-AB58-20227C6D6F68}"/>
                </c:ext>
              </c:extLst>
            </c:dLbl>
            <c:dLbl>
              <c:idx val="4"/>
              <c:layout>
                <c:manualLayout>
                  <c:x val="-2.570298645101794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94C-4371-AB58-20227C6D6F68}"/>
                </c:ext>
              </c:extLst>
            </c:dLbl>
            <c:dLbl>
              <c:idx val="5"/>
              <c:layout>
                <c:manualLayout>
                  <c:x val="0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4C-4371-AB58-20227C6D6F68}"/>
                </c:ext>
              </c:extLst>
            </c:dLbl>
            <c:dLbl>
              <c:idx val="6"/>
              <c:layout>
                <c:manualLayout>
                  <c:x val="-1.3513513513513514E-2"/>
                  <c:y val="1.4492753623188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94C-4371-AB58-20227C6D6F68}"/>
                </c:ext>
              </c:extLst>
            </c:dLbl>
            <c:dLbl>
              <c:idx val="7"/>
              <c:layout>
                <c:manualLayout>
                  <c:x val="-2.102102102102113E-2"/>
                  <c:y val="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4C-4371-AB58-20227C6D6F68}"/>
                </c:ext>
              </c:extLst>
            </c:dLbl>
            <c:dLbl>
              <c:idx val="8"/>
              <c:layout>
                <c:manualLayout>
                  <c:x val="1.5015015015013913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64</c:v>
                </c:pt>
                <c:pt idx="1">
                  <c:v>60</c:v>
                </c:pt>
                <c:pt idx="2">
                  <c:v>68</c:v>
                </c:pt>
                <c:pt idx="3">
                  <c:v>70</c:v>
                </c:pt>
                <c:pt idx="4">
                  <c:v>75</c:v>
                </c:pt>
                <c:pt idx="5" formatCode="General">
                  <c:v>87</c:v>
                </c:pt>
                <c:pt idx="6" formatCode="General">
                  <c:v>97</c:v>
                </c:pt>
                <c:pt idx="7" formatCode="General">
                  <c:v>108</c:v>
                </c:pt>
                <c:pt idx="8" formatCode="General">
                  <c:v>112</c:v>
                </c:pt>
                <c:pt idx="9" formatCode="General">
                  <c:v>115</c:v>
                </c:pt>
                <c:pt idx="10" formatCode="General">
                  <c:v>117</c:v>
                </c:pt>
                <c:pt idx="11" formatCode="General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94C-4371-AB58-20227C6D6F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94C-4371-AB58-20227C6D6F68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94C-4371-AB58-20227C6D6F68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94C-4371-AB58-20227C6D6F68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94C-4371-AB58-20227C6D6F68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908</c:v>
                </c:pt>
                <c:pt idx="1">
                  <c:v>913</c:v>
                </c:pt>
                <c:pt idx="2">
                  <c:v>881</c:v>
                </c:pt>
                <c:pt idx="3">
                  <c:v>897</c:v>
                </c:pt>
                <c:pt idx="4">
                  <c:v>895</c:v>
                </c:pt>
                <c:pt idx="5" formatCode="General">
                  <c:v>949</c:v>
                </c:pt>
                <c:pt idx="6" formatCode="General">
                  <c:v>1043</c:v>
                </c:pt>
                <c:pt idx="7" formatCode="General">
                  <c:v>1045</c:v>
                </c:pt>
                <c:pt idx="8" formatCode="General">
                  <c:v>1101</c:v>
                </c:pt>
                <c:pt idx="9" formatCode="General">
                  <c:v>947</c:v>
                </c:pt>
                <c:pt idx="10" formatCode="General">
                  <c:v>1006</c:v>
                </c:pt>
                <c:pt idx="11" formatCode="General">
                  <c:v>1136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B94C-4371-AB58-20227C6D6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936464"/>
        <c:axId val="1"/>
      </c:lineChart>
      <c:catAx>
        <c:axId val="119193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19193646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649072257154"/>
          <c:y val="0.28517995597800627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Daejeon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583-4AF0-A642-C31CDC011DC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83-4AF0-A642-C31CDC011DC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583-4AF0-A642-C31CDC011DC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83-4AF0-A642-C31CDC011DC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583-4AF0-A642-C31CDC011DC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83-4AF0-A642-C31CDC011DC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583-4AF0-A642-C31CDC011DC0}"/>
              </c:ext>
            </c:extLst>
          </c:dPt>
          <c:dLbls>
            <c:dLbl>
              <c:idx val="0"/>
              <c:layout>
                <c:manualLayout>
                  <c:x val="-5.9852079192976276E-2"/>
                  <c:y val="-0.1310219045861673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83-4AF0-A642-C31CDC011DC0}"/>
                </c:ext>
              </c:extLst>
            </c:dLbl>
            <c:dLbl>
              <c:idx val="1"/>
              <c:layout>
                <c:manualLayout>
                  <c:x val="7.0395210183391607E-2"/>
                  <c:y val="-9.144315041684680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3-4AF0-A642-C31CDC011DC0}"/>
                </c:ext>
              </c:extLst>
            </c:dLbl>
            <c:dLbl>
              <c:idx val="2"/>
              <c:layout>
                <c:manualLayout>
                  <c:x val="5.3431611783351422E-2"/>
                  <c:y val="2.57623562121976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3-4AF0-A642-C31CDC011DC0}"/>
                </c:ext>
              </c:extLst>
            </c:dLbl>
            <c:dLbl>
              <c:idx val="3"/>
              <c:layout>
                <c:manualLayout>
                  <c:x val="4.4168384709009183E-2"/>
                  <c:y val="-4.67630526029741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3-4AF0-A642-C31CDC011DC0}"/>
                </c:ext>
              </c:extLst>
            </c:dLbl>
            <c:dLbl>
              <c:idx val="4"/>
              <c:layout>
                <c:manualLayout>
                  <c:x val="-6.8953277528006202E-2"/>
                  <c:y val="1.07675819390123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83-4AF0-A642-C31CDC011DC0}"/>
                </c:ext>
              </c:extLst>
            </c:dLbl>
            <c:dLbl>
              <c:idx val="5"/>
              <c:layout>
                <c:manualLayout>
                  <c:x val="-3.7775527659681514E-2"/>
                  <c:y val="3.904355796165451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83-4AF0-A642-C31CDC011DC0}"/>
                </c:ext>
              </c:extLst>
            </c:dLbl>
            <c:dLbl>
              <c:idx val="6"/>
              <c:layout>
                <c:manualLayout>
                  <c:x val="-8.1578777416229944E-2"/>
                  <c:y val="-2.32067134098309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83-4AF0-A642-C31CDC011DC0}"/>
                </c:ext>
              </c:extLst>
            </c:dLbl>
            <c:numFmt formatCode="0%" sourceLinked="0"/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21</c:v>
                </c:pt>
                <c:pt idx="2">
                  <c:v>126</c:v>
                </c:pt>
                <c:pt idx="3">
                  <c:v>510</c:v>
                </c:pt>
                <c:pt idx="4">
                  <c:v>453</c:v>
                </c:pt>
                <c:pt idx="5">
                  <c:v>26</c:v>
                </c:pt>
                <c:pt idx="6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83-4AF0-A642-C31CDC011D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583-4AF0-A642-C31CDC011DC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583-4AF0-A642-C31CDC011DC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583-4AF0-A642-C31CDC011DC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583-4AF0-A642-C31CDC011DC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583-4AF0-A642-C31CDC011DC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583-4AF0-A642-C31CDC011DC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583-4AF0-A642-C31CDC011DC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1.7427385892116183</c:v>
                </c:pt>
                <c:pt idx="2">
                  <c:v>10.45643153526971</c:v>
                </c:pt>
                <c:pt idx="3">
                  <c:v>42.323651452282157</c:v>
                </c:pt>
                <c:pt idx="4">
                  <c:v>37.593360995850624</c:v>
                </c:pt>
                <c:pt idx="5">
                  <c:v>2.1576763485477177</c:v>
                </c:pt>
                <c:pt idx="6">
                  <c:v>5.7261410788381744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583-4AF0-A642-C31CDC01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3564592956346408"/>
          <c:y val="0.14107148371159489"/>
          <c:w val="0.19295208170663258"/>
          <c:h val="0.3575168077252375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3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8798473321202456"/>
          <c:h val="0.8492462311557804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Kwangju</c:v>
                </c:pt>
              </c:strCache>
            </c:strRef>
          </c:tx>
          <c:spPr>
            <a:solidFill>
              <a:schemeClr val="hlink"/>
            </a:solidFill>
            <a:ln w="1567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9">
                <a:noFill/>
              </a:ln>
            </c:spPr>
            <c:txPr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110</c:v>
                </c:pt>
                <c:pt idx="1">
                  <c:v>131</c:v>
                </c:pt>
                <c:pt idx="2">
                  <c:v>120</c:v>
                </c:pt>
                <c:pt idx="3">
                  <c:v>120</c:v>
                </c:pt>
                <c:pt idx="4">
                  <c:v>121</c:v>
                </c:pt>
                <c:pt idx="5">
                  <c:v>119</c:v>
                </c:pt>
                <c:pt idx="6">
                  <c:v>256</c:v>
                </c:pt>
                <c:pt idx="7">
                  <c:v>139</c:v>
                </c:pt>
                <c:pt idx="8">
                  <c:v>154</c:v>
                </c:pt>
                <c:pt idx="9">
                  <c:v>191</c:v>
                </c:pt>
                <c:pt idx="10">
                  <c:v>193</c:v>
                </c:pt>
                <c:pt idx="11">
                  <c:v>178</c:v>
                </c:pt>
                <c:pt idx="12">
                  <c:v>173</c:v>
                </c:pt>
                <c:pt idx="13">
                  <c:v>168</c:v>
                </c:pt>
                <c:pt idx="14">
                  <c:v>175</c:v>
                </c:pt>
                <c:pt idx="15">
                  <c:v>154</c:v>
                </c:pt>
                <c:pt idx="16">
                  <c:v>157</c:v>
                </c:pt>
                <c:pt idx="17">
                  <c:v>170</c:v>
                </c:pt>
                <c:pt idx="18">
                  <c:v>287</c:v>
                </c:pt>
                <c:pt idx="19">
                  <c:v>298</c:v>
                </c:pt>
                <c:pt idx="20">
                  <c:v>239</c:v>
                </c:pt>
                <c:pt idx="21">
                  <c:v>220</c:v>
                </c:pt>
                <c:pt idx="22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F-45BD-9215-07CBDC562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525344"/>
        <c:axId val="1"/>
      </c:barChart>
      <c:dateAx>
        <c:axId val="30252534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02525344"/>
        <c:crosses val="autoZero"/>
        <c:crossBetween val="between"/>
      </c:valAx>
      <c:spPr>
        <a:noFill/>
        <a:ln w="1567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919893190921228"/>
          <c:y val="0.21368160489785601"/>
          <c:w val="0.10103073564402576"/>
          <c:h val="5.5291097365564507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A33-48EB-A41A-69276C7521EF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 formatCode="General">
                  <c:v>11</c:v>
                </c:pt>
                <c:pt idx="6" formatCode="General">
                  <c:v>10</c:v>
                </c:pt>
                <c:pt idx="7" formatCode="General">
                  <c:v>32</c:v>
                </c:pt>
                <c:pt idx="8" formatCode="General">
                  <c:v>38</c:v>
                </c:pt>
                <c:pt idx="9" formatCode="General">
                  <c:v>27</c:v>
                </c:pt>
                <c:pt idx="10" formatCode="General">
                  <c:v>16</c:v>
                </c:pt>
                <c:pt idx="11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3-48EB-A41A-69276C752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</c:v>
                </c:pt>
                <c:pt idx="1">
                  <c:v>43</c:v>
                </c:pt>
                <c:pt idx="2">
                  <c:v>43</c:v>
                </c:pt>
                <c:pt idx="3">
                  <c:v>57</c:v>
                </c:pt>
                <c:pt idx="4">
                  <c:v>35</c:v>
                </c:pt>
                <c:pt idx="5" formatCode="General">
                  <c:v>38</c:v>
                </c:pt>
                <c:pt idx="6" formatCode="General">
                  <c:v>46</c:v>
                </c:pt>
                <c:pt idx="7" formatCode="General">
                  <c:v>83</c:v>
                </c:pt>
                <c:pt idx="8" formatCode="General">
                  <c:v>82</c:v>
                </c:pt>
                <c:pt idx="9" formatCode="General">
                  <c:v>58</c:v>
                </c:pt>
                <c:pt idx="10" formatCode="General">
                  <c:v>67</c:v>
                </c:pt>
                <c:pt idx="11" formatCode="General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3-48EB-A41A-69276C752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95</c:v>
                </c:pt>
                <c:pt idx="1">
                  <c:v>98</c:v>
                </c:pt>
                <c:pt idx="2">
                  <c:v>86</c:v>
                </c:pt>
                <c:pt idx="3">
                  <c:v>85</c:v>
                </c:pt>
                <c:pt idx="4">
                  <c:v>84</c:v>
                </c:pt>
                <c:pt idx="5" formatCode="General">
                  <c:v>81</c:v>
                </c:pt>
                <c:pt idx="6" formatCode="General">
                  <c:v>88</c:v>
                </c:pt>
                <c:pt idx="7" formatCode="General">
                  <c:v>131</c:v>
                </c:pt>
                <c:pt idx="8" formatCode="General">
                  <c:v>140</c:v>
                </c:pt>
                <c:pt idx="9" formatCode="General">
                  <c:v>121</c:v>
                </c:pt>
                <c:pt idx="10" formatCode="General">
                  <c:v>106</c:v>
                </c:pt>
                <c:pt idx="11" formatCode="General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3-48EB-A41A-69276C7521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33-48EB-A41A-69276C7521E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33-48EB-A41A-69276C7521E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33-48EB-A41A-69276C7521E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33-48EB-A41A-69276C7521E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33-48EB-A41A-69276C7521EF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19</c:v>
                </c:pt>
                <c:pt idx="3">
                  <c:v>18</c:v>
                </c:pt>
                <c:pt idx="4">
                  <c:v>22</c:v>
                </c:pt>
                <c:pt idx="5" formatCode="General">
                  <c:v>18</c:v>
                </c:pt>
                <c:pt idx="6" formatCode="General">
                  <c:v>21</c:v>
                </c:pt>
                <c:pt idx="7" formatCode="General">
                  <c:v>28</c:v>
                </c:pt>
                <c:pt idx="8" formatCode="General">
                  <c:v>29</c:v>
                </c:pt>
                <c:pt idx="9" formatCode="General">
                  <c:v>26</c:v>
                </c:pt>
                <c:pt idx="10" formatCode="General">
                  <c:v>24</c:v>
                </c:pt>
                <c:pt idx="11" formatCode="General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33-48EB-A41A-69276C7521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168</c:v>
                </c:pt>
                <c:pt idx="1">
                  <c:v>157</c:v>
                </c:pt>
                <c:pt idx="2">
                  <c:v>155</c:v>
                </c:pt>
                <c:pt idx="3">
                  <c:v>164</c:v>
                </c:pt>
                <c:pt idx="4">
                  <c:v>144</c:v>
                </c:pt>
                <c:pt idx="5" formatCode="General">
                  <c:v>146</c:v>
                </c:pt>
                <c:pt idx="6" formatCode="General">
                  <c:v>160</c:v>
                </c:pt>
                <c:pt idx="7" formatCode="General">
                  <c:v>255</c:v>
                </c:pt>
                <c:pt idx="8" formatCode="General">
                  <c:v>260</c:v>
                </c:pt>
                <c:pt idx="9" formatCode="General">
                  <c:v>212</c:v>
                </c:pt>
                <c:pt idx="10" formatCode="General">
                  <c:v>204</c:v>
                </c:pt>
                <c:pt idx="11" formatCode="General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33-48EB-A41A-69276C752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7032735"/>
        <c:axId val="1"/>
      </c:barChart>
      <c:catAx>
        <c:axId val="20670327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06703273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2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9683265943108461E-2"/>
                  <c:y val="2.48729506637757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8E-4342-8A16-5129B58DF1BB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8E-4342-8A16-5129B58DF1BB}"/>
                </c:ext>
              </c:extLst>
            </c:dLbl>
            <c:dLbl>
              <c:idx val="2"/>
              <c:layout>
                <c:manualLayout>
                  <c:x val="-4.6683691565580776E-3"/>
                  <c:y val="2.704895583704210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8E-4342-8A16-5129B58DF1BB}"/>
                </c:ext>
              </c:extLst>
            </c:dLbl>
            <c:dLbl>
              <c:idx val="3"/>
              <c:layout>
                <c:manualLayout>
                  <c:x val="-1.3677259937102457E-2"/>
                  <c:y val="1.743485868614249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8E-4342-8A16-5129B58DF1BB}"/>
                </c:ext>
              </c:extLst>
            </c:dLbl>
            <c:dLbl>
              <c:idx val="4"/>
              <c:layout>
                <c:manualLayout>
                  <c:x val="-6.2516847556217635E-3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8E-4342-8A16-5129B58DF1BB}"/>
                </c:ext>
              </c:extLst>
            </c:dLbl>
            <c:dLbl>
              <c:idx val="5"/>
              <c:layout>
                <c:manualLayout>
                  <c:x val="-1.8018018018018018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 formatCode="General">
                  <c:v>11</c:v>
                </c:pt>
                <c:pt idx="6" formatCode="General">
                  <c:v>10</c:v>
                </c:pt>
                <c:pt idx="7" formatCode="General">
                  <c:v>32</c:v>
                </c:pt>
                <c:pt idx="8" formatCode="General">
                  <c:v>38</c:v>
                </c:pt>
                <c:pt idx="9" formatCode="General">
                  <c:v>27</c:v>
                </c:pt>
                <c:pt idx="10" formatCode="General">
                  <c:v>16</c:v>
                </c:pt>
                <c:pt idx="11" formatCode="General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8E-4342-8A16-5129B58DF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8E-4342-8A16-5129B58DF1BB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8E-4342-8A16-5129B58DF1BB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8E-4342-8A16-5129B58DF1BB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8E-4342-8A16-5129B58DF1BB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</c:v>
                </c:pt>
                <c:pt idx="1">
                  <c:v>43</c:v>
                </c:pt>
                <c:pt idx="2">
                  <c:v>43</c:v>
                </c:pt>
                <c:pt idx="3">
                  <c:v>57</c:v>
                </c:pt>
                <c:pt idx="4">
                  <c:v>35</c:v>
                </c:pt>
                <c:pt idx="5" formatCode="General">
                  <c:v>38</c:v>
                </c:pt>
                <c:pt idx="6" formatCode="General">
                  <c:v>46</c:v>
                </c:pt>
                <c:pt idx="7" formatCode="General">
                  <c:v>83</c:v>
                </c:pt>
                <c:pt idx="8" formatCode="General">
                  <c:v>82</c:v>
                </c:pt>
                <c:pt idx="9" formatCode="General">
                  <c:v>58</c:v>
                </c:pt>
                <c:pt idx="10" formatCode="General">
                  <c:v>67</c:v>
                </c:pt>
                <c:pt idx="11" formatCode="General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88E-4342-8A16-5129B58DF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8E-4342-8A16-5129B58DF1BB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8E-4342-8A16-5129B58DF1BB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8E-4342-8A16-5129B58DF1BB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88E-4342-8A16-5129B58DF1B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8E-4342-8A16-5129B58DF1BB}"/>
                </c:ext>
              </c:extLst>
            </c:dLbl>
            <c:dLbl>
              <c:idx val="5"/>
              <c:layout>
                <c:manualLayout>
                  <c:x val="-2.7027027027027029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95</c:v>
                </c:pt>
                <c:pt idx="1">
                  <c:v>98</c:v>
                </c:pt>
                <c:pt idx="2">
                  <c:v>86</c:v>
                </c:pt>
                <c:pt idx="3">
                  <c:v>85</c:v>
                </c:pt>
                <c:pt idx="4">
                  <c:v>84</c:v>
                </c:pt>
                <c:pt idx="5" formatCode="General">
                  <c:v>81</c:v>
                </c:pt>
                <c:pt idx="6" formatCode="General">
                  <c:v>88</c:v>
                </c:pt>
                <c:pt idx="7" formatCode="General">
                  <c:v>131</c:v>
                </c:pt>
                <c:pt idx="8" formatCode="General">
                  <c:v>140</c:v>
                </c:pt>
                <c:pt idx="9" formatCode="General">
                  <c:v>121</c:v>
                </c:pt>
                <c:pt idx="10" formatCode="General">
                  <c:v>106</c:v>
                </c:pt>
                <c:pt idx="11" formatCode="General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88E-4342-8A16-5129B58DF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1.3199616939774421E-2"/>
                  <c:y val="-2.217029936475331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88E-4342-8A16-5129B58DF1BB}"/>
                </c:ext>
              </c:extLst>
            </c:dLbl>
            <c:dLbl>
              <c:idx val="1"/>
              <c:layout>
                <c:manualLayout>
                  <c:x val="-1.3609042112979121E-2"/>
                  <c:y val="1.6572901213435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8E-4342-8A16-5129B58DF1BB}"/>
                </c:ext>
              </c:extLst>
            </c:dLbl>
            <c:dLbl>
              <c:idx val="2"/>
              <c:layout>
                <c:manualLayout>
                  <c:x val="-1.3527228015416991E-2"/>
                  <c:y val="-1.50195899425614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8E-4342-8A16-5129B58DF1BB}"/>
                </c:ext>
              </c:extLst>
            </c:dLbl>
            <c:dLbl>
              <c:idx val="3"/>
              <c:layout>
                <c:manualLayout>
                  <c:x val="-2.4051334799366296E-2"/>
                  <c:y val="-1.97069116360454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8E-4342-8A16-5129B58DF1BB}"/>
                </c:ext>
              </c:extLst>
            </c:dLbl>
            <c:dLbl>
              <c:idx val="4"/>
              <c:layout>
                <c:manualLayout>
                  <c:x val="-7.6849684329999288E-3"/>
                  <c:y val="1.15502681730001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19</c:v>
                </c:pt>
                <c:pt idx="3">
                  <c:v>18</c:v>
                </c:pt>
                <c:pt idx="4">
                  <c:v>22</c:v>
                </c:pt>
                <c:pt idx="5" formatCode="General">
                  <c:v>18</c:v>
                </c:pt>
                <c:pt idx="6" formatCode="General">
                  <c:v>21</c:v>
                </c:pt>
                <c:pt idx="7" formatCode="General">
                  <c:v>28</c:v>
                </c:pt>
                <c:pt idx="8" formatCode="General">
                  <c:v>29</c:v>
                </c:pt>
                <c:pt idx="9" formatCode="General">
                  <c:v>26</c:v>
                </c:pt>
                <c:pt idx="10" formatCode="General">
                  <c:v>24</c:v>
                </c:pt>
                <c:pt idx="11" formatCode="General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88E-4342-8A16-5129B58DF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88E-4342-8A16-5129B58DF1BB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88E-4342-8A16-5129B58DF1BB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88E-4342-8A16-5129B58DF1BB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88E-4342-8A16-5129B58DF1BB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168</c:v>
                </c:pt>
                <c:pt idx="1">
                  <c:v>157</c:v>
                </c:pt>
                <c:pt idx="2">
                  <c:v>155</c:v>
                </c:pt>
                <c:pt idx="3">
                  <c:v>164</c:v>
                </c:pt>
                <c:pt idx="4">
                  <c:v>144</c:v>
                </c:pt>
                <c:pt idx="5" formatCode="General">
                  <c:v>146</c:v>
                </c:pt>
                <c:pt idx="6" formatCode="General">
                  <c:v>160</c:v>
                </c:pt>
                <c:pt idx="7" formatCode="General">
                  <c:v>255</c:v>
                </c:pt>
                <c:pt idx="8" formatCode="General">
                  <c:v>260</c:v>
                </c:pt>
                <c:pt idx="9" formatCode="General">
                  <c:v>212</c:v>
                </c:pt>
                <c:pt idx="10" formatCode="General">
                  <c:v>204</c:v>
                </c:pt>
                <c:pt idx="11" formatCode="General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C88E-4342-8A16-5129B58DF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639887"/>
        <c:axId val="1"/>
      </c:lineChart>
      <c:catAx>
        <c:axId val="2676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67639887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18462952383318"/>
          <c:y val="0.28045879973338489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Kwangju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BBD-4783-954E-11ED21F13F2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BBD-4783-954E-11ED21F13F2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BBD-4783-954E-11ED21F13F2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BBD-4783-954E-11ED21F13F2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BBD-4783-954E-11ED21F13F2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BBD-4783-954E-11ED21F13F2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BBD-4783-954E-11ED21F13F21}"/>
              </c:ext>
            </c:extLst>
          </c:dPt>
          <c:dLbls>
            <c:dLbl>
              <c:idx val="0"/>
              <c:layout>
                <c:manualLayout>
                  <c:x val="-4.2280068425951549E-2"/>
                  <c:y val="-0.11340741332947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BD-4783-954E-11ED21F13F21}"/>
                </c:ext>
              </c:extLst>
            </c:dLbl>
            <c:dLbl>
              <c:idx val="1"/>
              <c:layout>
                <c:manualLayout>
                  <c:x val="8.5735075847148498E-2"/>
                  <c:y val="-7.25153918640324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BD-4783-954E-11ED21F13F21}"/>
                </c:ext>
              </c:extLst>
            </c:dLbl>
            <c:dLbl>
              <c:idx val="2"/>
              <c:layout>
                <c:manualLayout>
                  <c:x val="9.680518641794382E-2"/>
                  <c:y val="8.70551471941279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BD-4783-954E-11ED21F13F21}"/>
                </c:ext>
              </c:extLst>
            </c:dLbl>
            <c:dLbl>
              <c:idx val="3"/>
              <c:layout>
                <c:manualLayout>
                  <c:x val="2.6625599244889341E-2"/>
                  <c:y val="1.93032093825359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D-4783-954E-11ED21F13F21}"/>
                </c:ext>
              </c:extLst>
            </c:dLbl>
            <c:dLbl>
              <c:idx val="4"/>
              <c:layout>
                <c:manualLayout>
                  <c:x val="-5.6919570779204648E-2"/>
                  <c:y val="1.473409667366661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D-4783-954E-11ED21F13F21}"/>
                </c:ext>
              </c:extLst>
            </c:dLbl>
            <c:dLbl>
              <c:idx val="5"/>
              <c:layout>
                <c:manualLayout>
                  <c:x val="-7.2444844154864033E-2"/>
                  <c:y val="6.260185304819342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D-4783-954E-11ED21F13F21}"/>
                </c:ext>
              </c:extLst>
            </c:dLbl>
            <c:dLbl>
              <c:idx val="6"/>
              <c:layout>
                <c:manualLayout>
                  <c:x val="-9.437318363595712E-2"/>
                  <c:y val="-4.99671191913514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BD-4783-954E-11ED21F13F21}"/>
                </c:ext>
              </c:extLst>
            </c:dLbl>
            <c:numFmt formatCode="0%" sourceLinked="0"/>
            <c:spPr>
              <a:noFill/>
              <a:ln w="33422">
                <a:noFill/>
              </a:ln>
            </c:spPr>
            <c:txPr>
              <a:bodyPr/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29</c:v>
                </c:pt>
                <c:pt idx="3">
                  <c:v>111</c:v>
                </c:pt>
                <c:pt idx="4">
                  <c:v>99</c:v>
                </c:pt>
                <c:pt idx="5">
                  <c:v>4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BD-4783-954E-11ED21F13F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BBD-4783-954E-11ED21F13F2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BBD-4783-954E-11ED21F13F2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BBD-4783-954E-11ED21F13F2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BBD-4783-954E-11ED21F13F2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BBD-4783-954E-11ED21F13F2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BBD-4783-954E-11ED21F13F2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BBD-4783-954E-11ED21F13F2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0.37313432835820892</c:v>
                </c:pt>
                <c:pt idx="2">
                  <c:v>10.820895522388058</c:v>
                </c:pt>
                <c:pt idx="3">
                  <c:v>41.417910447761194</c:v>
                </c:pt>
                <c:pt idx="4">
                  <c:v>36.940298507462686</c:v>
                </c:pt>
                <c:pt idx="5">
                  <c:v>1.4925373134328357</c:v>
                </c:pt>
                <c:pt idx="6">
                  <c:v>8.9552238805970141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BBD-4783-954E-11ED21F13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6">
          <a:noFill/>
        </a:ln>
      </c:spPr>
    </c:plotArea>
    <c:legend>
      <c:legendPos val="r"/>
      <c:layout>
        <c:manualLayout>
          <c:xMode val="edge"/>
          <c:yMode val="edge"/>
          <c:x val="0.71272721502315228"/>
          <c:y val="0.15384619703285751"/>
          <c:w val="0.19566786316160301"/>
          <c:h val="0.35809395483318596"/>
        </c:manualLayout>
      </c:layout>
      <c:overlay val="0"/>
      <c:spPr>
        <a:noFill/>
        <a:ln w="4178">
          <a:solidFill>
            <a:schemeClr val="tx1"/>
          </a:solidFill>
          <a:prstDash val="solid"/>
        </a:ln>
      </c:spPr>
      <c:txPr>
        <a:bodyPr/>
        <a:lstStyle/>
        <a:p>
          <a:pPr>
            <a:defRPr sz="13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9931532803596261"/>
          <c:h val="0.8492462311557804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Seoul</c:v>
                </c:pt>
              </c:strCache>
            </c:strRef>
          </c:tx>
          <c:spPr>
            <a:solidFill>
              <a:schemeClr val="folHlink"/>
            </a:solidFill>
            <a:ln w="1566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1">
                <a:noFill/>
              </a:ln>
            </c:spPr>
            <c:txPr>
              <a:bodyPr/>
              <a:lstStyle/>
              <a:p>
                <a:pPr>
                  <a:defRPr sz="9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2385</c:v>
                </c:pt>
                <c:pt idx="1">
                  <c:v>2405</c:v>
                </c:pt>
                <c:pt idx="2">
                  <c:v>2369</c:v>
                </c:pt>
                <c:pt idx="3">
                  <c:v>2304</c:v>
                </c:pt>
                <c:pt idx="4">
                  <c:v>2433</c:v>
                </c:pt>
                <c:pt idx="5">
                  <c:v>2648</c:v>
                </c:pt>
                <c:pt idx="6">
                  <c:v>3531</c:v>
                </c:pt>
                <c:pt idx="7">
                  <c:v>3084</c:v>
                </c:pt>
                <c:pt idx="8">
                  <c:v>2836</c:v>
                </c:pt>
                <c:pt idx="9">
                  <c:v>2717</c:v>
                </c:pt>
                <c:pt idx="10">
                  <c:v>2783</c:v>
                </c:pt>
                <c:pt idx="11">
                  <c:v>2910</c:v>
                </c:pt>
                <c:pt idx="12">
                  <c:v>3549</c:v>
                </c:pt>
                <c:pt idx="13">
                  <c:v>3077</c:v>
                </c:pt>
                <c:pt idx="14">
                  <c:v>3663</c:v>
                </c:pt>
                <c:pt idx="15" formatCode="General">
                  <c:v>3134</c:v>
                </c:pt>
                <c:pt idx="16">
                  <c:v>3365</c:v>
                </c:pt>
                <c:pt idx="17">
                  <c:v>3434</c:v>
                </c:pt>
                <c:pt idx="18">
                  <c:v>3697</c:v>
                </c:pt>
                <c:pt idx="19">
                  <c:v>4085</c:v>
                </c:pt>
                <c:pt idx="20">
                  <c:v>3510</c:v>
                </c:pt>
                <c:pt idx="21">
                  <c:v>3569</c:v>
                </c:pt>
                <c:pt idx="22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E-4EF2-9024-1E8E75695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507728"/>
        <c:axId val="1"/>
      </c:barChart>
      <c:dateAx>
        <c:axId val="20150772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1507728"/>
        <c:crosses val="autoZero"/>
        <c:crossBetween val="between"/>
      </c:valAx>
      <c:spPr>
        <a:noFill/>
        <a:ln w="1566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53316483587698"/>
          <c:y val="0.26278365204349458"/>
          <c:w val="7.9139222823484512E-2"/>
          <c:h val="5.1582623600621325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62C-42E2-937E-0E8126359B66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2C-42E2-937E-0E8126359B66}"/>
                </c:ext>
              </c:extLst>
            </c:dLbl>
            <c:dLbl>
              <c:idx val="1"/>
              <c:layout>
                <c:manualLayout>
                  <c:x val="-4.0000000000000001E-3"/>
                  <c:y val="-6.6666666666668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2C-42E2-937E-0E8126359B66}"/>
                </c:ext>
              </c:extLst>
            </c:dLbl>
            <c:dLbl>
              <c:idx val="2"/>
              <c:layout>
                <c:manualLayout>
                  <c:x val="-9.333333333333334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2C-42E2-937E-0E8126359B66}"/>
                </c:ext>
              </c:extLst>
            </c:dLbl>
            <c:dLbl>
              <c:idx val="3"/>
              <c:layout>
                <c:manualLayout>
                  <c:x val="-8.000000000000000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2C-42E2-937E-0E8126359B66}"/>
                </c:ext>
              </c:extLst>
            </c:dLbl>
            <c:dLbl>
              <c:idx val="4"/>
              <c:layout>
                <c:manualLayout>
                  <c:x val="-5.333333333333333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2C-42E2-937E-0E8126359B66}"/>
                </c:ext>
              </c:extLst>
            </c:dLbl>
            <c:dLbl>
              <c:idx val="5"/>
              <c:layout>
                <c:manualLayout>
                  <c:x val="-4.00000000000009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2C-42E2-937E-0E8126359B66}"/>
                </c:ext>
              </c:extLst>
            </c:dLbl>
            <c:dLbl>
              <c:idx val="6"/>
              <c:layout>
                <c:manualLayout>
                  <c:x val="-2.6666666666667646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2C-42E2-937E-0E8126359B66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242</c:v>
                </c:pt>
                <c:pt idx="1">
                  <c:v>283</c:v>
                </c:pt>
                <c:pt idx="2">
                  <c:v>233</c:v>
                </c:pt>
                <c:pt idx="3">
                  <c:v>230</c:v>
                </c:pt>
                <c:pt idx="4">
                  <c:v>235</c:v>
                </c:pt>
                <c:pt idx="5" formatCode="General">
                  <c:v>327</c:v>
                </c:pt>
                <c:pt idx="6" formatCode="General">
                  <c:v>307</c:v>
                </c:pt>
                <c:pt idx="7" formatCode="General">
                  <c:v>324</c:v>
                </c:pt>
                <c:pt idx="8" formatCode="General">
                  <c:v>369</c:v>
                </c:pt>
                <c:pt idx="9" formatCode="General">
                  <c:v>295</c:v>
                </c:pt>
                <c:pt idx="10" formatCode="General">
                  <c:v>288</c:v>
                </c:pt>
                <c:pt idx="11" formatCode="General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2C-42E2-937E-0E8126359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552</c:v>
                </c:pt>
                <c:pt idx="1">
                  <c:v>1103</c:v>
                </c:pt>
                <c:pt idx="2">
                  <c:v>777</c:v>
                </c:pt>
                <c:pt idx="3">
                  <c:v>1340</c:v>
                </c:pt>
                <c:pt idx="4">
                  <c:v>824</c:v>
                </c:pt>
                <c:pt idx="5" formatCode="General">
                  <c:v>996</c:v>
                </c:pt>
                <c:pt idx="6" formatCode="General">
                  <c:v>1013</c:v>
                </c:pt>
                <c:pt idx="7" formatCode="General">
                  <c:v>1162</c:v>
                </c:pt>
                <c:pt idx="8" formatCode="General">
                  <c:v>1369</c:v>
                </c:pt>
                <c:pt idx="9" formatCode="General">
                  <c:v>981</c:v>
                </c:pt>
                <c:pt idx="10" formatCode="General">
                  <c:v>1141</c:v>
                </c:pt>
                <c:pt idx="11" formatCode="General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2C-42E2-937E-0E8126359B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1677</c:v>
                </c:pt>
                <c:pt idx="1">
                  <c:v>1742</c:v>
                </c:pt>
                <c:pt idx="2">
                  <c:v>1671</c:v>
                </c:pt>
                <c:pt idx="3">
                  <c:v>1684</c:v>
                </c:pt>
                <c:pt idx="4">
                  <c:v>1661</c:v>
                </c:pt>
                <c:pt idx="5" formatCode="General">
                  <c:v>1616</c:v>
                </c:pt>
                <c:pt idx="6" formatCode="General">
                  <c:v>1667</c:v>
                </c:pt>
                <c:pt idx="7" formatCode="General">
                  <c:v>1729</c:v>
                </c:pt>
                <c:pt idx="8" formatCode="General">
                  <c:v>1838</c:v>
                </c:pt>
                <c:pt idx="9" formatCode="General">
                  <c:v>1714</c:v>
                </c:pt>
                <c:pt idx="10" formatCode="General">
                  <c:v>1626</c:v>
                </c:pt>
                <c:pt idx="11" formatCode="General">
                  <c:v>1848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2C-42E2-937E-0E8126359B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2C-42E2-937E-0E8126359B6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2C-42E2-937E-0E8126359B6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2C-42E2-937E-0E8126359B6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62C-42E2-937E-0E8126359B6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2C-42E2-937E-0E8126359B66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201</c:v>
                </c:pt>
                <c:pt idx="1">
                  <c:v>230</c:v>
                </c:pt>
                <c:pt idx="2">
                  <c:v>250</c:v>
                </c:pt>
                <c:pt idx="3">
                  <c:v>271</c:v>
                </c:pt>
                <c:pt idx="4">
                  <c:v>290</c:v>
                </c:pt>
                <c:pt idx="5" formatCode="General">
                  <c:v>304</c:v>
                </c:pt>
                <c:pt idx="6" formatCode="General">
                  <c:v>327</c:v>
                </c:pt>
                <c:pt idx="7" formatCode="General">
                  <c:v>344</c:v>
                </c:pt>
                <c:pt idx="8" formatCode="General">
                  <c:v>352</c:v>
                </c:pt>
                <c:pt idx="9" formatCode="General">
                  <c:v>378</c:v>
                </c:pt>
                <c:pt idx="10" formatCode="General">
                  <c:v>389</c:v>
                </c:pt>
                <c:pt idx="11" formatCode="General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62C-42E2-937E-0E8126359B6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2668</c:v>
                </c:pt>
                <c:pt idx="1">
                  <c:v>3266</c:v>
                </c:pt>
                <c:pt idx="2">
                  <c:v>2844</c:v>
                </c:pt>
                <c:pt idx="3">
                  <c:v>3433</c:v>
                </c:pt>
                <c:pt idx="4">
                  <c:v>2899</c:v>
                </c:pt>
                <c:pt idx="5" formatCode="General">
                  <c:v>3038</c:v>
                </c:pt>
                <c:pt idx="6" formatCode="General">
                  <c:v>3127</c:v>
                </c:pt>
                <c:pt idx="7" formatCode="General">
                  <c:v>3373</c:v>
                </c:pt>
                <c:pt idx="8" formatCode="General">
                  <c:v>3716</c:v>
                </c:pt>
                <c:pt idx="9" formatCode="General">
                  <c:v>3215</c:v>
                </c:pt>
                <c:pt idx="10" formatCode="General">
                  <c:v>3281</c:v>
                </c:pt>
                <c:pt idx="11" formatCode="General">
                  <c:v>3732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62C-42E2-937E-0E8126359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077200"/>
        <c:axId val="1"/>
      </c:barChart>
      <c:catAx>
        <c:axId val="205507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205507720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18666666666666668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9161287271521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0674256934099454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EB-476C-868A-14586C0B61BD}"/>
                </c:ext>
              </c:extLst>
            </c:dLbl>
            <c:dLbl>
              <c:idx val="1"/>
              <c:layout>
                <c:manualLayout>
                  <c:x val="-1.9929062921188904E-2"/>
                  <c:y val="-3.05867473087602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EB-476C-868A-14586C0B61BD}"/>
                </c:ext>
              </c:extLst>
            </c:dLbl>
            <c:dLbl>
              <c:idx val="2"/>
              <c:layout>
                <c:manualLayout>
                  <c:x val="-4.6683691565580776E-3"/>
                  <c:y val="2.704895583704210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EB-476C-868A-14586C0B61BD}"/>
                </c:ext>
              </c:extLst>
            </c:dLbl>
            <c:dLbl>
              <c:idx val="3"/>
              <c:layout>
                <c:manualLayout>
                  <c:x val="-3.1695277955120477E-2"/>
                  <c:y val="2.7096694434934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EB-476C-868A-14586C0B61BD}"/>
                </c:ext>
              </c:extLst>
            </c:dLbl>
            <c:dLbl>
              <c:idx val="4"/>
              <c:layout>
                <c:manualLayout>
                  <c:x val="-2.4269702773639781E-2"/>
                  <c:y val="2.71927422115713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EB-476C-868A-14586C0B61BD}"/>
                </c:ext>
              </c:extLst>
            </c:dLbl>
            <c:dLbl>
              <c:idx val="5"/>
              <c:layout>
                <c:manualLayout>
                  <c:x val="-2.4024024024024024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EB-476C-868A-14586C0B61BD}"/>
                </c:ext>
              </c:extLst>
            </c:dLbl>
            <c:dLbl>
              <c:idx val="6"/>
              <c:layout>
                <c:manualLayout>
                  <c:x val="6.006006006006006E-3"/>
                  <c:y val="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242</c:v>
                </c:pt>
                <c:pt idx="1">
                  <c:v>283</c:v>
                </c:pt>
                <c:pt idx="2">
                  <c:v>233</c:v>
                </c:pt>
                <c:pt idx="3">
                  <c:v>230</c:v>
                </c:pt>
                <c:pt idx="4">
                  <c:v>235</c:v>
                </c:pt>
                <c:pt idx="5" formatCode="General">
                  <c:v>327</c:v>
                </c:pt>
                <c:pt idx="6" formatCode="General">
                  <c:v>307</c:v>
                </c:pt>
                <c:pt idx="7" formatCode="General">
                  <c:v>324</c:v>
                </c:pt>
                <c:pt idx="8" formatCode="General">
                  <c:v>369</c:v>
                </c:pt>
                <c:pt idx="9" formatCode="General">
                  <c:v>295</c:v>
                </c:pt>
                <c:pt idx="10" formatCode="General">
                  <c:v>288</c:v>
                </c:pt>
                <c:pt idx="11" formatCode="General">
                  <c:v>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EB-476C-868A-14586C0B61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1021021021021023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EB-476C-868A-14586C0B61BD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EB-476C-868A-14586C0B61BD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EB-476C-868A-14586C0B61BD}"/>
                </c:ext>
              </c:extLst>
            </c:dLbl>
            <c:dLbl>
              <c:idx val="3"/>
              <c:layout>
                <c:manualLayout>
                  <c:x val="-1.6653070393227873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EB-476C-868A-14586C0B61B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EB-476C-868A-14586C0B61BD}"/>
                </c:ext>
              </c:extLst>
            </c:dLbl>
            <c:dLbl>
              <c:idx val="5"/>
              <c:layout>
                <c:manualLayout>
                  <c:x val="-3.003003003003003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552</c:v>
                </c:pt>
                <c:pt idx="1">
                  <c:v>1103</c:v>
                </c:pt>
                <c:pt idx="2">
                  <c:v>777</c:v>
                </c:pt>
                <c:pt idx="3">
                  <c:v>1340</c:v>
                </c:pt>
                <c:pt idx="4">
                  <c:v>824</c:v>
                </c:pt>
                <c:pt idx="5" formatCode="General">
                  <c:v>996</c:v>
                </c:pt>
                <c:pt idx="6" formatCode="General">
                  <c:v>1013</c:v>
                </c:pt>
                <c:pt idx="7" formatCode="General">
                  <c:v>1162</c:v>
                </c:pt>
                <c:pt idx="8" formatCode="General">
                  <c:v>1369</c:v>
                </c:pt>
                <c:pt idx="9" formatCode="General">
                  <c:v>981</c:v>
                </c:pt>
                <c:pt idx="10" formatCode="General">
                  <c:v>1141</c:v>
                </c:pt>
                <c:pt idx="11" formatCode="General">
                  <c:v>1335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3EB-476C-868A-14586C0B61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EB-476C-868A-14586C0B61BD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EB-476C-868A-14586C0B61BD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EB-476C-868A-14586C0B61BD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EB-476C-868A-14586C0B61BD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EB-476C-868A-14586C0B61BD}"/>
                </c:ext>
              </c:extLst>
            </c:dLbl>
            <c:dLbl>
              <c:idx val="5"/>
              <c:layout>
                <c:manualLayout>
                  <c:x val="-2.8528528528528527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1677</c:v>
                </c:pt>
                <c:pt idx="1">
                  <c:v>1742</c:v>
                </c:pt>
                <c:pt idx="2">
                  <c:v>1671</c:v>
                </c:pt>
                <c:pt idx="3">
                  <c:v>1684</c:v>
                </c:pt>
                <c:pt idx="4">
                  <c:v>1661</c:v>
                </c:pt>
                <c:pt idx="5" formatCode="General">
                  <c:v>1616</c:v>
                </c:pt>
                <c:pt idx="6" formatCode="General">
                  <c:v>1667</c:v>
                </c:pt>
                <c:pt idx="7" formatCode="General">
                  <c:v>1729</c:v>
                </c:pt>
                <c:pt idx="8" formatCode="General">
                  <c:v>1838</c:v>
                </c:pt>
                <c:pt idx="9" formatCode="General">
                  <c:v>1714</c:v>
                </c:pt>
                <c:pt idx="10" formatCode="General">
                  <c:v>1626</c:v>
                </c:pt>
                <c:pt idx="11" formatCode="General">
                  <c:v>1848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3EB-476C-868A-14586C0B61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2.1307961504811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3EB-476C-868A-14586C0B61BD}"/>
                </c:ext>
              </c:extLst>
            </c:dLbl>
            <c:dLbl>
              <c:idx val="1"/>
              <c:layout>
                <c:manualLayout>
                  <c:x val="-2.2618051121988132E-2"/>
                  <c:y val="2.6234736962227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3EB-476C-868A-14586C0B61BD}"/>
                </c:ext>
              </c:extLst>
            </c:dLbl>
            <c:dLbl>
              <c:idx val="2"/>
              <c:layout>
                <c:manualLayout>
                  <c:x val="-2.2536237024426E-2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3EB-476C-868A-14586C0B61BD}"/>
                </c:ext>
              </c:extLst>
            </c:dLbl>
            <c:dLbl>
              <c:idx val="3"/>
              <c:layout>
                <c:manualLayout>
                  <c:x val="-2.4051334799366296E-2"/>
                  <c:y val="-1.97069116360454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3EB-476C-868A-14586C0B61BD}"/>
                </c:ext>
              </c:extLst>
            </c:dLbl>
            <c:dLbl>
              <c:idx val="4"/>
              <c:layout>
                <c:manualLayout>
                  <c:x val="-1.8195478943510441E-2"/>
                  <c:y val="-1.74352390733766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3EB-476C-868A-14586C0B61BD}"/>
                </c:ext>
              </c:extLst>
            </c:dLbl>
            <c:dLbl>
              <c:idx val="5"/>
              <c:layout>
                <c:manualLayout>
                  <c:x val="-3.4534534534534533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3EB-476C-868A-14586C0B61BD}"/>
                </c:ext>
              </c:extLst>
            </c:dLbl>
            <c:dLbl>
              <c:idx val="6"/>
              <c:layout>
                <c:manualLayout>
                  <c:x val="-2.5525525525525637E-2"/>
                  <c:y val="-2.173913043478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3EB-476C-868A-14586C0B61BD}"/>
                </c:ext>
              </c:extLst>
            </c:dLbl>
            <c:dLbl>
              <c:idx val="7"/>
              <c:layout>
                <c:manualLayout>
                  <c:x val="-4.5045045045046146E-3"/>
                  <c:y val="-1.6908212560386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3EB-476C-868A-14586C0B61BD}"/>
                </c:ext>
              </c:extLst>
            </c:dLbl>
            <c:dLbl>
              <c:idx val="8"/>
              <c:layout>
                <c:manualLayout>
                  <c:x val="-1.6516516516516627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201</c:v>
                </c:pt>
                <c:pt idx="1">
                  <c:v>230</c:v>
                </c:pt>
                <c:pt idx="2">
                  <c:v>250</c:v>
                </c:pt>
                <c:pt idx="3">
                  <c:v>271</c:v>
                </c:pt>
                <c:pt idx="4">
                  <c:v>290</c:v>
                </c:pt>
                <c:pt idx="5" formatCode="General">
                  <c:v>304</c:v>
                </c:pt>
                <c:pt idx="6" formatCode="General">
                  <c:v>327</c:v>
                </c:pt>
                <c:pt idx="7" formatCode="General">
                  <c:v>344</c:v>
                </c:pt>
                <c:pt idx="8" formatCode="General">
                  <c:v>352</c:v>
                </c:pt>
                <c:pt idx="9" formatCode="General">
                  <c:v>378</c:v>
                </c:pt>
                <c:pt idx="10" formatCode="General">
                  <c:v>389</c:v>
                </c:pt>
                <c:pt idx="11" formatCode="General">
                  <c:v>410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3EB-476C-868A-14586C0B61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3EB-476C-868A-14586C0B61BD}"/>
                </c:ext>
              </c:extLst>
            </c:dLbl>
            <c:dLbl>
              <c:idx val="1"/>
              <c:layout>
                <c:manualLayout>
                  <c:x val="-3.1558842306873801E-2"/>
                  <c:y val="4.04880368214842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3EB-476C-868A-14586C0B61BD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3EB-476C-868A-14586C0B61BD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3EB-476C-868A-14586C0B61BD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3EB-476C-868A-14586C0B61BD}"/>
                </c:ext>
              </c:extLst>
            </c:dLbl>
            <c:dLbl>
              <c:idx val="5"/>
              <c:layout>
                <c:manualLayout>
                  <c:x val="-3.003003003003003E-2"/>
                  <c:y val="3.3816425120772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2668</c:v>
                </c:pt>
                <c:pt idx="1">
                  <c:v>3266</c:v>
                </c:pt>
                <c:pt idx="2">
                  <c:v>2844</c:v>
                </c:pt>
                <c:pt idx="3">
                  <c:v>3433</c:v>
                </c:pt>
                <c:pt idx="4">
                  <c:v>2899</c:v>
                </c:pt>
                <c:pt idx="5" formatCode="General">
                  <c:v>3038</c:v>
                </c:pt>
                <c:pt idx="6" formatCode="General">
                  <c:v>3127</c:v>
                </c:pt>
                <c:pt idx="7" formatCode="General">
                  <c:v>3373</c:v>
                </c:pt>
                <c:pt idx="8" formatCode="General">
                  <c:v>3716</c:v>
                </c:pt>
                <c:pt idx="9" formatCode="General">
                  <c:v>3215</c:v>
                </c:pt>
                <c:pt idx="10" formatCode="General">
                  <c:v>3281</c:v>
                </c:pt>
                <c:pt idx="11" formatCode="General">
                  <c:v>3732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83EB-476C-868A-14586C0B6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6997039"/>
        <c:axId val="1"/>
      </c:lineChart>
      <c:catAx>
        <c:axId val="17969970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96997039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46346003874118"/>
          <c:y val="0.20516107227175917"/>
          <c:w val="0.29556690397725843"/>
          <c:h val="0.4451726059868468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Seoul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A19-46A7-8C17-6B4EC3BA854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19-46A7-8C17-6B4EC3BA854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A19-46A7-8C17-6B4EC3BA854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19-46A7-8C17-6B4EC3BA854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A19-46A7-8C17-6B4EC3BA854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A19-46A7-8C17-6B4EC3BA854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A19-46A7-8C17-6B4EC3BA8545}"/>
              </c:ext>
            </c:extLst>
          </c:dPt>
          <c:dLbls>
            <c:dLbl>
              <c:idx val="0"/>
              <c:layout>
                <c:manualLayout>
                  <c:x val="-7.2845337224220777E-2"/>
                  <c:y val="-8.16751091894988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19-46A7-8C17-6B4EC3BA8545}"/>
                </c:ext>
              </c:extLst>
            </c:dLbl>
            <c:dLbl>
              <c:idx val="1"/>
              <c:layout>
                <c:manualLayout>
                  <c:x val="8.7741566249905659E-2"/>
                  <c:y val="-8.94022057282855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19-46A7-8C17-6B4EC3BA8545}"/>
                </c:ext>
              </c:extLst>
            </c:dLbl>
            <c:dLbl>
              <c:idx val="2"/>
              <c:layout>
                <c:manualLayout>
                  <c:x val="0.10697906058272684"/>
                  <c:y val="-3.39761540717742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9-46A7-8C17-6B4EC3BA8545}"/>
                </c:ext>
              </c:extLst>
            </c:dLbl>
            <c:dLbl>
              <c:idx val="3"/>
              <c:layout>
                <c:manualLayout>
                  <c:x val="3.8567457422454779E-2"/>
                  <c:y val="-9.35121337031902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19-46A7-8C17-6B4EC3BA8545}"/>
                </c:ext>
              </c:extLst>
            </c:dLbl>
            <c:dLbl>
              <c:idx val="4"/>
              <c:layout>
                <c:manualLayout>
                  <c:x val="-1.6132283710216932E-3"/>
                  <c:y val="-4.2934698599915617E-3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19-46A7-8C17-6B4EC3BA8545}"/>
                </c:ext>
              </c:extLst>
            </c:dLbl>
            <c:dLbl>
              <c:idx val="5"/>
              <c:layout>
                <c:manualLayout>
                  <c:x val="-2.4626927624462277E-2"/>
                  <c:y val="2.962997765626876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19-46A7-8C17-6B4EC3BA8545}"/>
                </c:ext>
              </c:extLst>
            </c:dLbl>
            <c:dLbl>
              <c:idx val="6"/>
              <c:layout>
                <c:manualLayout>
                  <c:x val="-9.9880506150788802E-3"/>
                  <c:y val="-3.01018975689399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19-46A7-8C17-6B4EC3BA8545}"/>
                </c:ext>
              </c:extLst>
            </c:dLbl>
            <c:numFmt formatCode="0%" sourceLinked="0"/>
            <c:spPr>
              <a:noFill/>
              <a:ln w="25300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61</c:v>
                </c:pt>
                <c:pt idx="2">
                  <c:v>410</c:v>
                </c:pt>
                <c:pt idx="3" formatCode="#,##0">
                  <c:v>1848</c:v>
                </c:pt>
                <c:pt idx="4">
                  <c:v>1335</c:v>
                </c:pt>
                <c:pt idx="5">
                  <c:v>77</c:v>
                </c:pt>
                <c:pt idx="6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19-46A7-8C17-6B4EC3BA854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A19-46A7-8C17-6B4EC3BA854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A19-46A7-8C17-6B4EC3BA854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A19-46A7-8C17-6B4EC3BA854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A19-46A7-8C17-6B4EC3BA854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A19-46A7-8C17-6B4EC3BA854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A19-46A7-8C17-6B4EC3BA854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A19-46A7-8C17-6B4EC3BA854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2.4740227610094014E-2</c:v>
                </c:pt>
                <c:pt idx="1">
                  <c:v>1.5091538842157348</c:v>
                </c:pt>
                <c:pt idx="2">
                  <c:v>10.143493320138546</c:v>
                </c:pt>
                <c:pt idx="3">
                  <c:v>45.719940623453738</c:v>
                </c:pt>
                <c:pt idx="4">
                  <c:v>33.028203859475511</c:v>
                </c:pt>
                <c:pt idx="5">
                  <c:v>1.9049975259772391</c:v>
                </c:pt>
                <c:pt idx="6">
                  <c:v>7.6694705591291434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A19-46A7-8C17-6B4EC3BA8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69575755267592754"/>
          <c:y val="0.17710200663419745"/>
          <c:w val="0.19566786316160301"/>
          <c:h val="0.3580939548331859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3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65366888947495E-2"/>
          <c:y val="7.7250915915619042E-2"/>
          <c:w val="0.80245727059237204"/>
          <c:h val="0.84924623115578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Korea Council</c:v>
                </c:pt>
              </c:strCache>
            </c:strRef>
          </c:tx>
          <c:spPr>
            <a:solidFill>
              <a:schemeClr val="accent1"/>
            </a:solidFill>
            <a:ln w="155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3830</c:v>
                </c:pt>
                <c:pt idx="1">
                  <c:v>3841</c:v>
                </c:pt>
                <c:pt idx="2">
                  <c:v>3791</c:v>
                </c:pt>
                <c:pt idx="3">
                  <c:v>3680</c:v>
                </c:pt>
                <c:pt idx="4">
                  <c:v>3791</c:v>
                </c:pt>
                <c:pt idx="5">
                  <c:v>4072</c:v>
                </c:pt>
                <c:pt idx="6">
                  <c:v>5386</c:v>
                </c:pt>
                <c:pt idx="7">
                  <c:v>4659</c:v>
                </c:pt>
                <c:pt idx="8" formatCode="General">
                  <c:v>4421</c:v>
                </c:pt>
                <c:pt idx="9">
                  <c:v>4388</c:v>
                </c:pt>
                <c:pt idx="10">
                  <c:v>4447</c:v>
                </c:pt>
                <c:pt idx="11">
                  <c:v>4599</c:v>
                </c:pt>
                <c:pt idx="12" formatCode="_(* #,##0_);_(* \(#,##0\);_(* &quot;-&quot;??_);_(@_)">
                  <c:v>5463</c:v>
                </c:pt>
                <c:pt idx="13">
                  <c:v>4814</c:v>
                </c:pt>
                <c:pt idx="14">
                  <c:v>5651</c:v>
                </c:pt>
                <c:pt idx="15">
                  <c:v>4971</c:v>
                </c:pt>
                <c:pt idx="16">
                  <c:v>5137</c:v>
                </c:pt>
                <c:pt idx="17">
                  <c:v>5313</c:v>
                </c:pt>
                <c:pt idx="18">
                  <c:v>5510</c:v>
                </c:pt>
                <c:pt idx="19">
                  <c:v>5967</c:v>
                </c:pt>
                <c:pt idx="20">
                  <c:v>5044</c:v>
                </c:pt>
                <c:pt idx="21">
                  <c:v>5137</c:v>
                </c:pt>
                <c:pt idx="22">
                  <c:v>5763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6-473F-8094-644170AA9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389711"/>
        <c:axId val="1"/>
      </c:barChart>
      <c:dateAx>
        <c:axId val="7863897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86389711"/>
        <c:crosses val="autoZero"/>
        <c:crossBetween val="between"/>
      </c:valAx>
      <c:spPr>
        <a:noFill/>
        <a:ln w="155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6899625898018"/>
          <c:y val="0.33893355435833677"/>
          <c:w val="0.11883761841597762"/>
          <c:h val="4.7981127865089734E-2"/>
        </c:manualLayout>
      </c:layout>
      <c:overlay val="0"/>
      <c:spPr>
        <a:noFill/>
        <a:ln w="3900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2581385755026"/>
          <c:y val="3.6622574319985439E-2"/>
          <c:w val="0.7883754416802683"/>
          <c:h val="0.84924623115578046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Taegu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31296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1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279</c:v>
                </c:pt>
                <c:pt idx="1">
                  <c:v>284</c:v>
                </c:pt>
                <c:pt idx="2">
                  <c:v>282</c:v>
                </c:pt>
                <c:pt idx="3">
                  <c:v>244</c:v>
                </c:pt>
                <c:pt idx="4">
                  <c:v>239</c:v>
                </c:pt>
                <c:pt idx="5">
                  <c:v>232</c:v>
                </c:pt>
                <c:pt idx="6">
                  <c:v>277</c:v>
                </c:pt>
                <c:pt idx="7">
                  <c:v>273</c:v>
                </c:pt>
                <c:pt idx="8">
                  <c:v>292</c:v>
                </c:pt>
                <c:pt idx="9">
                  <c:v>289</c:v>
                </c:pt>
                <c:pt idx="10">
                  <c:v>287</c:v>
                </c:pt>
                <c:pt idx="11">
                  <c:v>303</c:v>
                </c:pt>
                <c:pt idx="12">
                  <c:v>426</c:v>
                </c:pt>
                <c:pt idx="13">
                  <c:v>325</c:v>
                </c:pt>
                <c:pt idx="14">
                  <c:v>440</c:v>
                </c:pt>
                <c:pt idx="15">
                  <c:v>386</c:v>
                </c:pt>
                <c:pt idx="16">
                  <c:v>284</c:v>
                </c:pt>
                <c:pt idx="17">
                  <c:v>232</c:v>
                </c:pt>
                <c:pt idx="18">
                  <c:v>204</c:v>
                </c:pt>
                <c:pt idx="19">
                  <c:v>173</c:v>
                </c:pt>
                <c:pt idx="20">
                  <c:v>113</c:v>
                </c:pt>
                <c:pt idx="21">
                  <c:v>111</c:v>
                </c:pt>
                <c:pt idx="2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7-4FCE-96A6-4FF650240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744016"/>
        <c:axId val="1"/>
      </c:barChart>
      <c:dateAx>
        <c:axId val="145674401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noFill/>
          <a:ln w="391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31" b="1" i="0" u="none" strike="noStrike" kern="1200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91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31" b="1" i="0" u="none" strike="noStrike" kern="1200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56744016"/>
        <c:crosses val="autoZero"/>
        <c:crossBetween val="between"/>
      </c:valAx>
      <c:spPr>
        <a:noFill/>
        <a:ln w="15645">
          <a:solidFill>
            <a:schemeClr val="tx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9965248196434466"/>
          <c:y val="0.21975103112110986"/>
          <c:w val="8.2472785164149576E-2"/>
          <c:h val="5.1515132037066785E-2"/>
        </c:manualLayout>
      </c:layout>
      <c:overlay val="0"/>
      <c:spPr>
        <a:noFill/>
        <a:ln w="3915">
          <a:solidFill>
            <a:schemeClr val="tx1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32" b="1" i="0" u="none" strike="noStrike" kern="1200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2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4F7-4C1A-8994-3E0CEBB7EAD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17</c:v>
                </c:pt>
                <c:pt idx="1">
                  <c:v>38</c:v>
                </c:pt>
                <c:pt idx="2">
                  <c:v>28</c:v>
                </c:pt>
                <c:pt idx="3">
                  <c:v>47</c:v>
                </c:pt>
                <c:pt idx="4">
                  <c:v>31</c:v>
                </c:pt>
                <c:pt idx="5" formatCode="General">
                  <c:v>16</c:v>
                </c:pt>
                <c:pt idx="6" formatCode="General">
                  <c:v>20</c:v>
                </c:pt>
                <c:pt idx="7" formatCode="General">
                  <c:v>15</c:v>
                </c:pt>
                <c:pt idx="8" formatCode="General">
                  <c:v>13</c:v>
                </c:pt>
                <c:pt idx="9" formatCode="General">
                  <c:v>9</c:v>
                </c:pt>
                <c:pt idx="10" formatCode="General">
                  <c:v>4</c:v>
                </c:pt>
                <c:pt idx="11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7-4C1A-8994-3E0CEBB7EA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158</c:v>
                </c:pt>
                <c:pt idx="2">
                  <c:v>73</c:v>
                </c:pt>
                <c:pt idx="3">
                  <c:v>158</c:v>
                </c:pt>
                <c:pt idx="4">
                  <c:v>123</c:v>
                </c:pt>
                <c:pt idx="5" formatCode="General">
                  <c:v>94</c:v>
                </c:pt>
                <c:pt idx="6" formatCode="General">
                  <c:v>71</c:v>
                </c:pt>
                <c:pt idx="7" formatCode="General">
                  <c:v>78</c:v>
                </c:pt>
                <c:pt idx="8" formatCode="General">
                  <c:v>57</c:v>
                </c:pt>
                <c:pt idx="9" formatCode="General">
                  <c:v>24</c:v>
                </c:pt>
                <c:pt idx="10" formatCode="General">
                  <c:v>24</c:v>
                </c:pt>
                <c:pt idx="11" formatCode="General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7-4C1A-8994-3E0CEBB7EA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162</c:v>
                </c:pt>
                <c:pt idx="1">
                  <c:v>187</c:v>
                </c:pt>
                <c:pt idx="2">
                  <c:v>179</c:v>
                </c:pt>
                <c:pt idx="3">
                  <c:v>189</c:v>
                </c:pt>
                <c:pt idx="4">
                  <c:v>192</c:v>
                </c:pt>
                <c:pt idx="5" formatCode="General">
                  <c:v>135</c:v>
                </c:pt>
                <c:pt idx="6" formatCode="General">
                  <c:v>102</c:v>
                </c:pt>
                <c:pt idx="7" formatCode="General">
                  <c:v>80</c:v>
                </c:pt>
                <c:pt idx="8" formatCode="General">
                  <c:v>75</c:v>
                </c:pt>
                <c:pt idx="9" formatCode="General">
                  <c:v>53</c:v>
                </c:pt>
                <c:pt idx="10" formatCode="General">
                  <c:v>54</c:v>
                </c:pt>
                <c:pt idx="11" formatCode="General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F7-4C1A-8994-3E0CEBB7EA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7-4C1A-8994-3E0CEBB7EAD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F7-4C1A-8994-3E0CEBB7EAD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F7-4C1A-8994-3E0CEBB7EAD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F7-4C1A-8994-3E0CEBB7EAD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F7-4C1A-8994-3E0CEBB7EAD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22</c:v>
                </c:pt>
                <c:pt idx="2">
                  <c:v>27</c:v>
                </c:pt>
                <c:pt idx="3">
                  <c:v>29</c:v>
                </c:pt>
                <c:pt idx="4">
                  <c:v>30</c:v>
                </c:pt>
                <c:pt idx="5" formatCode="General">
                  <c:v>26</c:v>
                </c:pt>
                <c:pt idx="6" formatCode="General">
                  <c:v>26</c:v>
                </c:pt>
                <c:pt idx="7" formatCode="General">
                  <c:v>23</c:v>
                </c:pt>
                <c:pt idx="8" formatCode="General">
                  <c:v>23</c:v>
                </c:pt>
                <c:pt idx="9" formatCode="General">
                  <c:v>22</c:v>
                </c:pt>
                <c:pt idx="10" formatCode="General">
                  <c:v>23</c:v>
                </c:pt>
                <c:pt idx="11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F7-4C1A-8994-3E0CEBB7EAD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286</c:v>
                </c:pt>
                <c:pt idx="1">
                  <c:v>388</c:v>
                </c:pt>
                <c:pt idx="2">
                  <c:v>297</c:v>
                </c:pt>
                <c:pt idx="3">
                  <c:v>393</c:v>
                </c:pt>
                <c:pt idx="4">
                  <c:v>361</c:v>
                </c:pt>
                <c:pt idx="5" formatCode="General">
                  <c:v>268</c:v>
                </c:pt>
                <c:pt idx="6" formatCode="General">
                  <c:v>212</c:v>
                </c:pt>
                <c:pt idx="7" formatCode="General">
                  <c:v>189</c:v>
                </c:pt>
                <c:pt idx="8" formatCode="General">
                  <c:v>160</c:v>
                </c:pt>
                <c:pt idx="9" formatCode="General">
                  <c:v>104</c:v>
                </c:pt>
                <c:pt idx="10" formatCode="General">
                  <c:v>107</c:v>
                </c:pt>
                <c:pt idx="11" formatCode="General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F7-4C1A-8994-3E0CEBB7E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110160"/>
        <c:axId val="1"/>
      </c:barChart>
      <c:catAx>
        <c:axId val="58911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8911016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464616272965878"/>
          <c:y val="0.2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9161287271521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719077345061597E-2"/>
                  <c:y val="2.48729506637757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D0-424A-971C-6B716BED4BCE}"/>
                </c:ext>
              </c:extLst>
            </c:dLbl>
            <c:dLbl>
              <c:idx val="1"/>
              <c:layout>
                <c:manualLayout>
                  <c:x val="-1.9929062921188904E-2"/>
                  <c:y val="-3.0586747308760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0-424A-971C-6B716BED4BCE}"/>
                </c:ext>
              </c:extLst>
            </c:dLbl>
            <c:dLbl>
              <c:idx val="2"/>
              <c:layout>
                <c:manualLayout>
                  <c:x val="-1.9683384171573094E-2"/>
                  <c:y val="-2.609133097493248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D0-424A-971C-6B716BED4BCE}"/>
                </c:ext>
              </c:extLst>
            </c:dLbl>
            <c:dLbl>
              <c:idx val="3"/>
              <c:layout>
                <c:manualLayout>
                  <c:x val="-2.2686268946111466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D0-424A-971C-6B716BED4BCE}"/>
                </c:ext>
              </c:extLst>
            </c:dLbl>
            <c:dLbl>
              <c:idx val="4"/>
              <c:layout>
                <c:manualLayout>
                  <c:x val="-1.5260693764630772E-2"/>
                  <c:y val="-3.319373121838022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D0-424A-971C-6B716BED4BCE}"/>
                </c:ext>
              </c:extLst>
            </c:dLbl>
            <c:dLbl>
              <c:idx val="5"/>
              <c:layout>
                <c:manualLayout>
                  <c:x val="-1.9519519519519631E-2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17</c:v>
                </c:pt>
                <c:pt idx="1">
                  <c:v>38</c:v>
                </c:pt>
                <c:pt idx="2">
                  <c:v>28</c:v>
                </c:pt>
                <c:pt idx="3">
                  <c:v>47</c:v>
                </c:pt>
                <c:pt idx="4">
                  <c:v>31</c:v>
                </c:pt>
                <c:pt idx="5" formatCode="General">
                  <c:v>16</c:v>
                </c:pt>
                <c:pt idx="6" formatCode="General">
                  <c:v>20</c:v>
                </c:pt>
                <c:pt idx="7" formatCode="General">
                  <c:v>15</c:v>
                </c:pt>
                <c:pt idx="8" formatCode="General">
                  <c:v>13</c:v>
                </c:pt>
                <c:pt idx="9" formatCode="General">
                  <c:v>9</c:v>
                </c:pt>
                <c:pt idx="10" formatCode="General">
                  <c:v>4</c:v>
                </c:pt>
                <c:pt idx="11" formatCode="General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D0-424A-971C-6B716BED4B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1021021021021023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D0-424A-971C-6B716BED4BCE}"/>
                </c:ext>
              </c:extLst>
            </c:dLbl>
            <c:dLbl>
              <c:idx val="1"/>
              <c:layout>
                <c:manualLayout>
                  <c:x val="-4.5454115532855693E-3"/>
                  <c:y val="-1.86053102057894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D0-424A-971C-6B716BED4BCE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D0-424A-971C-6B716BED4BCE}"/>
                </c:ext>
              </c:extLst>
            </c:dLbl>
            <c:dLbl>
              <c:idx val="3"/>
              <c:layout>
                <c:manualLayout>
                  <c:x val="2.8664491262916461E-3"/>
                  <c:y val="-1.88447639697211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D0-424A-971C-6B716BED4BCE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D0-424A-971C-6B716BED4BCE}"/>
                </c:ext>
              </c:extLst>
            </c:dLbl>
            <c:dLbl>
              <c:idx val="7"/>
              <c:layout>
                <c:manualLayout>
                  <c:x val="-2.2522522522522632E-2"/>
                  <c:y val="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D0-424A-971C-6B716BED4BCE}"/>
                </c:ext>
              </c:extLst>
            </c:dLbl>
            <c:dLbl>
              <c:idx val="11"/>
              <c:layout>
                <c:manualLayout>
                  <c:x val="1.1010883812341616E-16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60-4A8C-BE65-C74F185A5C0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158</c:v>
                </c:pt>
                <c:pt idx="2">
                  <c:v>73</c:v>
                </c:pt>
                <c:pt idx="3">
                  <c:v>158</c:v>
                </c:pt>
                <c:pt idx="4">
                  <c:v>123</c:v>
                </c:pt>
                <c:pt idx="5" formatCode="General">
                  <c:v>94</c:v>
                </c:pt>
                <c:pt idx="6" formatCode="General">
                  <c:v>71</c:v>
                </c:pt>
                <c:pt idx="7" formatCode="General">
                  <c:v>78</c:v>
                </c:pt>
                <c:pt idx="8" formatCode="General">
                  <c:v>57</c:v>
                </c:pt>
                <c:pt idx="9" formatCode="General">
                  <c:v>24</c:v>
                </c:pt>
                <c:pt idx="10" formatCode="General">
                  <c:v>24</c:v>
                </c:pt>
                <c:pt idx="11" formatCode="General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7D0-424A-971C-6B716BED4B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D0-424A-971C-6B716BED4BCE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D0-424A-971C-6B716BED4BCE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D0-424A-971C-6B716BED4BCE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D0-424A-971C-6B716BED4BCE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D0-424A-971C-6B716BED4BCE}"/>
                </c:ext>
              </c:extLst>
            </c:dLbl>
            <c:dLbl>
              <c:idx val="7"/>
              <c:layout>
                <c:manualLayout>
                  <c:x val="-3.003003003003003E-3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162</c:v>
                </c:pt>
                <c:pt idx="1">
                  <c:v>187</c:v>
                </c:pt>
                <c:pt idx="2">
                  <c:v>179</c:v>
                </c:pt>
                <c:pt idx="3">
                  <c:v>189</c:v>
                </c:pt>
                <c:pt idx="4">
                  <c:v>192</c:v>
                </c:pt>
                <c:pt idx="5" formatCode="General">
                  <c:v>135</c:v>
                </c:pt>
                <c:pt idx="6" formatCode="General">
                  <c:v>102</c:v>
                </c:pt>
                <c:pt idx="7" formatCode="General">
                  <c:v>80</c:v>
                </c:pt>
                <c:pt idx="8" formatCode="General">
                  <c:v>75</c:v>
                </c:pt>
                <c:pt idx="9" formatCode="General">
                  <c:v>53</c:v>
                </c:pt>
                <c:pt idx="10" formatCode="General">
                  <c:v>54</c:v>
                </c:pt>
                <c:pt idx="11" formatCode="General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7D0-424A-971C-6B716BED4B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2.8214631954789435E-2"/>
                  <c:y val="-2.45857583019513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D0-424A-971C-6B716BED4BCE}"/>
                </c:ext>
              </c:extLst>
            </c:dLbl>
            <c:dLbl>
              <c:idx val="1"/>
              <c:layout>
                <c:manualLayout>
                  <c:x val="-2.2618051121988132E-2"/>
                  <c:y val="2.6234736962227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D0-424A-971C-6B716BED4BCE}"/>
                </c:ext>
              </c:extLst>
            </c:dLbl>
            <c:dLbl>
              <c:idx val="2"/>
              <c:layout>
                <c:manualLayout>
                  <c:x val="-1.202572651391549E-2"/>
                  <c:y val="3.08741298642017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7D0-424A-971C-6B716BED4BCE}"/>
                </c:ext>
              </c:extLst>
            </c:dLbl>
            <c:dLbl>
              <c:idx val="3"/>
              <c:layout>
                <c:manualLayout>
                  <c:x val="-2.4051334799366296E-2"/>
                  <c:y val="1.89404313591235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D0-424A-971C-6B716BED4BCE}"/>
                </c:ext>
              </c:extLst>
            </c:dLbl>
            <c:dLbl>
              <c:idx val="4"/>
              <c:layout>
                <c:manualLayout>
                  <c:x val="-7.6849684329999288E-3"/>
                  <c:y val="2.36275628589904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D0-424A-971C-6B716BED4BCE}"/>
                </c:ext>
              </c:extLst>
            </c:dLbl>
            <c:dLbl>
              <c:idx val="6"/>
              <c:layout>
                <c:manualLayout>
                  <c:x val="-2.5525525525525526E-2"/>
                  <c:y val="-2.8985507246376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D0-424A-971C-6B716BED4BCE}"/>
                </c:ext>
              </c:extLst>
            </c:dLbl>
            <c:dLbl>
              <c:idx val="11"/>
              <c:layout>
                <c:manualLayout>
                  <c:x val="1.1010883812341616E-16"/>
                  <c:y val="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60-4A8C-BE65-C74F185A5C0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20</c:v>
                </c:pt>
                <c:pt idx="1">
                  <c:v>22</c:v>
                </c:pt>
                <c:pt idx="2">
                  <c:v>27</c:v>
                </c:pt>
                <c:pt idx="3">
                  <c:v>29</c:v>
                </c:pt>
                <c:pt idx="4">
                  <c:v>30</c:v>
                </c:pt>
                <c:pt idx="5" formatCode="General">
                  <c:v>26</c:v>
                </c:pt>
                <c:pt idx="6" formatCode="General">
                  <c:v>26</c:v>
                </c:pt>
                <c:pt idx="7" formatCode="General">
                  <c:v>23</c:v>
                </c:pt>
                <c:pt idx="8" formatCode="General">
                  <c:v>23</c:v>
                </c:pt>
                <c:pt idx="9" formatCode="General">
                  <c:v>22</c:v>
                </c:pt>
                <c:pt idx="10" formatCode="General">
                  <c:v>23</c:v>
                </c:pt>
                <c:pt idx="11" formatCode="General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7D0-424A-971C-6B716BED4B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7D0-424A-971C-6B716BED4BCE}"/>
                </c:ext>
              </c:extLst>
            </c:dLbl>
            <c:dLbl>
              <c:idx val="1"/>
              <c:layout>
                <c:manualLayout>
                  <c:x val="-3.1558842306873801E-2"/>
                  <c:y val="4.048803682148426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7D0-424A-971C-6B716BED4BCE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7D0-424A-971C-6B716BED4BCE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7D0-424A-971C-6B716BED4BCE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286</c:v>
                </c:pt>
                <c:pt idx="1">
                  <c:v>388</c:v>
                </c:pt>
                <c:pt idx="2">
                  <c:v>297</c:v>
                </c:pt>
                <c:pt idx="3">
                  <c:v>393</c:v>
                </c:pt>
                <c:pt idx="4">
                  <c:v>361</c:v>
                </c:pt>
                <c:pt idx="5" formatCode="General">
                  <c:v>268</c:v>
                </c:pt>
                <c:pt idx="6" formatCode="General">
                  <c:v>212</c:v>
                </c:pt>
                <c:pt idx="7" formatCode="General">
                  <c:v>189</c:v>
                </c:pt>
                <c:pt idx="8" formatCode="General">
                  <c:v>160</c:v>
                </c:pt>
                <c:pt idx="9" formatCode="General">
                  <c:v>104</c:v>
                </c:pt>
                <c:pt idx="10" formatCode="General">
                  <c:v>107</c:v>
                </c:pt>
                <c:pt idx="11" formatCode="General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7D0-424A-971C-6B716BED4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252767"/>
        <c:axId val="1"/>
      </c:lineChart>
      <c:catAx>
        <c:axId val="801252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01252767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7"/>
          <c:y val="0.31175059952038381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Taegu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C87-4C27-B6B1-5CC8F9108AC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C87-4C27-B6B1-5CC8F9108AC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C87-4C27-B6B1-5CC8F9108AC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C87-4C27-B6B1-5CC8F9108AC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C87-4C27-B6B1-5CC8F9108AC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C87-4C27-B6B1-5CC8F9108AC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C87-4C27-B6B1-5CC8F9108AC4}"/>
              </c:ext>
            </c:extLst>
          </c:dPt>
          <c:dLbls>
            <c:dLbl>
              <c:idx val="0"/>
              <c:layout>
                <c:manualLayout>
                  <c:x val="9.1129782898543437E-4"/>
                  <c:y val="-0.1439586862628679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87-4C27-B6B1-5CC8F9108AC4}"/>
                </c:ext>
              </c:extLst>
            </c:dLbl>
            <c:dLbl>
              <c:idx val="1"/>
              <c:layout>
                <c:manualLayout>
                  <c:x val="0.11659744408945687"/>
                  <c:y val="-5.89555091866192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7-4C27-B6B1-5CC8F9108AC4}"/>
                </c:ext>
              </c:extLst>
            </c:dLbl>
            <c:dLbl>
              <c:idx val="2"/>
              <c:layout>
                <c:manualLayout>
                  <c:x val="8.3984050715705263E-2"/>
                  <c:y val="4.373055059091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87-4C27-B6B1-5CC8F9108AC4}"/>
                </c:ext>
              </c:extLst>
            </c:dLbl>
            <c:dLbl>
              <c:idx val="3"/>
              <c:layout>
                <c:manualLayout>
                  <c:x val="3.2524404480985619E-2"/>
                  <c:y val="1.74528507047719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87-4C27-B6B1-5CC8F9108AC4}"/>
                </c:ext>
              </c:extLst>
            </c:dLbl>
            <c:dLbl>
              <c:idx val="4"/>
              <c:layout>
                <c:manualLayout>
                  <c:x val="-1.847727101205001E-2"/>
                  <c:y val="8.739706708689199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87-4C27-B6B1-5CC8F9108AC4}"/>
                </c:ext>
              </c:extLst>
            </c:dLbl>
            <c:dLbl>
              <c:idx val="5"/>
              <c:layout>
                <c:manualLayout>
                  <c:x val="-3.5473447208875235E-2"/>
                  <c:y val="6.0386803823403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87-4C27-B6B1-5CC8F9108AC4}"/>
                </c:ext>
              </c:extLst>
            </c:dLbl>
            <c:dLbl>
              <c:idx val="6"/>
              <c:layout>
                <c:manualLayout>
                  <c:x val="-0.10223063570727781"/>
                  <c:y val="-6.159890482752662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87-4C27-B6B1-5CC8F9108AC4}"/>
                </c:ext>
              </c:extLst>
            </c:dLbl>
            <c:numFmt formatCode="0%" sourceLinked="0"/>
            <c:spPr>
              <a:noFill/>
              <a:ln w="25233">
                <a:noFill/>
              </a:ln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22</c:v>
                </c:pt>
                <c:pt idx="3">
                  <c:v>29</c:v>
                </c:pt>
                <c:pt idx="4">
                  <c:v>37</c:v>
                </c:pt>
                <c:pt idx="5">
                  <c:v>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87-4C27-B6B1-5CC8F9108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6">
          <a:noFill/>
        </a:ln>
      </c:spPr>
    </c:plotArea>
    <c:legend>
      <c:legendPos val="r"/>
      <c:layout>
        <c:manualLayout>
          <c:xMode val="edge"/>
          <c:yMode val="edge"/>
          <c:x val="0.68121210967129708"/>
          <c:y val="0.16994624335059721"/>
          <c:w val="0.25575755267592759"/>
          <c:h val="0.48837200162813871"/>
        </c:manualLayout>
      </c:layout>
      <c:overlay val="0"/>
      <c:spPr>
        <a:noFill/>
        <a:ln w="4169">
          <a:solidFill>
            <a:schemeClr val="tx1"/>
          </a:solidFill>
          <a:prstDash val="solid"/>
        </a:ln>
      </c:spPr>
      <c:txPr>
        <a:bodyPr/>
        <a:lstStyle/>
        <a:p>
          <a:pPr>
            <a:defRPr sz="139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7651543557036"/>
          <c:y val="0.23815877990979284"/>
          <c:w val="0.41907056232118894"/>
          <c:h val="0.6326744897179115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Korea Council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33CC33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83A-4E5D-9FE5-832F5AC558FE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83A-4E5D-9FE5-832F5AC558F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83A-4E5D-9FE5-832F5AC558FE}"/>
              </c:ext>
            </c:extLst>
          </c:dPt>
          <c:dPt>
            <c:idx val="4"/>
            <c:bubble3D val="0"/>
            <c:spPr>
              <a:solidFill>
                <a:srgbClr val="6699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83A-4E5D-9FE5-832F5AC558FE}"/>
              </c:ext>
            </c:extLst>
          </c:dPt>
          <c:dPt>
            <c:idx val="6"/>
            <c:bubble3D val="0"/>
            <c:spPr>
              <a:solidFill>
                <a:srgbClr val="FF66CC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83A-4E5D-9FE5-832F5AC558FE}"/>
              </c:ext>
            </c:extLst>
          </c:dPt>
          <c:dLbls>
            <c:dLbl>
              <c:idx val="0"/>
              <c:layout>
                <c:manualLayout>
                  <c:x val="-5.1744816061979393E-2"/>
                  <c:y val="-9.466019417475728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3A-4E5D-9FE5-832F5AC558FE}"/>
                </c:ext>
              </c:extLst>
            </c:dLbl>
            <c:dLbl>
              <c:idx val="1"/>
              <c:layout>
                <c:manualLayout>
                  <c:x val="7.3834341848748E-2"/>
                  <c:y val="-4.8543689320388349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3A-4E5D-9FE5-832F5AC558FE}"/>
                </c:ext>
              </c:extLst>
            </c:dLbl>
            <c:dLbl>
              <c:idx val="2"/>
              <c:layout>
                <c:manualLayout>
                  <c:x val="0.18003209714842094"/>
                  <c:y val="3.1836974141024516E-2"/>
                </c:manualLayout>
              </c:layout>
              <c:tx>
                <c:rich>
                  <a:bodyPr/>
                  <a:lstStyle/>
                  <a:p>
                    <a:pPr>
                      <a:defRPr sz="1196" b="1"/>
                    </a:pPr>
                    <a:r>
                      <a:rPr lang="en-US" dirty="0"/>
                      <a:t>Senior Member, 604, 11%</a:t>
                    </a:r>
                    <a:endParaRPr lang="en-US" baseline="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3A-4E5D-9FE5-832F5AC558FE}"/>
                </c:ext>
              </c:extLst>
            </c:dLbl>
            <c:dLbl>
              <c:idx val="3"/>
              <c:layout>
                <c:manualLayout>
                  <c:x val="3.2941034069770475E-2"/>
                  <c:y val="8.5547154617036505E-2"/>
                </c:manualLayout>
              </c:layout>
              <c:spPr>
                <a:noFill/>
                <a:ln w="2531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3A-4E5D-9FE5-832F5AC558FE}"/>
                </c:ext>
              </c:extLst>
            </c:dLbl>
            <c:dLbl>
              <c:idx val="4"/>
              <c:layout>
                <c:manualLayout>
                  <c:x val="1.2429598740499951E-2"/>
                  <c:y val="-0.17281879607612297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3A-4E5D-9FE5-832F5AC558FE}"/>
                </c:ext>
              </c:extLst>
            </c:dLbl>
            <c:dLbl>
              <c:idx val="5"/>
              <c:layout>
                <c:manualLayout>
                  <c:x val="-8.3298731549231592E-3"/>
                  <c:y val="-4.9988532986774709E-3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3A-4E5D-9FE5-832F5AC558FE}"/>
                </c:ext>
              </c:extLst>
            </c:dLbl>
            <c:dLbl>
              <c:idx val="6"/>
              <c:layout>
                <c:manualLayout>
                  <c:x val="-5.9233739271337064E-2"/>
                  <c:y val="-3.169807354177817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3A-4E5D-9FE5-832F5AC558FE}"/>
                </c:ext>
              </c:extLst>
            </c:dLbl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84</c:v>
                </c:pt>
                <c:pt idx="2">
                  <c:v>604</c:v>
                </c:pt>
                <c:pt idx="3">
                  <c:v>2587</c:v>
                </c:pt>
                <c:pt idx="4">
                  <c:v>1952</c:v>
                </c:pt>
                <c:pt idx="5">
                  <c:v>115</c:v>
                </c:pt>
                <c:pt idx="6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3A-4E5D-9FE5-832F5AC55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81793160247114094"/>
          <c:y val="0.20403634268546367"/>
          <c:w val="0.17161797732210127"/>
          <c:h val="0.5479374807878745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592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9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13243120729302E-2"/>
          <c:y val="8.5220951076038678E-2"/>
          <c:w val="0.7744979996432485"/>
          <c:h val="0.849246231155780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solidFill>
              <a:schemeClr val="accent1"/>
            </a:solidFill>
            <a:ln w="156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8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244</c:v>
                </c:pt>
                <c:pt idx="1">
                  <c:v>254</c:v>
                </c:pt>
                <c:pt idx="2">
                  <c:v>226</c:v>
                </c:pt>
                <c:pt idx="3">
                  <c:v>226</c:v>
                </c:pt>
                <c:pt idx="4">
                  <c:v>214</c:v>
                </c:pt>
                <c:pt idx="5">
                  <c:v>205</c:v>
                </c:pt>
                <c:pt idx="6">
                  <c:v>218</c:v>
                </c:pt>
                <c:pt idx="7">
                  <c:v>228</c:v>
                </c:pt>
                <c:pt idx="8">
                  <c:v>194</c:v>
                </c:pt>
                <c:pt idx="9">
                  <c:v>212</c:v>
                </c:pt>
                <c:pt idx="10">
                  <c:v>218</c:v>
                </c:pt>
                <c:pt idx="11">
                  <c:v>222</c:v>
                </c:pt>
                <c:pt idx="12">
                  <c:v>293</c:v>
                </c:pt>
                <c:pt idx="13">
                  <c:v>271</c:v>
                </c:pt>
                <c:pt idx="14">
                  <c:v>387</c:v>
                </c:pt>
                <c:pt idx="15">
                  <c:v>317</c:v>
                </c:pt>
                <c:pt idx="16">
                  <c:v>285</c:v>
                </c:pt>
                <c:pt idx="17">
                  <c:v>321</c:v>
                </c:pt>
                <c:pt idx="18">
                  <c:v>161</c:v>
                </c:pt>
                <c:pt idx="19">
                  <c:v>174</c:v>
                </c:pt>
                <c:pt idx="20">
                  <c:v>137</c:v>
                </c:pt>
                <c:pt idx="21">
                  <c:v>152</c:v>
                </c:pt>
                <c:pt idx="22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6-42FD-B374-63F7ED686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237568"/>
        <c:axId val="1"/>
      </c:barChart>
      <c:dateAx>
        <c:axId val="14472375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47237568"/>
        <c:crosses val="autoZero"/>
        <c:crossBetween val="between"/>
      </c:valAx>
      <c:spPr>
        <a:noFill/>
        <a:ln w="156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66105145947669"/>
          <c:y val="0.3021601585516096"/>
          <c:w val="0.1190068877753917"/>
          <c:h val="8.425089720927742E-2"/>
        </c:manualLayout>
      </c:layout>
      <c:overlay val="0"/>
      <c:spPr>
        <a:noFill/>
        <a:ln w="3918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0EA-4436-B06B-129B07D5D6C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</c:v>
                </c:pt>
                <c:pt idx="1">
                  <c:v>29</c:v>
                </c:pt>
                <c:pt idx="2">
                  <c:v>26</c:v>
                </c:pt>
                <c:pt idx="3">
                  <c:v>45</c:v>
                </c:pt>
                <c:pt idx="4">
                  <c:v>22</c:v>
                </c:pt>
                <c:pt idx="5" formatCode="General">
                  <c:v>21</c:v>
                </c:pt>
                <c:pt idx="6" formatCode="General">
                  <c:v>29</c:v>
                </c:pt>
                <c:pt idx="7" formatCode="General">
                  <c:v>5</c:v>
                </c:pt>
                <c:pt idx="8" formatCode="General">
                  <c:v>11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A-4436-B06B-129B07D5D6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23</c:v>
                </c:pt>
                <c:pt idx="1">
                  <c:v>56</c:v>
                </c:pt>
                <c:pt idx="2">
                  <c:v>48</c:v>
                </c:pt>
                <c:pt idx="3">
                  <c:v>112</c:v>
                </c:pt>
                <c:pt idx="4">
                  <c:v>80</c:v>
                </c:pt>
                <c:pt idx="5" formatCode="General">
                  <c:v>89</c:v>
                </c:pt>
                <c:pt idx="6" formatCode="General">
                  <c:v>107</c:v>
                </c:pt>
                <c:pt idx="7" formatCode="General">
                  <c:v>34</c:v>
                </c:pt>
                <c:pt idx="8" formatCode="General">
                  <c:v>44</c:v>
                </c:pt>
                <c:pt idx="9" formatCode="General">
                  <c:v>27</c:v>
                </c:pt>
                <c:pt idx="10" formatCode="General">
                  <c:v>36</c:v>
                </c:pt>
                <c:pt idx="11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EA-4436-B06B-129B07D5D6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153</c:v>
                </c:pt>
                <c:pt idx="1">
                  <c:v>186</c:v>
                </c:pt>
                <c:pt idx="2">
                  <c:v>177</c:v>
                </c:pt>
                <c:pt idx="3">
                  <c:v>203</c:v>
                </c:pt>
                <c:pt idx="4">
                  <c:v>188</c:v>
                </c:pt>
                <c:pt idx="5" formatCode="General">
                  <c:v>145</c:v>
                </c:pt>
                <c:pt idx="6" formatCode="General">
                  <c:v>152</c:v>
                </c:pt>
                <c:pt idx="7" formatCode="General">
                  <c:v>103</c:v>
                </c:pt>
                <c:pt idx="8" formatCode="General">
                  <c:v>98</c:v>
                </c:pt>
                <c:pt idx="9" formatCode="General">
                  <c:v>88</c:v>
                </c:pt>
                <c:pt idx="10" formatCode="General">
                  <c:v>93</c:v>
                </c:pt>
                <c:pt idx="11" formatCode="General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EA-4436-B06B-129B07D5D6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EA-4436-B06B-129B07D5D6C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EA-4436-B06B-129B07D5D6C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EA-4436-B06B-129B07D5D6C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EA-4436-B06B-129B07D5D6C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EA-4436-B06B-129B07D5D6C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 formatCode="General">
                  <c:v>20</c:v>
                </c:pt>
                <c:pt idx="6" formatCode="General">
                  <c:v>21</c:v>
                </c:pt>
                <c:pt idx="7" formatCode="General">
                  <c:v>16</c:v>
                </c:pt>
                <c:pt idx="8" formatCode="General">
                  <c:v>18</c:v>
                </c:pt>
                <c:pt idx="9" formatCode="General">
                  <c:v>17</c:v>
                </c:pt>
                <c:pt idx="10" formatCode="General">
                  <c:v>16</c:v>
                </c:pt>
                <c:pt idx="11" formatCode="General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EA-4436-B06B-129B07D5D6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200</c:v>
                </c:pt>
                <c:pt idx="1">
                  <c:v>264</c:v>
                </c:pt>
                <c:pt idx="2">
                  <c:v>245</c:v>
                </c:pt>
                <c:pt idx="3">
                  <c:v>342</c:v>
                </c:pt>
                <c:pt idx="4">
                  <c:v>295</c:v>
                </c:pt>
                <c:pt idx="5" formatCode="General">
                  <c:v>264</c:v>
                </c:pt>
                <c:pt idx="6" formatCode="General">
                  <c:v>292</c:v>
                </c:pt>
                <c:pt idx="7" formatCode="General">
                  <c:v>156</c:v>
                </c:pt>
                <c:pt idx="8" formatCode="General">
                  <c:v>163</c:v>
                </c:pt>
                <c:pt idx="9" formatCode="General">
                  <c:v>134</c:v>
                </c:pt>
                <c:pt idx="10" formatCode="General">
                  <c:v>149</c:v>
                </c:pt>
                <c:pt idx="11" formatCode="General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EA-4436-B06B-129B07D5D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214767"/>
        <c:axId val="1"/>
      </c:barChart>
      <c:catAx>
        <c:axId val="380214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38021476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57949606299212"/>
          <c:y val="0.0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4.112556582601087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AF-424D-A894-BF904CEE440D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AF-424D-A894-BF904CEE440D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F-424D-A894-BF904CEE440D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F-424D-A894-BF904CEE440D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F-424D-A894-BF904CEE440D}"/>
                </c:ext>
              </c:extLst>
            </c:dLbl>
            <c:dLbl>
              <c:idx val="5"/>
              <c:layout>
                <c:manualLayout>
                  <c:x val="-1.6516516516516516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F-424D-A894-BF904CEE440D}"/>
                </c:ext>
              </c:extLst>
            </c:dLbl>
            <c:dLbl>
              <c:idx val="8"/>
              <c:layout>
                <c:manualLayout>
                  <c:x val="1.5015015015013913E-3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22</c:v>
                </c:pt>
                <c:pt idx="1">
                  <c:v>29</c:v>
                </c:pt>
                <c:pt idx="2">
                  <c:v>26</c:v>
                </c:pt>
                <c:pt idx="3">
                  <c:v>45</c:v>
                </c:pt>
                <c:pt idx="4">
                  <c:v>22</c:v>
                </c:pt>
                <c:pt idx="5" formatCode="General">
                  <c:v>21</c:v>
                </c:pt>
                <c:pt idx="6" formatCode="General">
                  <c:v>29</c:v>
                </c:pt>
                <c:pt idx="7" formatCode="General">
                  <c:v>5</c:v>
                </c:pt>
                <c:pt idx="8" formatCode="General">
                  <c:v>11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AF-424D-A894-BF904CEE4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AF-424D-A894-BF904CEE440D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AF-424D-A894-BF904CEE440D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AF-424D-A894-BF904CEE440D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AF-424D-A894-BF904CEE440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23</c:v>
                </c:pt>
                <c:pt idx="1">
                  <c:v>56</c:v>
                </c:pt>
                <c:pt idx="2">
                  <c:v>48</c:v>
                </c:pt>
                <c:pt idx="3">
                  <c:v>112</c:v>
                </c:pt>
                <c:pt idx="4">
                  <c:v>80</c:v>
                </c:pt>
                <c:pt idx="5" formatCode="General">
                  <c:v>89</c:v>
                </c:pt>
                <c:pt idx="6" formatCode="General">
                  <c:v>107</c:v>
                </c:pt>
                <c:pt idx="7" formatCode="General">
                  <c:v>34</c:v>
                </c:pt>
                <c:pt idx="8" formatCode="General">
                  <c:v>44</c:v>
                </c:pt>
                <c:pt idx="9" formatCode="General">
                  <c:v>27</c:v>
                </c:pt>
                <c:pt idx="10" formatCode="General">
                  <c:v>36</c:v>
                </c:pt>
                <c:pt idx="11" formatCode="General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EAF-424D-A894-BF904CEE4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AF-424D-A894-BF904CEE440D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AF-424D-A894-BF904CEE440D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AF-424D-A894-BF904CEE440D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AF-424D-A894-BF904CEE440D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AF-424D-A894-BF904CEE440D}"/>
                </c:ext>
              </c:extLst>
            </c:dLbl>
            <c:dLbl>
              <c:idx val="5"/>
              <c:layout>
                <c:manualLayout>
                  <c:x val="-1.801801801801812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153</c:v>
                </c:pt>
                <c:pt idx="1">
                  <c:v>186</c:v>
                </c:pt>
                <c:pt idx="2">
                  <c:v>177</c:v>
                </c:pt>
                <c:pt idx="3">
                  <c:v>203</c:v>
                </c:pt>
                <c:pt idx="4">
                  <c:v>188</c:v>
                </c:pt>
                <c:pt idx="5" formatCode="General">
                  <c:v>145</c:v>
                </c:pt>
                <c:pt idx="6" formatCode="General">
                  <c:v>152</c:v>
                </c:pt>
                <c:pt idx="7" formatCode="General">
                  <c:v>103</c:v>
                </c:pt>
                <c:pt idx="8" formatCode="General">
                  <c:v>98</c:v>
                </c:pt>
                <c:pt idx="9" formatCode="General">
                  <c:v>88</c:v>
                </c:pt>
                <c:pt idx="10" formatCode="General">
                  <c:v>93</c:v>
                </c:pt>
                <c:pt idx="11" formatCode="General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EAF-424D-A894-BF904CEE4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1.889269276123093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AF-424D-A894-BF904CEE440D}"/>
                </c:ext>
              </c:extLst>
            </c:dLbl>
            <c:dLbl>
              <c:idx val="1"/>
              <c:layout>
                <c:manualLayout>
                  <c:x val="-6.1015346054716134E-3"/>
                  <c:y val="-1.48280649701396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EAF-424D-A894-BF904CEE440D}"/>
                </c:ext>
              </c:extLst>
            </c:dLbl>
            <c:dLbl>
              <c:idx val="2"/>
              <c:layout>
                <c:manualLayout>
                  <c:x val="-4.5182190064079831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EAF-424D-A894-BF904CEE440D}"/>
                </c:ext>
              </c:extLst>
            </c:dLbl>
            <c:dLbl>
              <c:idx val="3"/>
              <c:layout>
                <c:manualLayout>
                  <c:x val="-1.6543827291858788E-2"/>
                  <c:y val="-2.936874738483776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EAF-424D-A894-BF904CEE440D}"/>
                </c:ext>
              </c:extLst>
            </c:dLbl>
            <c:dLbl>
              <c:idx val="4"/>
              <c:layout>
                <c:manualLayout>
                  <c:x val="-7.6849684329999288E-3"/>
                  <c:y val="-2.942295256571189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EAF-424D-A894-BF904CEE440D}"/>
                </c:ext>
              </c:extLst>
            </c:dLbl>
            <c:dLbl>
              <c:idx val="5"/>
              <c:layout>
                <c:manualLayout>
                  <c:x val="-1.8018018018018018E-2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 formatCode="General">
                  <c:v>20</c:v>
                </c:pt>
                <c:pt idx="6" formatCode="General">
                  <c:v>21</c:v>
                </c:pt>
                <c:pt idx="7" formatCode="General">
                  <c:v>16</c:v>
                </c:pt>
                <c:pt idx="8" formatCode="General">
                  <c:v>18</c:v>
                </c:pt>
                <c:pt idx="9" formatCode="General">
                  <c:v>17</c:v>
                </c:pt>
                <c:pt idx="10" formatCode="General">
                  <c:v>16</c:v>
                </c:pt>
                <c:pt idx="11" formatCode="General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EAF-424D-A894-BF904CEE44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8.8955456654874667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EAF-424D-A894-BF904CEE440D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EAF-424D-A894-BF904CEE440D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EAF-424D-A894-BF904CEE440D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EAF-424D-A894-BF904CEE440D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200</c:v>
                </c:pt>
                <c:pt idx="1">
                  <c:v>264</c:v>
                </c:pt>
                <c:pt idx="2">
                  <c:v>245</c:v>
                </c:pt>
                <c:pt idx="3">
                  <c:v>342</c:v>
                </c:pt>
                <c:pt idx="4">
                  <c:v>295</c:v>
                </c:pt>
                <c:pt idx="5" formatCode="General">
                  <c:v>264</c:v>
                </c:pt>
                <c:pt idx="6" formatCode="General">
                  <c:v>292</c:v>
                </c:pt>
                <c:pt idx="7" formatCode="General">
                  <c:v>156</c:v>
                </c:pt>
                <c:pt idx="8" formatCode="General">
                  <c:v>163</c:v>
                </c:pt>
                <c:pt idx="9" formatCode="General">
                  <c:v>134</c:v>
                </c:pt>
                <c:pt idx="10" formatCode="General">
                  <c:v>149</c:v>
                </c:pt>
                <c:pt idx="11" formatCode="General">
                  <c:v>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EAF-424D-A894-BF904CEE4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1018671"/>
        <c:axId val="1"/>
      </c:lineChart>
      <c:catAx>
        <c:axId val="13710186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7101867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38489597745969"/>
          <c:y val="0.24736086698375542"/>
          <c:w val="0.28595771175567908"/>
          <c:h val="0.4306995743816636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solidFill>
              <a:srgbClr val="BBE0E3"/>
            </a:solidFill>
            <a:ln w="3169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AD9-46CA-ACE0-FBDF8C9EAB1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D9-46CA-ACE0-FBDF8C9EAB1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AD9-46CA-ACE0-FBDF8C9EAB1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D9-46CA-ACE0-FBDF8C9EAB1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AD9-46CA-ACE0-FBDF8C9EAB1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D9-46CA-ACE0-FBDF8C9EAB1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AD9-46CA-ACE0-FBDF8C9EAB1B}"/>
              </c:ext>
            </c:extLst>
          </c:dPt>
          <c:dLbls>
            <c:dLbl>
              <c:idx val="0"/>
              <c:layout>
                <c:manualLayout>
                  <c:x val="-2.3659782143845436E-2"/>
                  <c:y val="-0.11169705886476264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D9-46CA-ACE0-FBDF8C9EAB1B}"/>
                </c:ext>
              </c:extLst>
            </c:dLbl>
            <c:dLbl>
              <c:idx val="1"/>
              <c:layout>
                <c:manualLayout>
                  <c:x val="0.13249037760056351"/>
                  <c:y val="-6.7787288588025477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D9-46CA-ACE0-FBDF8C9EAB1B}"/>
                </c:ext>
              </c:extLst>
            </c:dLbl>
            <c:dLbl>
              <c:idx val="2"/>
              <c:layout>
                <c:manualLayout>
                  <c:x val="9.5861613544313357E-2"/>
                  <c:y val="3.2663640266306054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D9-46CA-ACE0-FBDF8C9EAB1B}"/>
                </c:ext>
              </c:extLst>
            </c:dLbl>
            <c:dLbl>
              <c:idx val="3"/>
              <c:layout>
                <c:manualLayout>
                  <c:x val="-4.0299876071300846E-2"/>
                  <c:y val="0.10447571927724068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D9-46CA-ACE0-FBDF8C9EAB1B}"/>
                </c:ext>
              </c:extLst>
            </c:dLbl>
            <c:dLbl>
              <c:idx val="4"/>
              <c:layout>
                <c:manualLayout>
                  <c:x val="-1.7378114379049604E-2"/>
                  <c:y val="3.5834892839408682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D9-46CA-ACE0-FBDF8C9EAB1B}"/>
                </c:ext>
              </c:extLst>
            </c:dLbl>
            <c:dLbl>
              <c:idx val="5"/>
              <c:layout>
                <c:manualLayout>
                  <c:x val="-2.7272773011999697E-2"/>
                  <c:y val="2.6799973780122072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D9-46CA-ACE0-FBDF8C9EAB1B}"/>
                </c:ext>
              </c:extLst>
            </c:dLbl>
            <c:spPr>
              <a:noFill/>
              <a:ln w="25216">
                <a:noFill/>
              </a:ln>
            </c:spPr>
            <c:txPr>
              <a:bodyPr/>
              <a:lstStyle/>
              <a:p>
                <a:pPr>
                  <a:defRPr sz="1194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89</c:v>
                </c:pt>
                <c:pt idx="4">
                  <c:v>28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D9-46CA-ACE0-FBDF8C9EAB1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AD9-46CA-ACE0-FBDF8C9EAB1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AD9-46CA-ACE0-FBDF8C9EAB1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AD9-46CA-ACE0-FBDF8C9EAB1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AD9-46CA-ACE0-FBDF8C9EAB1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AD9-46CA-ACE0-FBDF8C9EAB1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AD9-46CA-ACE0-FBDF8C9EAB1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AD9-46CA-ACE0-FBDF8C9EAB1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</c:v>
                </c:pt>
                <c:pt idx="2">
                  <c:v>11.409395973154362</c:v>
                </c:pt>
                <c:pt idx="3">
                  <c:v>59.731543624161077</c:v>
                </c:pt>
                <c:pt idx="4">
                  <c:v>18.791946308724832</c:v>
                </c:pt>
                <c:pt idx="5">
                  <c:v>4.6979865771812079</c:v>
                </c:pt>
                <c:pt idx="6">
                  <c:v>5.3691275167785237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AD9-46CA-ACE0-FBDF8C9EA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72853832507047733"/>
          <c:y val="0.13237928146682199"/>
          <c:w val="0.18685416059103721"/>
          <c:h val="0.35716273433735218"/>
        </c:manualLayout>
      </c:layout>
      <c:overlay val="0"/>
      <c:spPr>
        <a:noFill/>
        <a:ln w="4164">
          <a:solidFill>
            <a:schemeClr val="tx1"/>
          </a:solidFill>
          <a:prstDash val="solid"/>
        </a:ln>
      </c:spPr>
      <c:txPr>
        <a:bodyPr/>
        <a:lstStyle/>
        <a:p>
          <a:pPr>
            <a:defRPr sz="139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7325863113265E-2"/>
          <c:y val="5.02511958847143E-2"/>
          <c:w val="0.80707550979204523"/>
          <c:h val="0.8492462311557804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Daejeon</c:v>
                </c:pt>
              </c:strCache>
            </c:strRef>
          </c:tx>
          <c:spPr>
            <a:solidFill>
              <a:schemeClr val="accent2"/>
            </a:solidFill>
            <a:ln w="156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32">
                <a:noFill/>
              </a:ln>
            </c:spPr>
            <c:txPr>
              <a:bodyPr/>
              <a:lstStyle/>
              <a:p>
                <a:pPr>
                  <a:defRPr sz="11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812</c:v>
                </c:pt>
                <c:pt idx="1">
                  <c:v>767</c:v>
                </c:pt>
                <c:pt idx="2">
                  <c:v>794</c:v>
                </c:pt>
                <c:pt idx="3">
                  <c:v>786</c:v>
                </c:pt>
                <c:pt idx="4">
                  <c:v>784</c:v>
                </c:pt>
                <c:pt idx="5">
                  <c:v>868</c:v>
                </c:pt>
                <c:pt idx="6" formatCode="#,##0">
                  <c:v>1104</c:v>
                </c:pt>
                <c:pt idx="7">
                  <c:v>935</c:v>
                </c:pt>
                <c:pt idx="8">
                  <c:v>945</c:v>
                </c:pt>
                <c:pt idx="9">
                  <c:v>979</c:v>
                </c:pt>
                <c:pt idx="10">
                  <c:v>966</c:v>
                </c:pt>
                <c:pt idx="11">
                  <c:v>986</c:v>
                </c:pt>
                <c:pt idx="12">
                  <c:v>1022</c:v>
                </c:pt>
                <c:pt idx="13">
                  <c:v>973</c:v>
                </c:pt>
                <c:pt idx="14">
                  <c:v>986</c:v>
                </c:pt>
                <c:pt idx="15">
                  <c:v>980</c:v>
                </c:pt>
                <c:pt idx="16">
                  <c:v>1046</c:v>
                </c:pt>
                <c:pt idx="17">
                  <c:v>1156</c:v>
                </c:pt>
                <c:pt idx="18">
                  <c:v>1161</c:v>
                </c:pt>
                <c:pt idx="19">
                  <c:v>1237</c:v>
                </c:pt>
                <c:pt idx="20">
                  <c:v>1045</c:v>
                </c:pt>
                <c:pt idx="21">
                  <c:v>1085</c:v>
                </c:pt>
                <c:pt idx="22">
                  <c:v>1205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B-43C5-A47A-5A0E11B45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478767"/>
        <c:axId val="1"/>
      </c:barChart>
      <c:dateAx>
        <c:axId val="210347876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3478767"/>
        <c:crosses val="autoZero"/>
        <c:crossBetween val="between"/>
      </c:valAx>
      <c:spPr>
        <a:noFill/>
        <a:ln w="156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74496255194991"/>
          <c:y val="0.31302394343564194"/>
          <c:w val="8.6748652216792177E-2"/>
          <c:h val="5.154212866248864E-2"/>
        </c:manualLayout>
      </c:layout>
      <c:overlay val="0"/>
      <c:spPr>
        <a:noFill/>
        <a:ln w="3919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560-4B71-8AA9-BDC3582BC293}"/>
              </c:ext>
            </c:extLst>
          </c:dPt>
          <c:dLbls>
            <c:dLbl>
              <c:idx val="1"/>
              <c:layout>
                <c:manualLayout>
                  <c:x val="-1.1999999999999976E-2"/>
                  <c:y val="-1.55555555555555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60-4B71-8AA9-BDC3582BC29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78</c:v>
                </c:pt>
                <c:pt idx="1">
                  <c:v>109</c:v>
                </c:pt>
                <c:pt idx="2">
                  <c:v>92</c:v>
                </c:pt>
                <c:pt idx="3">
                  <c:v>89</c:v>
                </c:pt>
                <c:pt idx="4">
                  <c:v>85</c:v>
                </c:pt>
                <c:pt idx="5" formatCode="General">
                  <c:v>97</c:v>
                </c:pt>
                <c:pt idx="6" formatCode="General">
                  <c:v>113</c:v>
                </c:pt>
                <c:pt idx="7" formatCode="General">
                  <c:v>116</c:v>
                </c:pt>
                <c:pt idx="8" formatCode="General">
                  <c:v>136</c:v>
                </c:pt>
                <c:pt idx="9" formatCode="General">
                  <c:v>98</c:v>
                </c:pt>
                <c:pt idx="10" formatCode="General">
                  <c:v>79</c:v>
                </c:pt>
                <c:pt idx="11" formatCode="General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60-4B71-8AA9-BDC3582BC2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265</c:v>
                </c:pt>
                <c:pt idx="1">
                  <c:v>280</c:v>
                </c:pt>
                <c:pt idx="2">
                  <c:v>286</c:v>
                </c:pt>
                <c:pt idx="3">
                  <c:v>269</c:v>
                </c:pt>
                <c:pt idx="4">
                  <c:v>241</c:v>
                </c:pt>
                <c:pt idx="5" formatCode="General">
                  <c:v>304</c:v>
                </c:pt>
                <c:pt idx="6" formatCode="General">
                  <c:v>348</c:v>
                </c:pt>
                <c:pt idx="7" formatCode="General">
                  <c:v>351</c:v>
                </c:pt>
                <c:pt idx="8" formatCode="General">
                  <c:v>374</c:v>
                </c:pt>
                <c:pt idx="9" formatCode="General">
                  <c:v>261</c:v>
                </c:pt>
                <c:pt idx="10" formatCode="General">
                  <c:v>350</c:v>
                </c:pt>
                <c:pt idx="11" formatCode="General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60-4B71-8AA9-BDC3582BC2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506</c:v>
                </c:pt>
                <c:pt idx="1">
                  <c:v>518</c:v>
                </c:pt>
                <c:pt idx="2">
                  <c:v>491</c:v>
                </c:pt>
                <c:pt idx="3">
                  <c:v>520</c:v>
                </c:pt>
                <c:pt idx="4">
                  <c:v>541</c:v>
                </c:pt>
                <c:pt idx="5" formatCode="General">
                  <c:v>518</c:v>
                </c:pt>
                <c:pt idx="6" formatCode="General">
                  <c:v>552</c:v>
                </c:pt>
                <c:pt idx="7" formatCode="General">
                  <c:v>546</c:v>
                </c:pt>
                <c:pt idx="8" formatCode="General">
                  <c:v>558</c:v>
                </c:pt>
                <c:pt idx="9" formatCode="General">
                  <c:v>523</c:v>
                </c:pt>
                <c:pt idx="10" formatCode="General">
                  <c:v>498</c:v>
                </c:pt>
                <c:pt idx="11" formatCode="General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60-4B71-8AA9-BDC3582BC2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60-4B71-8AA9-BDC3582BC29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60-4B71-8AA9-BDC3582BC29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60-4B71-8AA9-BDC3582BC29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60-4B71-8AA9-BDC3582BC29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60-4B71-8AA9-BDC3582BC29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64</c:v>
                </c:pt>
                <c:pt idx="1">
                  <c:v>60</c:v>
                </c:pt>
                <c:pt idx="2">
                  <c:v>68</c:v>
                </c:pt>
                <c:pt idx="3">
                  <c:v>70</c:v>
                </c:pt>
                <c:pt idx="4">
                  <c:v>75</c:v>
                </c:pt>
                <c:pt idx="5" formatCode="General">
                  <c:v>87</c:v>
                </c:pt>
                <c:pt idx="6" formatCode="General">
                  <c:v>97</c:v>
                </c:pt>
                <c:pt idx="7" formatCode="General">
                  <c:v>108</c:v>
                </c:pt>
                <c:pt idx="8" formatCode="General">
                  <c:v>112</c:v>
                </c:pt>
                <c:pt idx="9" formatCode="General">
                  <c:v>115</c:v>
                </c:pt>
                <c:pt idx="10" formatCode="General">
                  <c:v>117</c:v>
                </c:pt>
                <c:pt idx="11" formatCode="General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60-4B71-8AA9-BDC3582BC2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908</c:v>
                </c:pt>
                <c:pt idx="1">
                  <c:v>913</c:v>
                </c:pt>
                <c:pt idx="2">
                  <c:v>881</c:v>
                </c:pt>
                <c:pt idx="3">
                  <c:v>897</c:v>
                </c:pt>
                <c:pt idx="4">
                  <c:v>895</c:v>
                </c:pt>
                <c:pt idx="5" formatCode="General">
                  <c:v>949</c:v>
                </c:pt>
                <c:pt idx="6" formatCode="General">
                  <c:v>1043</c:v>
                </c:pt>
                <c:pt idx="7" formatCode="General">
                  <c:v>1045</c:v>
                </c:pt>
                <c:pt idx="8" formatCode="General">
                  <c:v>1101</c:v>
                </c:pt>
                <c:pt idx="9" formatCode="General">
                  <c:v>947</c:v>
                </c:pt>
                <c:pt idx="10" formatCode="General">
                  <c:v>1006</c:v>
                </c:pt>
                <c:pt idx="11" formatCode="General">
                  <c:v>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560-4B71-8AA9-BDC3582BC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259023"/>
        <c:axId val="1"/>
      </c:barChart>
      <c:catAx>
        <c:axId val="391259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39125902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464616272965878"/>
          <c:y val="0.18666666666666668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ED32CD-16E3-42BB-ADCB-22CE2764B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3 Apr 2023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212EA0-98D8-4A26-AE57-839A67EB612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8157B6-149E-4DFA-B493-5AFC950710A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DEC4C7-24A1-4995-A7AE-4883B3367F2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C78A72-CA6C-4A47-A158-2964B082C618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ECBC61-43F1-48D4-8A1F-728A6E5A371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B249A7-3CEA-4C60-8332-B720B1C0D667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58B1C9-596E-484F-81E5-3D1350096C53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90144-1E43-4950-8D5F-03055993F3D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B81EDB-E5D4-4C9B-9303-5C4726F716C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EC331-A87B-4D2F-8249-9C975C01F50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106F13-210F-4BAE-9227-C35A7E80EB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13B01E-E200-41E3-9173-8DF2EDAC42D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E968D5-6C1D-4AB5-8405-DF660D70112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122C5F-65F0-4380-9246-30A17796305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18AE19-1FE4-4EDE-B156-64E003E7404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FBBC2-001C-4C25-9B32-DCD3C32FB2F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CB8330-13BF-4E65-98AB-D04373A1FCF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E17DFE-792E-4F00-A7F7-3FD705973D97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 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77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16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7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89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06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7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1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6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1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Korea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79" name="Group 427"/>
          <p:cNvGraphicFramePr>
            <a:graphicFrameLocks noGrp="1"/>
          </p:cNvGraphicFramePr>
          <p:nvPr>
            <p:ph sz="half" idx="2"/>
          </p:nvPr>
        </p:nvGraphicFramePr>
        <p:xfrm>
          <a:off x="457200" y="1219200"/>
          <a:ext cx="8229600" cy="5368928"/>
        </p:xfrm>
        <a:graphic>
          <a:graphicData uri="http://schemas.openxmlformats.org/drawingml/2006/table">
            <a:tbl>
              <a:tblPr/>
              <a:tblGrid>
                <a:gridCol w="11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Korea Council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27-Jun-09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Busan (Changwon)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3-Feb-91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Daejeon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17-Jun-91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Kwangju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93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24-Jun-00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Seoul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26-Feb-76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Taegu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11-May-92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Daejeon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37798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145653"/>
              </p:ext>
            </p:extLst>
          </p:nvPr>
        </p:nvGraphicFramePr>
        <p:xfrm>
          <a:off x="508000" y="812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Daejeon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Daejeon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712211"/>
              </p:ext>
            </p:extLst>
          </p:nvPr>
        </p:nvGraphicFramePr>
        <p:xfrm>
          <a:off x="754063" y="1117600"/>
          <a:ext cx="7967662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168233"/>
              </p:ext>
            </p:extLst>
          </p:nvPr>
        </p:nvGraphicFramePr>
        <p:xfrm>
          <a:off x="1143000" y="1143000"/>
          <a:ext cx="712946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Kwangju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24 June 2000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Kwangju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3765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062454"/>
              </p:ext>
            </p:extLst>
          </p:nvPr>
        </p:nvGraphicFramePr>
        <p:xfrm>
          <a:off x="508000" y="8255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Kwangju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Kwangju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197988"/>
              </p:ext>
            </p:extLst>
          </p:nvPr>
        </p:nvGraphicFramePr>
        <p:xfrm>
          <a:off x="355600" y="1195388"/>
          <a:ext cx="7872413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726187"/>
              </p:ext>
            </p:extLst>
          </p:nvPr>
        </p:nvGraphicFramePr>
        <p:xfrm>
          <a:off x="1173163" y="1066800"/>
          <a:ext cx="6940550" cy="465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Seoul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February 1976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Seoul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08645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395418"/>
              </p:ext>
            </p:extLst>
          </p:nvPr>
        </p:nvGraphicFramePr>
        <p:xfrm>
          <a:off x="228600" y="7620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Seoul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145971"/>
              </p:ext>
            </p:extLst>
          </p:nvPr>
        </p:nvGraphicFramePr>
        <p:xfrm>
          <a:off x="965200" y="1144588"/>
          <a:ext cx="7242175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7200" y="388938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Korea Council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Seoul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8977"/>
              </p:ext>
            </p:extLst>
          </p:nvPr>
        </p:nvGraphicFramePr>
        <p:xfrm>
          <a:off x="635000" y="1270000"/>
          <a:ext cx="7872413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310332"/>
              </p:ext>
            </p:extLst>
          </p:nvPr>
        </p:nvGraphicFramePr>
        <p:xfrm>
          <a:off x="1219200" y="1150938"/>
          <a:ext cx="6969125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Taegu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11 May 1992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Taegu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45064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028146"/>
              </p:ext>
            </p:extLst>
          </p:nvPr>
        </p:nvGraphicFramePr>
        <p:xfrm>
          <a:off x="3810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Taegu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Taegu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887372"/>
              </p:ext>
            </p:extLst>
          </p:nvPr>
        </p:nvGraphicFramePr>
        <p:xfrm>
          <a:off x="660400" y="1306513"/>
          <a:ext cx="7874000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375930"/>
              </p:ext>
            </p:extLst>
          </p:nvPr>
        </p:nvGraphicFramePr>
        <p:xfrm>
          <a:off x="685800" y="1066800"/>
          <a:ext cx="79629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Korea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27 June 2009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Korea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399197"/>
              </p:ext>
            </p:extLst>
          </p:nvPr>
        </p:nvGraphicFramePr>
        <p:xfrm>
          <a:off x="381000" y="381000"/>
          <a:ext cx="8174038" cy="528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834919"/>
              </p:ext>
            </p:extLst>
          </p:nvPr>
        </p:nvGraphicFramePr>
        <p:xfrm>
          <a:off x="990600" y="1176338"/>
          <a:ext cx="78486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Busan (Changwon)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3 February 1991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Busan (Changwon)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46810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727339"/>
              </p:ext>
            </p:extLst>
          </p:nvPr>
        </p:nvGraphicFramePr>
        <p:xfrm>
          <a:off x="511175" y="788988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Busan (Changwon)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Busan (Changwon)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420266"/>
              </p:ext>
            </p:extLst>
          </p:nvPr>
        </p:nvGraphicFramePr>
        <p:xfrm>
          <a:off x="460375" y="1371600"/>
          <a:ext cx="8221663" cy="533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34877"/>
              </p:ext>
            </p:extLst>
          </p:nvPr>
        </p:nvGraphicFramePr>
        <p:xfrm>
          <a:off x="838200" y="1128713"/>
          <a:ext cx="7924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Daejeon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June 1997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392</Words>
  <Application>Microsoft Office PowerPoint</Application>
  <PresentationFormat>On-screen Show (4:3)</PresentationFormat>
  <Paragraphs>112</Paragraphs>
  <Slides>24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Default Design</vt:lpstr>
      <vt:lpstr>Microsoft Excel Chart</vt:lpstr>
      <vt:lpstr>Geo Units Formation Dates In Korea</vt:lpstr>
      <vt:lpstr>PowerPoint Presentation</vt:lpstr>
      <vt:lpstr>PowerPoint Presentation</vt:lpstr>
      <vt:lpstr>PowerPoint Presentation</vt:lpstr>
      <vt:lpstr>PowerPoint Presentation</vt:lpstr>
      <vt:lpstr>Busan (Changwon) Section Growth in Membership Grade  (2011-2022)</vt:lpstr>
      <vt:lpstr>Busan (Changwon) Section Growth in Membership Grade  (2011-2022)</vt:lpstr>
      <vt:lpstr>PowerPoint Presentation</vt:lpstr>
      <vt:lpstr>PowerPoint Presentation</vt:lpstr>
      <vt:lpstr>Daejeon Section Growth in Membership Grade  (2011-2022)</vt:lpstr>
      <vt:lpstr>Daejeon Section Growth in Membership Grade  (2011-2022)</vt:lpstr>
      <vt:lpstr>PowerPoint Presentation</vt:lpstr>
      <vt:lpstr>PowerPoint Presentation</vt:lpstr>
      <vt:lpstr>Kwangju Section Growth in Membership Grade  (2011-2022)</vt:lpstr>
      <vt:lpstr>Kwangju Section Growth in Membership Grade  (2011-2022)</vt:lpstr>
      <vt:lpstr>PowerPoint Presentation</vt:lpstr>
      <vt:lpstr>PowerPoint Presentation</vt:lpstr>
      <vt:lpstr>Seoul Section Growth in Membership Grade  (2011-2022)</vt:lpstr>
      <vt:lpstr>Seoul Section Growth in Membership Grade  (2011-2022)</vt:lpstr>
      <vt:lpstr>PowerPoint Presentation</vt:lpstr>
      <vt:lpstr>PowerPoint Presentation</vt:lpstr>
      <vt:lpstr>Taegu Section Growth in Membership Grade  (2011-2022)</vt:lpstr>
      <vt:lpstr>Taegu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152</cp:revision>
  <dcterms:created xsi:type="dcterms:W3CDTF">2008-01-07T06:07:13Z</dcterms:created>
  <dcterms:modified xsi:type="dcterms:W3CDTF">2023-04-14T05:31:15Z</dcterms:modified>
</cp:coreProperties>
</file>