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1879" autoAdjust="0"/>
  </p:normalViewPr>
  <p:slideViewPr>
    <p:cSldViewPr>
      <p:cViewPr varScale="1">
        <p:scale>
          <a:sx n="101" d="100"/>
          <a:sy n="101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77051926298161E-2"/>
          <c:y val="5.0251256281406975E-2"/>
          <c:w val="0.74737266244846168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Hong Kong</c:v>
                </c:pt>
              </c:strCache>
            </c:strRef>
          </c:tx>
          <c:spPr>
            <a:solidFill>
              <a:schemeClr val="accent1"/>
            </a:solidFill>
            <a:ln w="1559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7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2912</c:v>
                </c:pt>
                <c:pt idx="1">
                  <c:v>3083</c:v>
                </c:pt>
                <c:pt idx="2">
                  <c:v>3144</c:v>
                </c:pt>
                <c:pt idx="3">
                  <c:v>2821</c:v>
                </c:pt>
                <c:pt idx="4">
                  <c:v>2945</c:v>
                </c:pt>
                <c:pt idx="5">
                  <c:v>2841</c:v>
                </c:pt>
                <c:pt idx="6">
                  <c:v>2722</c:v>
                </c:pt>
                <c:pt idx="7">
                  <c:v>2565</c:v>
                </c:pt>
                <c:pt idx="8">
                  <c:v>2505</c:v>
                </c:pt>
                <c:pt idx="9">
                  <c:v>2598</c:v>
                </c:pt>
                <c:pt idx="10">
                  <c:v>2568</c:v>
                </c:pt>
                <c:pt idx="11">
                  <c:v>2596</c:v>
                </c:pt>
                <c:pt idx="12">
                  <c:v>2667</c:v>
                </c:pt>
                <c:pt idx="13">
                  <c:v>2612</c:v>
                </c:pt>
                <c:pt idx="14">
                  <c:v>2593</c:v>
                </c:pt>
                <c:pt idx="15" formatCode="General">
                  <c:v>3160</c:v>
                </c:pt>
                <c:pt idx="16">
                  <c:v>9021</c:v>
                </c:pt>
                <c:pt idx="17">
                  <c:v>4615</c:v>
                </c:pt>
                <c:pt idx="18">
                  <c:v>4483</c:v>
                </c:pt>
                <c:pt idx="19">
                  <c:v>4304</c:v>
                </c:pt>
                <c:pt idx="20">
                  <c:v>9448</c:v>
                </c:pt>
                <c:pt idx="21">
                  <c:v>5468</c:v>
                </c:pt>
                <c:pt idx="22">
                  <c:v>3046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4-4243-AA2F-72CF0D86B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950415"/>
        <c:axId val="1"/>
      </c:barChart>
      <c:dateAx>
        <c:axId val="2118950415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18950415"/>
        <c:crosses val="autoZero"/>
        <c:crossBetween val="between"/>
      </c:valAx>
      <c:spPr>
        <a:noFill/>
        <a:ln w="1559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73835365173945"/>
          <c:y val="0.26683383023723978"/>
          <c:w val="0.11660934275107504"/>
          <c:h val="4.8894936676604772E-2"/>
        </c:manualLayout>
      </c:layout>
      <c:overlay val="0"/>
      <c:spPr>
        <a:noFill/>
        <a:ln w="3898">
          <a:solidFill>
            <a:schemeClr val="tx1"/>
          </a:solidFill>
          <a:prstDash val="solid"/>
        </a:ln>
      </c:spPr>
      <c:txPr>
        <a:bodyPr/>
        <a:lstStyle/>
        <a:p>
          <a:pPr>
            <a:defRPr sz="1132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726E-2"/>
          <c:y val="4.030226700251905E-2"/>
          <c:w val="0.7014464126063244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Hong Kong</c:v>
                </c:pt>
              </c:strCache>
            </c:strRef>
          </c:tx>
          <c:spPr>
            <a:ln w="15613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2912</c:v>
                </c:pt>
                <c:pt idx="1">
                  <c:v>3083</c:v>
                </c:pt>
                <c:pt idx="2">
                  <c:v>3144</c:v>
                </c:pt>
                <c:pt idx="3">
                  <c:v>2821</c:v>
                </c:pt>
                <c:pt idx="4">
                  <c:v>2945</c:v>
                </c:pt>
                <c:pt idx="5">
                  <c:v>2841</c:v>
                </c:pt>
                <c:pt idx="6">
                  <c:v>2722</c:v>
                </c:pt>
                <c:pt idx="7">
                  <c:v>2565</c:v>
                </c:pt>
                <c:pt idx="8">
                  <c:v>2505</c:v>
                </c:pt>
                <c:pt idx="9">
                  <c:v>2598</c:v>
                </c:pt>
                <c:pt idx="10">
                  <c:v>2568</c:v>
                </c:pt>
                <c:pt idx="11">
                  <c:v>2596</c:v>
                </c:pt>
                <c:pt idx="12">
                  <c:v>2667</c:v>
                </c:pt>
                <c:pt idx="13">
                  <c:v>2612</c:v>
                </c:pt>
                <c:pt idx="14">
                  <c:v>2593</c:v>
                </c:pt>
                <c:pt idx="15" formatCode="General">
                  <c:v>3160</c:v>
                </c:pt>
                <c:pt idx="16">
                  <c:v>9021</c:v>
                </c:pt>
                <c:pt idx="17">
                  <c:v>4615</c:v>
                </c:pt>
                <c:pt idx="18">
                  <c:v>4483</c:v>
                </c:pt>
                <c:pt idx="19">
                  <c:v>4304</c:v>
                </c:pt>
                <c:pt idx="20">
                  <c:v>9448</c:v>
                </c:pt>
                <c:pt idx="21">
                  <c:v>5468</c:v>
                </c:pt>
                <c:pt idx="22">
                  <c:v>3046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AB-4A8A-8BC5-F243AD86C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3256127"/>
        <c:axId val="1"/>
      </c:lineChart>
      <c:dateAx>
        <c:axId val="1003256127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03256127"/>
        <c:crosses val="autoZero"/>
        <c:crossBetween val="midCat"/>
      </c:valAx>
      <c:spPr>
        <a:noFill/>
        <a:ln w="1561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551448784133771"/>
          <c:y val="0.41082167545958165"/>
          <c:w val="0.18865432549408145"/>
          <c:h val="0.10420845281663732"/>
        </c:manualLayout>
      </c:layout>
      <c:overlay val="0"/>
      <c:spPr>
        <a:noFill/>
        <a:ln w="3907">
          <a:solidFill>
            <a:schemeClr val="tx1"/>
          </a:solidFill>
          <a:prstDash val="solid"/>
        </a:ln>
      </c:spPr>
      <c:txPr>
        <a:bodyPr/>
        <a:lstStyle/>
        <a:p>
          <a:pPr>
            <a:defRPr sz="113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E76-42EC-B97C-B59567B030B3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78</c:v>
                </c:pt>
                <c:pt idx="1">
                  <c:v>100</c:v>
                </c:pt>
                <c:pt idx="2">
                  <c:v>62</c:v>
                </c:pt>
                <c:pt idx="3">
                  <c:v>88</c:v>
                </c:pt>
                <c:pt idx="4">
                  <c:v>73</c:v>
                </c:pt>
                <c:pt idx="5" formatCode="General">
                  <c:v>85</c:v>
                </c:pt>
                <c:pt idx="6" formatCode="General">
                  <c:v>98</c:v>
                </c:pt>
                <c:pt idx="7" formatCode="General">
                  <c:v>82</c:v>
                </c:pt>
                <c:pt idx="8" formatCode="General">
                  <c:v>110</c:v>
                </c:pt>
                <c:pt idx="9" formatCode="General">
                  <c:v>77</c:v>
                </c:pt>
                <c:pt idx="10" formatCode="General">
                  <c:v>93</c:v>
                </c:pt>
                <c:pt idx="11" formatCode="General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6-42EC-B97C-B59567B030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319</c:v>
                </c:pt>
                <c:pt idx="1">
                  <c:v>366</c:v>
                </c:pt>
                <c:pt idx="2">
                  <c:v>376</c:v>
                </c:pt>
                <c:pt idx="3">
                  <c:v>386</c:v>
                </c:pt>
                <c:pt idx="4">
                  <c:v>410</c:v>
                </c:pt>
                <c:pt idx="5" formatCode="General">
                  <c:v>423</c:v>
                </c:pt>
                <c:pt idx="6" formatCode="General">
                  <c:v>436</c:v>
                </c:pt>
                <c:pt idx="7" formatCode="General">
                  <c:v>434</c:v>
                </c:pt>
                <c:pt idx="8" formatCode="General">
                  <c:v>464</c:v>
                </c:pt>
                <c:pt idx="9" formatCode="General">
                  <c:v>426</c:v>
                </c:pt>
                <c:pt idx="10" formatCode="General">
                  <c:v>457</c:v>
                </c:pt>
                <c:pt idx="11" formatCode="General">
                  <c:v>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76-42EC-B97C-B59567B030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1820</c:v>
                </c:pt>
                <c:pt idx="1">
                  <c:v>1807</c:v>
                </c:pt>
                <c:pt idx="2">
                  <c:v>1762</c:v>
                </c:pt>
                <c:pt idx="3">
                  <c:v>1717</c:v>
                </c:pt>
                <c:pt idx="4">
                  <c:v>2240</c:v>
                </c:pt>
                <c:pt idx="5" formatCode="General">
                  <c:v>7901</c:v>
                </c:pt>
                <c:pt idx="6" formatCode="General">
                  <c:v>3632</c:v>
                </c:pt>
                <c:pt idx="7" formatCode="General">
                  <c:v>3520</c:v>
                </c:pt>
                <c:pt idx="8" formatCode="General">
                  <c:v>3255</c:v>
                </c:pt>
                <c:pt idx="9" formatCode="General">
                  <c:v>8353</c:v>
                </c:pt>
                <c:pt idx="10" formatCode="General">
                  <c:v>4409</c:v>
                </c:pt>
                <c:pt idx="11" formatCode="General">
                  <c:v>1913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76-42EC-B97C-B59567B030B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76-42EC-B97C-B59567B030B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76-42EC-B97C-B59567B030B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76-42EC-B97C-B59567B030B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76-42EC-B97C-B59567B030B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76-42EC-B97C-B59567B030B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253</c:v>
                </c:pt>
                <c:pt idx="1">
                  <c:v>259</c:v>
                </c:pt>
                <c:pt idx="2">
                  <c:v>268</c:v>
                </c:pt>
                <c:pt idx="3">
                  <c:v>273</c:v>
                </c:pt>
                <c:pt idx="4">
                  <c:v>286</c:v>
                </c:pt>
                <c:pt idx="5" formatCode="General">
                  <c:v>301</c:v>
                </c:pt>
                <c:pt idx="6" formatCode="General">
                  <c:v>307</c:v>
                </c:pt>
                <c:pt idx="7" formatCode="General">
                  <c:v>307</c:v>
                </c:pt>
                <c:pt idx="8" formatCode="General">
                  <c:v>319</c:v>
                </c:pt>
                <c:pt idx="9" formatCode="General">
                  <c:v>319</c:v>
                </c:pt>
                <c:pt idx="10" formatCode="General">
                  <c:v>347</c:v>
                </c:pt>
                <c:pt idx="11" formatCode="General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E76-42EC-B97C-B59567B030B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2518</c:v>
                </c:pt>
                <c:pt idx="1">
                  <c:v>2567</c:v>
                </c:pt>
                <c:pt idx="2">
                  <c:v>2550</c:v>
                </c:pt>
                <c:pt idx="3">
                  <c:v>2505</c:v>
                </c:pt>
                <c:pt idx="4">
                  <c:v>3087</c:v>
                </c:pt>
                <c:pt idx="5" formatCode="General">
                  <c:v>8936</c:v>
                </c:pt>
                <c:pt idx="6" formatCode="General">
                  <c:v>4517</c:v>
                </c:pt>
                <c:pt idx="7" formatCode="General">
                  <c:v>4401</c:v>
                </c:pt>
                <c:pt idx="8" formatCode="General">
                  <c:v>4194</c:v>
                </c:pt>
                <c:pt idx="9" formatCode="General">
                  <c:v>9371</c:v>
                </c:pt>
                <c:pt idx="10" formatCode="General">
                  <c:v>5375</c:v>
                </c:pt>
                <c:pt idx="11" formatCode="General">
                  <c:v>2957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76-42EC-B97C-B59567B03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1407"/>
        <c:axId val="1"/>
      </c:barChart>
      <c:catAx>
        <c:axId val="185514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855140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6199782459624977E-2"/>
                  <c:y val="1.038019704058731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BF-4C2B-B98A-4FCAFD12EAEE}"/>
                </c:ext>
              </c:extLst>
            </c:dLbl>
            <c:dLbl>
              <c:idx val="1"/>
              <c:layout>
                <c:manualLayout>
                  <c:x val="-5.1460594452720464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BF-4C2B-B98A-4FCAFD12EAEE}"/>
                </c:ext>
              </c:extLst>
            </c:dLbl>
            <c:dLbl>
              <c:idx val="2"/>
              <c:layout>
                <c:manualLayout>
                  <c:x val="-3.6199900688089717E-2"/>
                  <c:y val="1.255620221385370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BF-4C2B-B98A-4FCAFD12EAEE}"/>
                </c:ext>
              </c:extLst>
            </c:dLbl>
            <c:dLbl>
              <c:idx val="3"/>
              <c:layout>
                <c:manualLayout>
                  <c:x val="-2.8692274952117527E-2"/>
                  <c:y val="1.501939974894442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BF-4C2B-B98A-4FCAFD12EAEE}"/>
                </c:ext>
              </c:extLst>
            </c:dLbl>
            <c:dLbl>
              <c:idx val="4"/>
              <c:layout>
                <c:manualLayout>
                  <c:x val="-3.9284717788654798E-2"/>
                  <c:y val="1.269998858838297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BF-4C2B-B98A-4FCAFD12EAEE}"/>
                </c:ext>
              </c:extLst>
            </c:dLbl>
            <c:dLbl>
              <c:idx val="5"/>
              <c:layout>
                <c:manualLayout>
                  <c:x val="-3.1531531531531529E-2"/>
                  <c:y val="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78</c:v>
                </c:pt>
                <c:pt idx="1">
                  <c:v>100</c:v>
                </c:pt>
                <c:pt idx="2">
                  <c:v>62</c:v>
                </c:pt>
                <c:pt idx="3">
                  <c:v>88</c:v>
                </c:pt>
                <c:pt idx="4">
                  <c:v>73</c:v>
                </c:pt>
                <c:pt idx="5" formatCode="General">
                  <c:v>85</c:v>
                </c:pt>
                <c:pt idx="6" formatCode="General">
                  <c:v>98</c:v>
                </c:pt>
                <c:pt idx="7" formatCode="General">
                  <c:v>82</c:v>
                </c:pt>
                <c:pt idx="8" formatCode="General">
                  <c:v>110</c:v>
                </c:pt>
                <c:pt idx="9" formatCode="General">
                  <c:v>77</c:v>
                </c:pt>
                <c:pt idx="10" formatCode="General">
                  <c:v>93</c:v>
                </c:pt>
                <c:pt idx="11" formatCode="General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BF-4C2B-B98A-4FCAFD12EA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49838335425463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BF-4C2B-B98A-4FCAFD12EAEE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BF-4C2B-B98A-4FCAFD12EAEE}"/>
                </c:ext>
              </c:extLst>
            </c:dLbl>
            <c:dLbl>
              <c:idx val="2"/>
              <c:layout>
                <c:manualLayout>
                  <c:x val="-2.7108959353053842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BF-4C2B-B98A-4FCAFD12EAEE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BF-4C2B-B98A-4FCAFD12EAEE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BF-4C2B-B98A-4FCAFD12EAEE}"/>
                </c:ext>
              </c:extLst>
            </c:dLbl>
            <c:dLbl>
              <c:idx val="5"/>
              <c:layout>
                <c:manualLayout>
                  <c:x val="-3.003003003003003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BF-4C2B-B98A-4FCAFD12EAEE}"/>
                </c:ext>
              </c:extLst>
            </c:dLbl>
            <c:dLbl>
              <c:idx val="6"/>
              <c:layout>
                <c:manualLayout>
                  <c:x val="-3.1531531531531529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319</c:v>
                </c:pt>
                <c:pt idx="1">
                  <c:v>366</c:v>
                </c:pt>
                <c:pt idx="2">
                  <c:v>376</c:v>
                </c:pt>
                <c:pt idx="3">
                  <c:v>386</c:v>
                </c:pt>
                <c:pt idx="4">
                  <c:v>410</c:v>
                </c:pt>
                <c:pt idx="5" formatCode="General">
                  <c:v>423</c:v>
                </c:pt>
                <c:pt idx="6" formatCode="General">
                  <c:v>436</c:v>
                </c:pt>
                <c:pt idx="7" formatCode="General">
                  <c:v>434</c:v>
                </c:pt>
                <c:pt idx="8" formatCode="General">
                  <c:v>464</c:v>
                </c:pt>
                <c:pt idx="9" formatCode="General">
                  <c:v>426</c:v>
                </c:pt>
                <c:pt idx="10" formatCode="General">
                  <c:v>457</c:v>
                </c:pt>
                <c:pt idx="11" formatCode="General">
                  <c:v>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9BF-4C2B-B98A-4FCAFD12EA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5.14428087793373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BF-4C2B-B98A-4FCAFD12EAEE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BF-4C2B-B98A-4FCAFD12EAEE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BF-4C2B-B98A-4FCAFD12EAEE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BF-4C2B-B98A-4FCAFD12EAEE}"/>
                </c:ext>
              </c:extLst>
            </c:dLbl>
            <c:dLbl>
              <c:idx val="4"/>
              <c:layout>
                <c:manualLayout>
                  <c:x val="-3.9448582440708424E-2"/>
                  <c:y val="5.129940279204230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1820</c:v>
                </c:pt>
                <c:pt idx="1">
                  <c:v>1807</c:v>
                </c:pt>
                <c:pt idx="2">
                  <c:v>1762</c:v>
                </c:pt>
                <c:pt idx="3">
                  <c:v>1717</c:v>
                </c:pt>
                <c:pt idx="4">
                  <c:v>2240</c:v>
                </c:pt>
                <c:pt idx="5" formatCode="General">
                  <c:v>7901</c:v>
                </c:pt>
                <c:pt idx="6" formatCode="General">
                  <c:v>3632</c:v>
                </c:pt>
                <c:pt idx="7" formatCode="General">
                  <c:v>3520</c:v>
                </c:pt>
                <c:pt idx="8" formatCode="General">
                  <c:v>3255</c:v>
                </c:pt>
                <c:pt idx="9" formatCode="General">
                  <c:v>8353</c:v>
                </c:pt>
                <c:pt idx="10" formatCode="General">
                  <c:v>4409</c:v>
                </c:pt>
                <c:pt idx="11" formatCode="General">
                  <c:v>1913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A9BF-4C2B-B98A-4FCAFD12EA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6232649972807439E-2"/>
                  <c:y val="4.3997489444254252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9BF-4C2B-B98A-4FCAFD12EAEE}"/>
                </c:ext>
              </c:extLst>
            </c:dLbl>
            <c:dLbl>
              <c:idx val="1"/>
              <c:layout>
                <c:manualLayout>
                  <c:x val="-1.5970301009671087E-3"/>
                  <c:y val="2.86501958994256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9BF-4C2B-B98A-4FCAFD12EAEE}"/>
                </c:ext>
              </c:extLst>
            </c:dLbl>
            <c:dLbl>
              <c:idx val="2"/>
              <c:layout>
                <c:manualLayout>
                  <c:x val="-1.0524225012413988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9BF-4C2B-B98A-4FCAFD12EAEE}"/>
                </c:ext>
              </c:extLst>
            </c:dLbl>
            <c:dLbl>
              <c:idx val="3"/>
              <c:layout>
                <c:manualLayout>
                  <c:x val="-2.7310775342381513E-5"/>
                  <c:y val="2.860226710791585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9BF-4C2B-B98A-4FCAFD12EAEE}"/>
                </c:ext>
              </c:extLst>
            </c:dLbl>
            <c:dLbl>
              <c:idx val="4"/>
              <c:layout>
                <c:manualLayout>
                  <c:x val="-6.1834669314984273E-3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9BF-4C2B-B98A-4FCAFD12EAEE}"/>
                </c:ext>
              </c:extLst>
            </c:dLbl>
            <c:dLbl>
              <c:idx val="5"/>
              <c:layout>
                <c:manualLayout>
                  <c:x val="-4.5045045045045045E-3"/>
                  <c:y val="4.8309178743961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253</c:v>
                </c:pt>
                <c:pt idx="1">
                  <c:v>259</c:v>
                </c:pt>
                <c:pt idx="2">
                  <c:v>268</c:v>
                </c:pt>
                <c:pt idx="3">
                  <c:v>273</c:v>
                </c:pt>
                <c:pt idx="4">
                  <c:v>286</c:v>
                </c:pt>
                <c:pt idx="5" formatCode="General">
                  <c:v>301</c:v>
                </c:pt>
                <c:pt idx="6" formatCode="General">
                  <c:v>307</c:v>
                </c:pt>
                <c:pt idx="7" formatCode="General">
                  <c:v>307</c:v>
                </c:pt>
                <c:pt idx="8" formatCode="General">
                  <c:v>319</c:v>
                </c:pt>
                <c:pt idx="9" formatCode="General">
                  <c:v>319</c:v>
                </c:pt>
                <c:pt idx="10" formatCode="General">
                  <c:v>347</c:v>
                </c:pt>
                <c:pt idx="11" formatCode="General">
                  <c:v>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A9BF-4C2B-B98A-4FCAFD12EA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5.9786952306637347E-3"/>
                  <c:y val="4.02965118490623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9BF-4C2B-B98A-4FCAFD12EAEE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9BF-4C2B-B98A-4FCAFD12EAEE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9BF-4C2B-B98A-4FCAFD12EAEE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9BF-4C2B-B98A-4FCAFD12EAEE}"/>
                </c:ext>
              </c:extLst>
            </c:dLbl>
            <c:dLbl>
              <c:idx val="4"/>
              <c:layout>
                <c:manualLayout>
                  <c:x val="-6.7745028493059994E-2"/>
                  <c:y val="-2.50167370383049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2518</c:v>
                </c:pt>
                <c:pt idx="1">
                  <c:v>2567</c:v>
                </c:pt>
                <c:pt idx="2">
                  <c:v>2550</c:v>
                </c:pt>
                <c:pt idx="3">
                  <c:v>2505</c:v>
                </c:pt>
                <c:pt idx="4">
                  <c:v>3087</c:v>
                </c:pt>
                <c:pt idx="5" formatCode="General">
                  <c:v>8936</c:v>
                </c:pt>
                <c:pt idx="6" formatCode="General">
                  <c:v>4517</c:v>
                </c:pt>
                <c:pt idx="7" formatCode="General">
                  <c:v>4401</c:v>
                </c:pt>
                <c:pt idx="8" formatCode="General">
                  <c:v>4194</c:v>
                </c:pt>
                <c:pt idx="9" formatCode="General">
                  <c:v>9371</c:v>
                </c:pt>
                <c:pt idx="10" formatCode="General">
                  <c:v>5375</c:v>
                </c:pt>
                <c:pt idx="11" formatCode="General">
                  <c:v>2957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A9BF-4C2B-B98A-4FCAFD12E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0563392"/>
        <c:axId val="1"/>
      </c:lineChart>
      <c:catAx>
        <c:axId val="202056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020563392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5203370279353"/>
          <c:y val="0.29291943912416352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Hong Kong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30C-42BD-8C0D-7E68F664DC4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0C-42BD-8C0D-7E68F664DC4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30C-42BD-8C0D-7E68F664DC4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0C-42BD-8C0D-7E68F664DC4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30C-42BD-8C0D-7E68F664DC4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0C-42BD-8C0D-7E68F664DC4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30C-42BD-8C0D-7E68F664DC4A}"/>
              </c:ext>
            </c:extLst>
          </c:dPt>
          <c:dLbls>
            <c:dLbl>
              <c:idx val="0"/>
              <c:layout>
                <c:manualLayout>
                  <c:x val="1.5458398114248458E-2"/>
                  <c:y val="-0.1535364025442765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0C-42BD-8C0D-7E68F664DC4A}"/>
                </c:ext>
              </c:extLst>
            </c:dLbl>
            <c:dLbl>
              <c:idx val="1"/>
              <c:layout>
                <c:manualLayout>
                  <c:x val="6.4610812979587748E-2"/>
                  <c:y val="-6.919202667234161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0C-42BD-8C0D-7E68F664DC4A}"/>
                </c:ext>
              </c:extLst>
            </c:dLbl>
            <c:dLbl>
              <c:idx val="2"/>
              <c:layout>
                <c:manualLayout>
                  <c:x val="7.5207497647699781E-2"/>
                  <c:y val="-5.627902876312527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0C-42BD-8C0D-7E68F664DC4A}"/>
                </c:ext>
              </c:extLst>
            </c:dLbl>
            <c:dLbl>
              <c:idx val="3"/>
              <c:layout>
                <c:manualLayout>
                  <c:x val="-5.4297652651909084E-2"/>
                  <c:y val="4.734097689762863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0C-42BD-8C0D-7E68F664DC4A}"/>
                </c:ext>
              </c:extLst>
            </c:dLbl>
            <c:dLbl>
              <c:idx val="4"/>
              <c:layout>
                <c:manualLayout>
                  <c:x val="-3.3251416821304981E-2"/>
                  <c:y val="3.422553261923340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0C-42BD-8C0D-7E68F664DC4A}"/>
                </c:ext>
              </c:extLst>
            </c:dLbl>
            <c:dLbl>
              <c:idx val="5"/>
              <c:layout>
                <c:manualLayout>
                  <c:x val="-4.3074251466974273E-2"/>
                  <c:y val="2.1975361187959613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0C-42BD-8C0D-7E68F664DC4A}"/>
                </c:ext>
              </c:extLst>
            </c:dLbl>
            <c:dLbl>
              <c:idx val="6"/>
              <c:layout>
                <c:manualLayout>
                  <c:x val="-6.1881990069712622E-2"/>
                  <c:y val="-9.59398453571681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0C-42BD-8C0D-7E68F664DC4A}"/>
                </c:ext>
              </c:extLst>
            </c:dLbl>
            <c:numFmt formatCode="0%" sourceLinked="0"/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1192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133</c:v>
                </c:pt>
                <c:pt idx="2">
                  <c:v>371</c:v>
                </c:pt>
                <c:pt idx="3" formatCode="#,##0">
                  <c:v>1913</c:v>
                </c:pt>
                <c:pt idx="4">
                  <c:v>521</c:v>
                </c:pt>
                <c:pt idx="5">
                  <c:v>19</c:v>
                </c:pt>
                <c:pt idx="6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0C-42BD-8C0D-7E68F664DC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30C-42BD-8C0D-7E68F664DC4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30C-42BD-8C0D-7E68F664DC4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30C-42BD-8C0D-7E68F664DC4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30C-42BD-8C0D-7E68F664DC4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30C-42BD-8C0D-7E68F664DC4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30C-42BD-8C0D-7E68F664DC4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30C-42BD-8C0D-7E68F664DC4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4.3663821405121466</c:v>
                </c:pt>
                <c:pt idx="2">
                  <c:v>12.179908076165463</c:v>
                </c:pt>
                <c:pt idx="3">
                  <c:v>62.803676953381483</c:v>
                </c:pt>
                <c:pt idx="4">
                  <c:v>17.104399212081418</c:v>
                </c:pt>
                <c:pt idx="5">
                  <c:v>0.62376887721602103</c:v>
                </c:pt>
                <c:pt idx="6">
                  <c:v>2.9218647406434668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30C-42BD-8C0D-7E68F664D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67344493702993002"/>
          <c:y val="0.15579708900023861"/>
          <c:w val="0.19306317802711637"/>
          <c:h val="0.3634403245048915"/>
        </c:manualLayout>
      </c:layout>
      <c:overlay val="0"/>
      <c:spPr>
        <a:noFill/>
        <a:ln w="4166">
          <a:solidFill>
            <a:schemeClr val="tx1"/>
          </a:solidFill>
          <a:prstDash val="solid"/>
        </a:ln>
      </c:spPr>
      <c:txPr>
        <a:bodyPr/>
        <a:lstStyle/>
        <a:p>
          <a:pPr>
            <a:defRPr sz="138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589D56-7D96-4A99-A1A4-557BEC052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1D7558-055E-4FCA-9FBF-7BC996F780A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BAD9EB-7A7D-4E03-8BED-798BCE7A71F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31BAA4-4B63-4AAC-AF27-016FF518F27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7967E6-307C-4810-BD96-33E8516BD66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2F9F31-329E-4199-A58A-0DA63F92DA7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44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48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6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21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42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8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22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93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4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8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93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Hong Kong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14 December 1971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640516"/>
              </p:ext>
            </p:extLst>
          </p:nvPr>
        </p:nvGraphicFramePr>
        <p:xfrm>
          <a:off x="1143000" y="1203325"/>
          <a:ext cx="7391400" cy="489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Hong Kong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December 1971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362919"/>
              </p:ext>
            </p:extLst>
          </p:nvPr>
        </p:nvGraphicFramePr>
        <p:xfrm>
          <a:off x="1422400" y="1041400"/>
          <a:ext cx="7189788" cy="47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Hong Kong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Hong Kong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70022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231169"/>
              </p:ext>
            </p:extLst>
          </p:nvPr>
        </p:nvGraphicFramePr>
        <p:xfrm>
          <a:off x="584200" y="8128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Hong Kong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Hong Kong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782441"/>
              </p:ext>
            </p:extLst>
          </p:nvPr>
        </p:nvGraphicFramePr>
        <p:xfrm>
          <a:off x="609600" y="1117600"/>
          <a:ext cx="7924800" cy="523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150</Words>
  <Application>Microsoft Office PowerPoint</Application>
  <PresentationFormat>On-screen Show (4:3)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Hong Kong Section</vt:lpstr>
      <vt:lpstr>PowerPoint Presentation</vt:lpstr>
      <vt:lpstr>PowerPoint Presentation</vt:lpstr>
      <vt:lpstr>Hong Kong Section Growth in Membership Grade  (2011-2022)</vt:lpstr>
      <vt:lpstr>Hong Kong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72</cp:revision>
  <dcterms:created xsi:type="dcterms:W3CDTF">2008-01-07T06:07:13Z</dcterms:created>
  <dcterms:modified xsi:type="dcterms:W3CDTF">2023-04-13T02:06:56Z</dcterms:modified>
</cp:coreProperties>
</file>