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 autoAdjust="0"/>
    <p:restoredTop sz="90616" autoAdjust="0"/>
  </p:normalViewPr>
  <p:slideViewPr>
    <p:cSldViewPr>
      <p:cViewPr varScale="1">
        <p:scale>
          <a:sx n="100" d="100"/>
          <a:sy n="100" d="100"/>
        </p:scale>
        <p:origin x="1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8692904522236506"/>
          <c:h val="0.849246231155781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chemeClr val="accent1"/>
            </a:solidFill>
            <a:ln w="1573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 formatCode="m/d/yyyy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#,##0</c:formatCode>
                <c:ptCount val="22"/>
                <c:pt idx="0">
                  <c:v>3326</c:v>
                </c:pt>
                <c:pt idx="1">
                  <c:v>3437</c:v>
                </c:pt>
                <c:pt idx="2">
                  <c:v>3107</c:v>
                </c:pt>
                <c:pt idx="3">
                  <c:v>2980</c:v>
                </c:pt>
                <c:pt idx="4">
                  <c:v>2748</c:v>
                </c:pt>
                <c:pt idx="5">
                  <c:v>2694</c:v>
                </c:pt>
                <c:pt idx="6">
                  <c:v>2757</c:v>
                </c:pt>
                <c:pt idx="7">
                  <c:v>2741</c:v>
                </c:pt>
                <c:pt idx="8">
                  <c:v>2912</c:v>
                </c:pt>
                <c:pt idx="9">
                  <c:v>3244</c:v>
                </c:pt>
                <c:pt idx="10">
                  <c:v>3093</c:v>
                </c:pt>
                <c:pt idx="11">
                  <c:v>3208</c:v>
                </c:pt>
                <c:pt idx="12">
                  <c:v>3145</c:v>
                </c:pt>
                <c:pt idx="13">
                  <c:v>3110</c:v>
                </c:pt>
                <c:pt idx="14" formatCode="General">
                  <c:v>2951</c:v>
                </c:pt>
                <c:pt idx="15">
                  <c:v>2895</c:v>
                </c:pt>
                <c:pt idx="16">
                  <c:v>2733</c:v>
                </c:pt>
                <c:pt idx="17">
                  <c:v>2739</c:v>
                </c:pt>
                <c:pt idx="18">
                  <c:v>2560</c:v>
                </c:pt>
                <c:pt idx="19">
                  <c:v>2428</c:v>
                </c:pt>
                <c:pt idx="20">
                  <c:v>2378</c:v>
                </c:pt>
                <c:pt idx="21">
                  <c:v>2415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0-4EA0-8BCD-5264D0289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866303"/>
        <c:axId val="1"/>
      </c:barChart>
      <c:dateAx>
        <c:axId val="37286630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2866303"/>
        <c:crosses val="autoZero"/>
        <c:crossBetween val="between"/>
      </c:valAx>
      <c:spPr>
        <a:noFill/>
        <a:ln w="1573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02749563367777"/>
          <c:y val="0.19735369442456058"/>
          <c:w val="9.7273918827061157E-2"/>
          <c:h val="4.8156950078209915E-2"/>
        </c:manualLayout>
      </c:layout>
      <c:overlay val="0"/>
      <c:spPr>
        <a:noFill/>
        <a:ln w="3934">
          <a:solidFill>
            <a:schemeClr val="tx1"/>
          </a:solidFill>
          <a:prstDash val="solid"/>
        </a:ln>
      </c:spPr>
      <c:txPr>
        <a:bodyPr/>
        <a:lstStyle/>
        <a:p>
          <a:pPr>
            <a:defRPr sz="104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0302267002519133E-2"/>
          <c:w val="0.70470731460714708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ln w="1572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3399</c:v>
                </c:pt>
                <c:pt idx="1">
                  <c:v>3326</c:v>
                </c:pt>
                <c:pt idx="2">
                  <c:v>3437</c:v>
                </c:pt>
                <c:pt idx="3">
                  <c:v>3107</c:v>
                </c:pt>
                <c:pt idx="4">
                  <c:v>2980</c:v>
                </c:pt>
                <c:pt idx="5">
                  <c:v>2748</c:v>
                </c:pt>
                <c:pt idx="6">
                  <c:v>2694</c:v>
                </c:pt>
                <c:pt idx="7">
                  <c:v>2757</c:v>
                </c:pt>
                <c:pt idx="8">
                  <c:v>2741</c:v>
                </c:pt>
                <c:pt idx="9">
                  <c:v>2912</c:v>
                </c:pt>
                <c:pt idx="10">
                  <c:v>3244</c:v>
                </c:pt>
                <c:pt idx="11">
                  <c:v>3093</c:v>
                </c:pt>
                <c:pt idx="12">
                  <c:v>3208</c:v>
                </c:pt>
                <c:pt idx="13">
                  <c:v>3145</c:v>
                </c:pt>
                <c:pt idx="14">
                  <c:v>3110</c:v>
                </c:pt>
                <c:pt idx="15" formatCode="General">
                  <c:v>2951</c:v>
                </c:pt>
                <c:pt idx="16">
                  <c:v>2895</c:v>
                </c:pt>
                <c:pt idx="17">
                  <c:v>2733</c:v>
                </c:pt>
                <c:pt idx="18">
                  <c:v>2739</c:v>
                </c:pt>
                <c:pt idx="19">
                  <c:v>2560</c:v>
                </c:pt>
                <c:pt idx="20">
                  <c:v>2428</c:v>
                </c:pt>
                <c:pt idx="21">
                  <c:v>2378</c:v>
                </c:pt>
                <c:pt idx="22">
                  <c:v>2415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85-4F31-8E41-572B09CD2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125504"/>
        <c:axId val="1"/>
      </c:lineChart>
      <c:dateAx>
        <c:axId val="60612550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06125504"/>
        <c:crosses val="autoZero"/>
        <c:crossBetween val="midCat"/>
      </c:valAx>
      <c:spPr>
        <a:noFill/>
        <a:ln w="1572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368912601521136"/>
          <c:y val="0.42682934330178424"/>
          <c:w val="0.17918315256464501"/>
          <c:h val="6.0975529573954801E-2"/>
        </c:manualLayout>
      </c:layout>
      <c:overlay val="0"/>
      <c:spPr>
        <a:noFill/>
        <a:ln w="3932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DE6-4E96-BCE8-0C8A46AEEDE3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E6-4E96-BCE8-0C8A46AEEDE3}"/>
                </c:ext>
              </c:extLst>
            </c:dLbl>
            <c:dLbl>
              <c:idx val="1"/>
              <c:layout>
                <c:manualLayout>
                  <c:x val="-1.1999999999999976E-2"/>
                  <c:y val="2.2222222222220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E6-4E96-BCE8-0C8A46AEEDE3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E6-4E96-BCE8-0C8A46AEEDE3}"/>
                </c:ext>
              </c:extLst>
            </c:dLbl>
            <c:dLbl>
              <c:idx val="4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E6-4E96-BCE8-0C8A46AEEDE3}"/>
                </c:ext>
              </c:extLst>
            </c:dLbl>
            <c:dLbl>
              <c:idx val="5"/>
              <c:layout>
                <c:manualLayout>
                  <c:x val="-4.0000000000000981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E6-4E96-BCE8-0C8A46AEEDE3}"/>
                </c:ext>
              </c:extLst>
            </c:dLbl>
            <c:dLbl>
              <c:idx val="6"/>
              <c:layout>
                <c:manualLayout>
                  <c:x val="-1.06666666666667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E6-4E96-BCE8-0C8A46AEEDE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174</c:v>
                </c:pt>
                <c:pt idx="1">
                  <c:v>181</c:v>
                </c:pt>
                <c:pt idx="2">
                  <c:v>90</c:v>
                </c:pt>
                <c:pt idx="3">
                  <c:v>88</c:v>
                </c:pt>
                <c:pt idx="4">
                  <c:v>106</c:v>
                </c:pt>
                <c:pt idx="5">
                  <c:v>121</c:v>
                </c:pt>
                <c:pt idx="6" formatCode="0">
                  <c:v>176</c:v>
                </c:pt>
                <c:pt idx="7" formatCode="0">
                  <c:v>167</c:v>
                </c:pt>
                <c:pt idx="8" formatCode="0">
                  <c:v>133</c:v>
                </c:pt>
                <c:pt idx="9">
                  <c:v>143</c:v>
                </c:pt>
                <c:pt idx="10">
                  <c:v>135</c:v>
                </c:pt>
                <c:pt idx="11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E6-4E96-BCE8-0C8A46AEED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527</c:v>
                </c:pt>
                <c:pt idx="1">
                  <c:v>536</c:v>
                </c:pt>
                <c:pt idx="2">
                  <c:v>634</c:v>
                </c:pt>
                <c:pt idx="3">
                  <c:v>608</c:v>
                </c:pt>
                <c:pt idx="4">
                  <c:v>559</c:v>
                </c:pt>
                <c:pt idx="5">
                  <c:v>545</c:v>
                </c:pt>
                <c:pt idx="6" formatCode="0">
                  <c:v>428</c:v>
                </c:pt>
                <c:pt idx="7" formatCode="0">
                  <c:v>414</c:v>
                </c:pt>
                <c:pt idx="8" formatCode="0">
                  <c:v>362</c:v>
                </c:pt>
                <c:pt idx="9" formatCode="General">
                  <c:v>306</c:v>
                </c:pt>
                <c:pt idx="10" formatCode="General">
                  <c:v>328</c:v>
                </c:pt>
                <c:pt idx="11" formatCode="General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E6-4E96-BCE8-0C8A46AEED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1907</c:v>
                </c:pt>
                <c:pt idx="1">
                  <c:v>1970</c:v>
                </c:pt>
                <c:pt idx="2">
                  <c:v>1909</c:v>
                </c:pt>
                <c:pt idx="3">
                  <c:v>1910</c:v>
                </c:pt>
                <c:pt idx="4">
                  <c:v>1802</c:v>
                </c:pt>
                <c:pt idx="5">
                  <c:v>1735</c:v>
                </c:pt>
                <c:pt idx="6" formatCode="0">
                  <c:v>1621</c:v>
                </c:pt>
                <c:pt idx="7" formatCode="0">
                  <c:v>1625</c:v>
                </c:pt>
                <c:pt idx="8" formatCode="0">
                  <c:v>1505</c:v>
                </c:pt>
                <c:pt idx="9" formatCode="General">
                  <c:v>1423</c:v>
                </c:pt>
                <c:pt idx="10" formatCode="General">
                  <c:v>1361</c:v>
                </c:pt>
                <c:pt idx="11" formatCode="General">
                  <c:v>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E6-4E96-BCE8-0C8A46AEED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E6-4E96-BCE8-0C8A46AEEDE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E6-4E96-BCE8-0C8A46AEEDE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E6-4E96-BCE8-0C8A46AEEDE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E6-4E96-BCE8-0C8A46AEEDE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E6-4E96-BCE8-0C8A46AEEDE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379</c:v>
                </c:pt>
                <c:pt idx="1">
                  <c:v>392</c:v>
                </c:pt>
                <c:pt idx="2">
                  <c:v>400</c:v>
                </c:pt>
                <c:pt idx="3">
                  <c:v>401</c:v>
                </c:pt>
                <c:pt idx="4">
                  <c:v>410</c:v>
                </c:pt>
                <c:pt idx="5">
                  <c:v>437</c:v>
                </c:pt>
                <c:pt idx="6" formatCode="0">
                  <c:v>440</c:v>
                </c:pt>
                <c:pt idx="7" formatCode="0">
                  <c:v>458</c:v>
                </c:pt>
                <c:pt idx="8" formatCode="0">
                  <c:v>468</c:v>
                </c:pt>
                <c:pt idx="9" formatCode="General">
                  <c:v>475</c:v>
                </c:pt>
                <c:pt idx="10" formatCode="General">
                  <c:v>471</c:v>
                </c:pt>
                <c:pt idx="11" formatCode="General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DE6-4E96-BCE8-0C8A46AEED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2919</c:v>
                </c:pt>
                <c:pt idx="1">
                  <c:v>3027</c:v>
                </c:pt>
                <c:pt idx="2">
                  <c:v>3055</c:v>
                </c:pt>
                <c:pt idx="3">
                  <c:v>3022</c:v>
                </c:pt>
                <c:pt idx="4">
                  <c:v>2845</c:v>
                </c:pt>
                <c:pt idx="5">
                  <c:v>2774</c:v>
                </c:pt>
                <c:pt idx="6" formatCode="0">
                  <c:v>2557</c:v>
                </c:pt>
                <c:pt idx="7" formatCode="0">
                  <c:v>2572</c:v>
                </c:pt>
                <c:pt idx="8" formatCode="0">
                  <c:v>2427</c:v>
                </c:pt>
                <c:pt idx="9" formatCode="General">
                  <c:v>2285</c:v>
                </c:pt>
                <c:pt idx="10" formatCode="General">
                  <c:v>2243</c:v>
                </c:pt>
                <c:pt idx="11" formatCode="General">
                  <c:v>2415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DE6-4E96-BCE8-0C8A46AEE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814848"/>
        <c:axId val="1"/>
      </c:barChart>
      <c:catAx>
        <c:axId val="15648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5648148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7340684763397"/>
          <c:y val="2.9085869863282016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A8-420C-B210-8692D5DE729A}"/>
                </c:ext>
              </c:extLst>
            </c:dLbl>
            <c:dLbl>
              <c:idx val="1"/>
              <c:layout>
                <c:manualLayout>
                  <c:x val="-4.5323562742576644E-2"/>
                  <c:y val="-2.517922200023504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A8-420C-B210-8692D5DE729A}"/>
                </c:ext>
              </c:extLst>
            </c:dLbl>
            <c:dLbl>
              <c:idx val="2"/>
              <c:layout>
                <c:manualLayout>
                  <c:x val="-2.7170697622528727E-2"/>
                  <c:y val="-3.312159674070591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A8-420C-B210-8692D5DE729A}"/>
                </c:ext>
              </c:extLst>
            </c:dLbl>
            <c:dLbl>
              <c:idx val="3"/>
              <c:layout>
                <c:manualLayout>
                  <c:x val="-4.2205781324314323E-2"/>
                  <c:y val="-2.092431543072041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A8-420C-B210-8692D5DE729A}"/>
                </c:ext>
              </c:extLst>
            </c:dLbl>
            <c:dLbl>
              <c:idx val="4"/>
              <c:layout>
                <c:manualLayout>
                  <c:x val="-2.7116809513855016E-2"/>
                  <c:y val="-2.573099071571295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A8-420C-B210-8692D5DE729A}"/>
                </c:ext>
              </c:extLst>
            </c:dLbl>
            <c:dLbl>
              <c:idx val="5"/>
              <c:layout>
                <c:manualLayout>
                  <c:x val="-2.9498525073746312E-2"/>
                  <c:y val="-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174</c:v>
                </c:pt>
                <c:pt idx="1">
                  <c:v>181</c:v>
                </c:pt>
                <c:pt idx="2">
                  <c:v>90</c:v>
                </c:pt>
                <c:pt idx="3">
                  <c:v>88</c:v>
                </c:pt>
                <c:pt idx="4">
                  <c:v>106</c:v>
                </c:pt>
                <c:pt idx="5">
                  <c:v>121</c:v>
                </c:pt>
                <c:pt idx="6">
                  <c:v>176</c:v>
                </c:pt>
                <c:pt idx="7">
                  <c:v>167</c:v>
                </c:pt>
                <c:pt idx="8">
                  <c:v>133</c:v>
                </c:pt>
                <c:pt idx="9">
                  <c:v>143</c:v>
                </c:pt>
                <c:pt idx="10">
                  <c:v>135</c:v>
                </c:pt>
                <c:pt idx="11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A8-420C-B210-8692D5DE72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3382538592071964E-2"/>
                  <c:y val="-2.937340854781212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A8-420C-B210-8692D5DE729A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A8-420C-B210-8692D5DE729A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A8-420C-B210-8692D5DE729A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A8-420C-B210-8692D5DE729A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527</c:v>
                </c:pt>
                <c:pt idx="1">
                  <c:v>536</c:v>
                </c:pt>
                <c:pt idx="2">
                  <c:v>634</c:v>
                </c:pt>
                <c:pt idx="3">
                  <c:v>608</c:v>
                </c:pt>
                <c:pt idx="4">
                  <c:v>559</c:v>
                </c:pt>
                <c:pt idx="5">
                  <c:v>545</c:v>
                </c:pt>
                <c:pt idx="6">
                  <c:v>428</c:v>
                </c:pt>
                <c:pt idx="7">
                  <c:v>414</c:v>
                </c:pt>
                <c:pt idx="8">
                  <c:v>362</c:v>
                </c:pt>
                <c:pt idx="9">
                  <c:v>306</c:v>
                </c:pt>
                <c:pt idx="10">
                  <c:v>328</c:v>
                </c:pt>
                <c:pt idx="11">
                  <c:v>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9A8-420C-B210-8692D5DE72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A8-420C-B210-8692D5DE729A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A8-420C-B210-8692D5DE729A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A8-420C-B210-8692D5DE729A}"/>
                </c:ext>
              </c:extLst>
            </c:dLbl>
            <c:dLbl>
              <c:idx val="3"/>
              <c:layout>
                <c:manualLayout>
                  <c:x val="-1.8335006781870385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A8-420C-B210-8692D5DE729A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A8-420C-B210-8692D5DE729A}"/>
                </c:ext>
              </c:extLst>
            </c:dLbl>
            <c:dLbl>
              <c:idx val="5"/>
              <c:layout>
                <c:manualLayout>
                  <c:x val="-2.9498525073746312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1907</c:v>
                </c:pt>
                <c:pt idx="1">
                  <c:v>1970</c:v>
                </c:pt>
                <c:pt idx="2">
                  <c:v>1909</c:v>
                </c:pt>
                <c:pt idx="3">
                  <c:v>1910</c:v>
                </c:pt>
                <c:pt idx="4">
                  <c:v>1802</c:v>
                </c:pt>
                <c:pt idx="5">
                  <c:v>1735</c:v>
                </c:pt>
                <c:pt idx="6">
                  <c:v>1621</c:v>
                </c:pt>
                <c:pt idx="7">
                  <c:v>1625</c:v>
                </c:pt>
                <c:pt idx="8">
                  <c:v>1505</c:v>
                </c:pt>
                <c:pt idx="9">
                  <c:v>1423</c:v>
                </c:pt>
                <c:pt idx="10">
                  <c:v>1361</c:v>
                </c:pt>
                <c:pt idx="11">
                  <c:v>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9A8-420C-B210-8692D5DE72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5.6612118116107966E-2"/>
                  <c:y val="-4.9737532808398948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A8-420C-B210-8692D5DE729A}"/>
                </c:ext>
              </c:extLst>
            </c:dLbl>
            <c:dLbl>
              <c:idx val="1"/>
              <c:layout>
                <c:manualLayout>
                  <c:x val="5.8601231892993245E-3"/>
                  <c:y val="1.29676421044385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A8-420C-B210-8692D5DE729A}"/>
                </c:ext>
              </c:extLst>
            </c:dLbl>
            <c:dLbl>
              <c:idx val="2"/>
              <c:layout>
                <c:manualLayout>
                  <c:x val="-3.0570675309881021E-3"/>
                  <c:y val="1.511948133349012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A8-420C-B210-8692D5DE729A}"/>
                </c:ext>
              </c:extLst>
            </c:dLbl>
            <c:dLbl>
              <c:idx val="3"/>
              <c:layout>
                <c:manualLayout>
                  <c:x val="-1.0497513314191432E-2"/>
                  <c:y val="2.762878520781917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A8-420C-B210-8692D5DE729A}"/>
                </c:ext>
              </c:extLst>
            </c:dLbl>
            <c:dLbl>
              <c:idx val="4"/>
              <c:layout>
                <c:manualLayout>
                  <c:x val="-1.7999260159594144E-3"/>
                  <c:y val="5.5470678105535318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A8-420C-B210-8692D5DE729A}"/>
                </c:ext>
              </c:extLst>
            </c:dLbl>
            <c:dLbl>
              <c:idx val="5"/>
              <c:layout>
                <c:manualLayout>
                  <c:x val="-1.3274336283185841E-2"/>
                  <c:y val="2.4875621890547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A8-420C-B210-8692D5DE729A}"/>
                </c:ext>
              </c:extLst>
            </c:dLbl>
            <c:dLbl>
              <c:idx val="6"/>
              <c:layout>
                <c:manualLayout>
                  <c:x val="-2.5073746312684365E-2"/>
                  <c:y val="-3.2338308457711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A8-420C-B210-8692D5DE729A}"/>
                </c:ext>
              </c:extLst>
            </c:dLbl>
            <c:dLbl>
              <c:idx val="7"/>
              <c:layout>
                <c:manualLayout>
                  <c:x val="-2.9498525073746312E-3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379</c:v>
                </c:pt>
                <c:pt idx="1">
                  <c:v>392</c:v>
                </c:pt>
                <c:pt idx="2">
                  <c:v>400</c:v>
                </c:pt>
                <c:pt idx="3">
                  <c:v>401</c:v>
                </c:pt>
                <c:pt idx="4">
                  <c:v>410</c:v>
                </c:pt>
                <c:pt idx="5">
                  <c:v>437</c:v>
                </c:pt>
                <c:pt idx="6">
                  <c:v>440</c:v>
                </c:pt>
                <c:pt idx="7">
                  <c:v>458</c:v>
                </c:pt>
                <c:pt idx="8">
                  <c:v>468</c:v>
                </c:pt>
                <c:pt idx="9">
                  <c:v>475</c:v>
                </c:pt>
                <c:pt idx="10">
                  <c:v>471</c:v>
                </c:pt>
                <c:pt idx="11">
                  <c:v>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9A8-420C-B210-8692D5DE72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A8-420C-B210-8692D5DE729A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A8-420C-B210-8692D5DE729A}"/>
                </c:ext>
              </c:extLst>
            </c:dLbl>
            <c:dLbl>
              <c:idx val="2"/>
              <c:layout>
                <c:manualLayout>
                  <c:x val="-2.9763896962544112E-2"/>
                  <c:y val="-4.57834841540329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A8-420C-B210-8692D5DE729A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A8-420C-B210-8692D5DE729A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2919</c:v>
                </c:pt>
                <c:pt idx="1">
                  <c:v>3027</c:v>
                </c:pt>
                <c:pt idx="2">
                  <c:v>3055</c:v>
                </c:pt>
                <c:pt idx="3">
                  <c:v>3022</c:v>
                </c:pt>
                <c:pt idx="4">
                  <c:v>2845</c:v>
                </c:pt>
                <c:pt idx="5">
                  <c:v>2774</c:v>
                </c:pt>
                <c:pt idx="6">
                  <c:v>2557</c:v>
                </c:pt>
                <c:pt idx="7">
                  <c:v>2572</c:v>
                </c:pt>
                <c:pt idx="8">
                  <c:v>2427</c:v>
                </c:pt>
                <c:pt idx="9">
                  <c:v>2285</c:v>
                </c:pt>
                <c:pt idx="10">
                  <c:v>2243</c:v>
                </c:pt>
                <c:pt idx="11">
                  <c:v>2301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9A8-420C-B210-8692D5DE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025120"/>
        <c:axId val="1"/>
      </c:lineChart>
      <c:catAx>
        <c:axId val="41702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17025120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9365781710914451"/>
          <c:y val="3.113213460257765E-2"/>
          <c:w val="0.19011799410029498"/>
          <c:h val="0.21136737571982606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217577104570846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FAE-4AAB-B14A-97554D9C303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AE-4AAB-B14A-97554D9C303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FAE-4AAB-B14A-97554D9C303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AE-4AAB-B14A-97554D9C303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FAE-4AAB-B14A-97554D9C303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AE-4AAB-B14A-97554D9C303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FAE-4AAB-B14A-97554D9C3030}"/>
              </c:ext>
            </c:extLst>
          </c:dPt>
          <c:dLbls>
            <c:dLbl>
              <c:idx val="0"/>
              <c:layout>
                <c:manualLayout>
                  <c:x val="-5.6831839507157207E-2"/>
                  <c:y val="-7.1298264254540278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AE-4AAB-B14A-97554D9C3030}"/>
                </c:ext>
              </c:extLst>
            </c:dLbl>
            <c:dLbl>
              <c:idx val="1"/>
              <c:layout>
                <c:manualLayout>
                  <c:x val="9.9130486038517776E-2"/>
                  <c:y val="-7.1801031644726634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AE-4AAB-B14A-97554D9C3030}"/>
                </c:ext>
              </c:extLst>
            </c:dLbl>
            <c:dLbl>
              <c:idx val="2"/>
              <c:layout>
                <c:manualLayout>
                  <c:x val="0.1049918969937431"/>
                  <c:y val="1.7267465837285983E-2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/>
                <a:lstStyle/>
                <a:p>
                  <a:pPr>
                    <a:defRPr sz="1189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AE-4AAB-B14A-97554D9C3030}"/>
                </c:ext>
              </c:extLst>
            </c:dLbl>
            <c:dLbl>
              <c:idx val="3"/>
              <c:layout>
                <c:manualLayout>
                  <c:x val="0.21207773106031644"/>
                  <c:y val="-5.6210892863779491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AE-4AAB-B14A-97554D9C3030}"/>
                </c:ext>
              </c:extLst>
            </c:dLbl>
            <c:dLbl>
              <c:idx val="4"/>
              <c:layout>
                <c:manualLayout>
                  <c:x val="-3.1985555945634181E-2"/>
                  <c:y val="1.949426591946277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AE-4AAB-B14A-97554D9C3030}"/>
                </c:ext>
              </c:extLst>
            </c:dLbl>
            <c:dLbl>
              <c:idx val="5"/>
              <c:layout>
                <c:manualLayout>
                  <c:x val="-2.5044636140227696E-2"/>
                  <c:y val="-1.0077605164219338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AE-4AAB-B14A-97554D9C3030}"/>
                </c:ext>
              </c:extLst>
            </c:dLbl>
            <c:dLbl>
              <c:idx val="6"/>
              <c:layout>
                <c:manualLayout>
                  <c:x val="-5.3954436029891167E-2"/>
                  <c:y val="-3.3886737130831616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AE-4AAB-B14A-97554D9C3030}"/>
                </c:ext>
              </c:extLst>
            </c:dLbl>
            <c:numFmt formatCode="0%" sourceLinked="0"/>
            <c:spPr>
              <a:noFill/>
              <a:ln w="332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73</c:v>
                </c:pt>
                <c:pt idx="2">
                  <c:v>490</c:v>
                </c:pt>
                <c:pt idx="3">
                  <c:v>1355</c:v>
                </c:pt>
                <c:pt idx="4">
                  <c:v>362</c:v>
                </c:pt>
                <c:pt idx="5">
                  <c:v>21</c:v>
                </c:pt>
                <c:pt idx="6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AE-4AAB-B14A-97554D9C30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FAE-4AAB-B14A-97554D9C303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4FAE-4AAB-B14A-97554D9C303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4FAE-4AAB-B14A-97554D9C303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4FAE-4AAB-B14A-97554D9C303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4FAE-4AAB-B14A-97554D9C303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4FAE-4AAB-B14A-97554D9C303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4FAE-4AAB-B14A-97554D9C303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3.0227743271221534</c:v>
                </c:pt>
                <c:pt idx="2">
                  <c:v>20.289855072463769</c:v>
                </c:pt>
                <c:pt idx="3">
                  <c:v>56.107660455486538</c:v>
                </c:pt>
                <c:pt idx="4">
                  <c:v>14.989648033126294</c:v>
                </c:pt>
                <c:pt idx="5">
                  <c:v>0.86956521739130432</c:v>
                </c:pt>
                <c:pt idx="6">
                  <c:v>4.7204968944099379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FAE-4AAB-B14A-97554D9C3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1378915237457952"/>
          <c:y val="0.12678569577366564"/>
          <c:w val="0.1721889885999407"/>
          <c:h val="0.33698280533604763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E04A36-F773-4882-B10E-A730A0BD3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BC58D8-6EBF-4103-BD85-A9C1B6E95E9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FF3E54-69B0-4968-94D0-C8F60D51EF6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78205-81F7-4B21-8844-74AB51B875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20AB62-3CA4-4FE5-A4D0-DE7A4DC66AE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23349D-0FF5-4324-80A4-8C479A5C8A4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03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8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7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1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93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0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Singapore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17 June 1977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06433"/>
              </p:ext>
            </p:extLst>
          </p:nvPr>
        </p:nvGraphicFramePr>
        <p:xfrm>
          <a:off x="1066800" y="990600"/>
          <a:ext cx="76771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Singapore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June 1977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70195"/>
              </p:ext>
            </p:extLst>
          </p:nvPr>
        </p:nvGraphicFramePr>
        <p:xfrm>
          <a:off x="1498600" y="1193800"/>
          <a:ext cx="7259638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09600" y="228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Singapore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Singapore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766296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884948"/>
              </p:ext>
            </p:extLst>
          </p:nvPr>
        </p:nvGraphicFramePr>
        <p:xfrm>
          <a:off x="4826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Singapore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Singapore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045568"/>
              </p:ext>
            </p:extLst>
          </p:nvPr>
        </p:nvGraphicFramePr>
        <p:xfrm>
          <a:off x="484188" y="1203325"/>
          <a:ext cx="8175625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177</Words>
  <Application>Microsoft Office PowerPoint</Application>
  <PresentationFormat>On-screen Show (4:3)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Singapore Section</vt:lpstr>
      <vt:lpstr>PowerPoint Presentation</vt:lpstr>
      <vt:lpstr>PowerPoint Presentation</vt:lpstr>
      <vt:lpstr>Singapore Section Growth in Membership Grade  (2011-2022)</vt:lpstr>
      <vt:lpstr>Singapore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82</cp:revision>
  <dcterms:created xsi:type="dcterms:W3CDTF">2008-01-07T06:07:13Z</dcterms:created>
  <dcterms:modified xsi:type="dcterms:W3CDTF">2023-04-13T06:25:11Z</dcterms:modified>
</cp:coreProperties>
</file>