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033" autoAdjust="0"/>
    <p:restoredTop sz="73085" autoAdjust="0"/>
  </p:normalViewPr>
  <p:slideViewPr>
    <p:cSldViewPr>
      <p:cViewPr varScale="1">
        <p:scale>
          <a:sx n="85" d="100"/>
          <a:sy n="85" d="100"/>
        </p:scale>
        <p:origin x="-1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2024</TotalTime>
  <Words>3214</Words>
  <Application>Microsoft Office PowerPoint</Application>
  <PresentationFormat>On-screen Show (4:3)</PresentationFormat>
  <Paragraphs>357</Paragraphs>
  <Slides>35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Couture</vt:lpstr>
      <vt:lpstr>Executive</vt:lpstr>
      <vt:lpstr>Science of CCDs and applications in remote sensing </vt:lpstr>
      <vt:lpstr>Charge Coupled Devices</vt:lpstr>
      <vt:lpstr>Brief Historical Perspective</vt:lpstr>
      <vt:lpstr>The Birth of the CCD Selfie</vt:lpstr>
      <vt:lpstr>What can a CCD sensor detect?</vt:lpstr>
      <vt:lpstr>Coatings and Chip Architecture</vt:lpstr>
      <vt:lpstr>Physics of AR Coatings</vt:lpstr>
      <vt:lpstr>Quantum Efficiency</vt:lpstr>
      <vt:lpstr>How do “photons” get out of the chip?</vt:lpstr>
      <vt:lpstr>Pixel Perfect</vt:lpstr>
      <vt:lpstr>Charge Transfers and  Efficiency</vt:lpstr>
      <vt:lpstr>Additional Charge Transfer Issues</vt:lpstr>
      <vt:lpstr>The Output Register Dumps into an Amp</vt:lpstr>
      <vt:lpstr>Additional Features</vt:lpstr>
      <vt:lpstr>Noise Factors In CCDs</vt:lpstr>
      <vt:lpstr>Bias Noise</vt:lpstr>
      <vt:lpstr>Dark Current</vt:lpstr>
      <vt:lpstr>Flat Dark, Dark Flats</vt:lpstr>
      <vt:lpstr>Flat-dark Example</vt:lpstr>
      <vt:lpstr>Staying on Target</vt:lpstr>
      <vt:lpstr>Applications</vt:lpstr>
      <vt:lpstr>RIT's Cryogenic Star Tracking Attitude Regulation System</vt:lpstr>
      <vt:lpstr>A Plague of… __</vt:lpstr>
      <vt:lpstr>Certainly not “spy” satellites </vt:lpstr>
      <vt:lpstr>Soil and Watershed Erosion</vt:lpstr>
      <vt:lpstr>Industrialization and Urban Sprawl / Decline</vt:lpstr>
      <vt:lpstr>Crop Output / Sustainability</vt:lpstr>
      <vt:lpstr>Wildfire Monitoring</vt:lpstr>
      <vt:lpstr>Iceberg, dead ahead!</vt:lpstr>
      <vt:lpstr>Visualizing Hazardous Environs</vt:lpstr>
      <vt:lpstr>Everyday Autonomy</vt:lpstr>
      <vt:lpstr>ESA Sentinel Weather</vt:lpstr>
      <vt:lpstr>Myriads of Others</vt:lpstr>
      <vt:lpstr>Wait There’s More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Strife</dc:creator>
  <cp:lastModifiedBy>Richard</cp:lastModifiedBy>
  <cp:revision>67</cp:revision>
  <dcterms:created xsi:type="dcterms:W3CDTF">2017-04-24T23:29:17Z</dcterms:created>
  <dcterms:modified xsi:type="dcterms:W3CDTF">2017-06-05T00:04:40Z</dcterms:modified>
</cp:coreProperties>
</file>