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42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930</Words>
  <Application>Microsoft Office PowerPoint</Application>
  <PresentationFormat>On-screen Show (4:3)</PresentationFormat>
  <Paragraphs>303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Chart</vt:lpstr>
      <vt:lpstr>Document</vt:lpstr>
      <vt:lpstr> Why did my lights go out? </vt:lpstr>
      <vt:lpstr>Outline</vt:lpstr>
      <vt:lpstr>What is a  “power outage”?</vt:lpstr>
      <vt:lpstr>Planned (scheduled)  Unplanned (unscheduled)</vt:lpstr>
      <vt:lpstr>Planned (scheduled)  Unplanned (unscheduled)</vt:lpstr>
      <vt:lpstr>Planned (scheduled)  Unplanned (unscheduled)</vt:lpstr>
      <vt:lpstr>Planned (scheduled)  Unplanned (unscheduled)</vt:lpstr>
      <vt:lpstr>Planned (scheduled) Unplanned (unscheduled)</vt:lpstr>
      <vt:lpstr>Large or small? Long or short?</vt:lpstr>
      <vt:lpstr>Large or small? Long or short?</vt:lpstr>
      <vt:lpstr>Major outages worldwide</vt:lpstr>
      <vt:lpstr>Why do outages happen?</vt:lpstr>
      <vt:lpstr>Why do outages happen?</vt:lpstr>
      <vt:lpstr>Why do outages happen?</vt:lpstr>
      <vt:lpstr>Why do outages happen?</vt:lpstr>
      <vt:lpstr>Why do outages happen?</vt:lpstr>
      <vt:lpstr>Why do outages happen?</vt:lpstr>
      <vt:lpstr>Why do outages happen?</vt:lpstr>
      <vt:lpstr>Why do outages happen?</vt:lpstr>
      <vt:lpstr>Why do outages happen?</vt:lpstr>
      <vt:lpstr>Why do outages happen?</vt:lpstr>
      <vt:lpstr>Why do outages happen?</vt:lpstr>
      <vt:lpstr>Why do outages happen?</vt:lpstr>
      <vt:lpstr>Why do outages happen?</vt:lpstr>
      <vt:lpstr>Why do outages happen?</vt:lpstr>
      <vt:lpstr>Why do outages happen?</vt:lpstr>
      <vt:lpstr>How can outages be avoided, managed?</vt:lpstr>
      <vt:lpstr>How can outages be avoided, managed?</vt:lpstr>
      <vt:lpstr>ANALYSIS OF FAULTS BY MONTH</vt:lpstr>
      <vt:lpstr>TYPICAL PATTERN FOR POLLUTION FAILURES</vt:lpstr>
      <vt:lpstr> ADDRESSING THE REASONS FOR FAILURE ”LONG DURATION” </vt:lpstr>
      <vt:lpstr>SAFE LIVE WORKING PRACTICES</vt:lpstr>
      <vt:lpstr>Reliability indices (distribution)</vt:lpstr>
      <vt:lpstr>Cost of outage</vt:lpstr>
      <vt:lpstr>COST OF FAILURE</vt:lpstr>
      <vt:lpstr>Long-term effects</vt:lpstr>
      <vt:lpstr>POSITIVE long-term effect: NERC, FERC, EPRI</vt:lpstr>
      <vt:lpstr>Outage information from local utility https://www.eversource.com/wmeco/outage/outagemap.aspx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Restrike – Prestrike New OSHA MAD values</dc:title>
  <dc:creator>George Gela</dc:creator>
  <cp:lastModifiedBy>EXCOM Members</cp:lastModifiedBy>
  <cp:revision>76</cp:revision>
  <dcterms:created xsi:type="dcterms:W3CDTF">2014-07-10T16:07:00Z</dcterms:created>
  <dcterms:modified xsi:type="dcterms:W3CDTF">2017-06-25T23:41:28Z</dcterms:modified>
</cp:coreProperties>
</file>