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833</Words>
  <Application>Microsoft Office PowerPoint</Application>
  <PresentationFormat>Widescreen</PresentationFormat>
  <Paragraphs>226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Mobile Devices</vt:lpstr>
      <vt:lpstr>A Look Back in the United States</vt:lpstr>
      <vt:lpstr>PowerPoint Presentation</vt:lpstr>
      <vt:lpstr>Meanwhile Across the Pond</vt:lpstr>
      <vt:lpstr>Evolution of Mobile Networks</vt:lpstr>
      <vt:lpstr>Mobile OS</vt:lpstr>
      <vt:lpstr>PowerPoint Presentation</vt:lpstr>
      <vt:lpstr>Smart Phones</vt:lpstr>
      <vt:lpstr>Are Smart Phones For Me?</vt:lpstr>
      <vt:lpstr>What is Next?</vt:lpstr>
      <vt:lpstr>Tablets</vt:lpstr>
      <vt:lpstr>Is a Tablet Worth It?</vt:lpstr>
      <vt:lpstr>Are Tablets The Future?</vt:lpstr>
      <vt:lpstr>Wearable Technologies </vt:lpstr>
      <vt:lpstr>Is Wearable Technology Ready?</vt:lpstr>
      <vt:lpstr>More than a watch and a  pair of glasses?</vt:lpstr>
      <vt:lpstr>Practical Uses and Applications</vt:lpstr>
      <vt:lpstr>References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Devices</dc:title>
  <dc:creator>Michael Glaberman</dc:creator>
  <cp:lastModifiedBy>Michael Glaberman</cp:lastModifiedBy>
  <cp:revision>71</cp:revision>
  <dcterms:created xsi:type="dcterms:W3CDTF">2015-08-26T21:15:02Z</dcterms:created>
  <dcterms:modified xsi:type="dcterms:W3CDTF">2015-08-28T21:08:00Z</dcterms:modified>
</cp:coreProperties>
</file>