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1" r:id="rId4"/>
    <p:sldId id="268" r:id="rId5"/>
    <p:sldId id="258" r:id="rId6"/>
    <p:sldId id="262" r:id="rId7"/>
    <p:sldId id="259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80" r:id="rId18"/>
    <p:sldId id="274" r:id="rId19"/>
    <p:sldId id="273" r:id="rId20"/>
    <p:sldId id="275" r:id="rId21"/>
    <p:sldId id="281" r:id="rId22"/>
    <p:sldId id="276" r:id="rId23"/>
    <p:sldId id="282" r:id="rId24"/>
    <p:sldId id="277" r:id="rId25"/>
    <p:sldId id="283" r:id="rId26"/>
    <p:sldId id="278" r:id="rId27"/>
    <p:sldId id="284" r:id="rId28"/>
    <p:sldId id="279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D88192C-4D9E-4547-93CC-E9032B1802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5E1A0C2-C7C5-4727-9909-4287A77E90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143000"/>
            <a:ext cx="5638800" cy="2438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3886200"/>
            <a:ext cx="5334000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66" name="Rectangle 9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7" name="Rectangle 9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8" name="Rectangle 9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BF5391-9494-4DF2-8C81-C4B88888F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66B94-4861-4614-BCF0-57F53DF23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1638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28600"/>
            <a:ext cx="4762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24D60-DD79-4C5C-82BF-C2FB32509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9F801-1071-4B90-8EF2-89CDF32DDF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B53B7-FA73-4415-9943-BB390EEE8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304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04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773C7-C698-4B9B-ABB8-2A4845905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DC458-2FF3-4882-B928-4DAEC6E74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DBB6-037B-495F-9885-AAFB57AE1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90EB0-E8BB-4AA0-9F4F-AF8852E79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74D5F-D79C-49F8-A028-D69EDB754E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7F148-E515-46B4-8822-CD91CD163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6248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524000" y="63246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3246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4F852D28-89A6-4CDF-BB65-C650796D3D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arpspoof/" TargetMode="External"/><Relationship Id="rId2" Type="http://schemas.openxmlformats.org/officeDocument/2006/relationships/hyperlink" Target="http://www.thoughtcrime.org/softwar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cktrack-linux.org/downloa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SSL Spoofing</a:t>
            </a:r>
            <a:endParaRPr lang="en-US" sz="400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Man-In-The-Middle attack on SSL</a:t>
            </a:r>
            <a:endParaRPr lang="en-US" dirty="0"/>
          </a:p>
          <a:p>
            <a:r>
              <a:rPr lang="en-US" dirty="0" smtClean="0"/>
              <a:t>Duane Peifer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sslstrip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Configure attack machine for IP forwarding.</a:t>
            </a:r>
          </a:p>
          <a:p>
            <a:endParaRPr lang="en-US" sz="800" dirty="0" smtClean="0"/>
          </a:p>
          <a:p>
            <a:pPr lvl="1">
              <a:buNone/>
            </a:pPr>
            <a:r>
              <a:rPr lang="en-US" sz="1600" b="1" dirty="0" smtClean="0"/>
              <a:t>echo “1” &gt; /proc/sys/net/ipv4/</a:t>
            </a:r>
            <a:r>
              <a:rPr lang="en-US" sz="1600" b="1" dirty="0" err="1" smtClean="0"/>
              <a:t>ip_forward</a:t>
            </a:r>
            <a:endParaRPr lang="en-US" sz="1600" b="1" dirty="0" smtClean="0"/>
          </a:p>
          <a:p>
            <a:pPr marL="514350" indent="-457200">
              <a:buFont typeface="+mj-lt"/>
              <a:buAutoNum type="arabicPeriod" startAt="3"/>
            </a:pPr>
            <a:r>
              <a:rPr lang="en-US" dirty="0" smtClean="0"/>
              <a:t>Route all HTTP traffic to </a:t>
            </a:r>
            <a:r>
              <a:rPr lang="en-US" dirty="0" err="1" smtClean="0"/>
              <a:t>sslstrip</a:t>
            </a:r>
            <a:r>
              <a:rPr lang="en-US" dirty="0" smtClean="0"/>
              <a:t>.</a:t>
            </a:r>
          </a:p>
          <a:p>
            <a:pPr marL="914400" lvl="1" indent="-457200">
              <a:buNone/>
            </a:pPr>
            <a:endParaRPr lang="en-US" sz="800" dirty="0" smtClean="0"/>
          </a:p>
          <a:p>
            <a:pPr marL="914400" lvl="1" indent="-457200">
              <a:buNone/>
            </a:pPr>
            <a:r>
              <a:rPr lang="en-US" sz="1600" b="1" dirty="0" err="1" smtClean="0"/>
              <a:t>iptables</a:t>
            </a:r>
            <a:r>
              <a:rPr lang="en-US" sz="1600" b="1" dirty="0" smtClean="0"/>
              <a:t> –t </a:t>
            </a:r>
            <a:r>
              <a:rPr lang="en-US" sz="1600" b="1" dirty="0" err="1" smtClean="0"/>
              <a:t>nat</a:t>
            </a:r>
            <a:r>
              <a:rPr lang="en-US" sz="1600" b="1" dirty="0" smtClean="0"/>
              <a:t> –A PREROUTING –p </a:t>
            </a:r>
            <a:r>
              <a:rPr lang="en-US" sz="1600" b="1" dirty="0" err="1" smtClean="0"/>
              <a:t>tcp</a:t>
            </a:r>
            <a:endParaRPr lang="en-US" sz="1600" b="1" dirty="0" smtClean="0"/>
          </a:p>
          <a:p>
            <a:pPr marL="914400" lvl="1" indent="-457200">
              <a:buNone/>
            </a:pPr>
            <a:r>
              <a:rPr lang="en-US" sz="1600" b="1" dirty="0" smtClean="0"/>
              <a:t>--destination-port 80 –j REDIRECT --to-port</a:t>
            </a:r>
          </a:p>
          <a:p>
            <a:pPr marL="914400" lvl="1" indent="-457200">
              <a:buNone/>
            </a:pPr>
            <a:r>
              <a:rPr lang="en-US" sz="1600" b="1" dirty="0" smtClean="0"/>
              <a:t>54321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dirty="0" smtClean="0"/>
              <a:t>Run </a:t>
            </a:r>
            <a:r>
              <a:rPr lang="en-US" dirty="0" err="1" smtClean="0"/>
              <a:t>sslstrip</a:t>
            </a:r>
            <a:r>
              <a:rPr lang="en-US" dirty="0" smtClean="0"/>
              <a:t>.</a:t>
            </a:r>
          </a:p>
          <a:p>
            <a:pPr marL="914400" lvl="1" indent="-457200">
              <a:buNone/>
            </a:pPr>
            <a:endParaRPr lang="en-US" sz="800" dirty="0" smtClean="0"/>
          </a:p>
          <a:p>
            <a:pPr marL="914400" lvl="1" indent="-457200">
              <a:buNone/>
            </a:pPr>
            <a:r>
              <a:rPr lang="en-US" sz="1600" b="1" dirty="0" err="1" smtClean="0"/>
              <a:t>sslstrip</a:t>
            </a:r>
            <a:r>
              <a:rPr lang="en-US" sz="1600" b="1" dirty="0" smtClean="0"/>
              <a:t> –l 54321</a:t>
            </a:r>
          </a:p>
          <a:p>
            <a:pPr marL="514350" indent="-457200">
              <a:buFont typeface="+mj-lt"/>
              <a:buAutoNum type="arabicPeriod" startAt="3"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sslstrip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Configure ARP spoofing.</a:t>
            </a:r>
          </a:p>
          <a:p>
            <a:endParaRPr lang="en-US" sz="800" dirty="0" smtClean="0"/>
          </a:p>
          <a:p>
            <a:pPr lvl="1">
              <a:buNone/>
            </a:pPr>
            <a:r>
              <a:rPr lang="en-US" sz="1600" b="1" dirty="0" err="1" smtClean="0"/>
              <a:t>arpspoof</a:t>
            </a:r>
            <a:r>
              <a:rPr lang="en-US" sz="1600" b="1" dirty="0" smtClean="0"/>
              <a:t> –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 eth0 –t &lt;</a:t>
            </a:r>
            <a:r>
              <a:rPr lang="en-US" sz="1600" b="1" dirty="0" err="1" smtClean="0"/>
              <a:t>targetIP</a:t>
            </a:r>
            <a:r>
              <a:rPr lang="en-US" sz="1600" b="1" dirty="0" smtClean="0"/>
              <a:t>&gt; &lt;</a:t>
            </a:r>
            <a:r>
              <a:rPr lang="en-US" sz="1600" b="1" dirty="0" err="1" smtClean="0"/>
              <a:t>gatewayIP</a:t>
            </a:r>
            <a:r>
              <a:rPr lang="en-US" sz="1600" b="1" dirty="0" smtClean="0"/>
              <a:t>&gt;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Launch a sniffer and collect data.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the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a root certificate could be installed on the target?</a:t>
            </a:r>
          </a:p>
          <a:p>
            <a:r>
              <a:rPr lang="en-US" dirty="0" smtClean="0"/>
              <a:t>The attacker could potentially replace the certificate and maintain a secure connection.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SSL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you are using secure connections. Look for the HTTPS.</a:t>
            </a:r>
          </a:p>
          <a:p>
            <a:r>
              <a:rPr lang="en-US" dirty="0" smtClean="0"/>
              <a:t>Be careful about where you use secure sites.</a:t>
            </a:r>
          </a:p>
          <a:p>
            <a:r>
              <a:rPr lang="en-US" dirty="0" smtClean="0"/>
              <a:t>Secure machines on the network.</a:t>
            </a:r>
          </a:p>
          <a:p>
            <a:r>
              <a:rPr lang="en-US" dirty="0" smtClean="0"/>
              <a:t>Use static ARP tables.*</a:t>
            </a:r>
          </a:p>
          <a:p>
            <a:pPr>
              <a:buNone/>
            </a:pPr>
            <a:r>
              <a:rPr lang="en-US" sz="1200" dirty="0" smtClean="0"/>
              <a:t>* This is a TON of work. Understand the ramifications of doing this before starting.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141" y="1371600"/>
            <a:ext cx="61926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Stripped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141" y="1371600"/>
            <a:ext cx="61926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248400" cy="47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Stripped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248400" cy="47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141" y="1371600"/>
            <a:ext cx="61926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Stripped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141" y="1371600"/>
            <a:ext cx="61926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SSL works</a:t>
            </a:r>
          </a:p>
          <a:p>
            <a:r>
              <a:rPr lang="en-US" dirty="0" smtClean="0"/>
              <a:t>Common SSL misconceptions</a:t>
            </a:r>
          </a:p>
          <a:p>
            <a:r>
              <a:rPr lang="en-US" dirty="0" smtClean="0"/>
              <a:t>SSL Spoofing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sslstrip</a:t>
            </a:r>
            <a:endParaRPr lang="en-US" dirty="0" smtClean="0"/>
          </a:p>
          <a:p>
            <a:r>
              <a:rPr lang="en-US" dirty="0" smtClean="0"/>
              <a:t>Preventing SSL Spoofing</a:t>
            </a:r>
          </a:p>
          <a:p>
            <a:r>
              <a:rPr lang="en-US" dirty="0" smtClean="0"/>
              <a:t>Examples of stripped sites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248400" cy="47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Stripped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248400" cy="47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141" y="1371600"/>
            <a:ext cx="61926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Stripped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141" y="1371600"/>
            <a:ext cx="61926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248400" cy="47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Stripped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248400" cy="47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141" y="1371600"/>
            <a:ext cx="61926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Stripped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1926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248400" cy="47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Stripped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248400" cy="47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SSL works</a:t>
            </a:r>
            <a:endParaRPr lang="en-US" dirty="0"/>
          </a:p>
        </p:txBody>
      </p:sp>
      <p:grpSp>
        <p:nvGrpSpPr>
          <p:cNvPr id="3" name="Group 233"/>
          <p:cNvGrpSpPr/>
          <p:nvPr/>
        </p:nvGrpSpPr>
        <p:grpSpPr>
          <a:xfrm>
            <a:off x="7162800" y="1447800"/>
            <a:ext cx="1144480" cy="1481554"/>
            <a:chOff x="7428760" y="2895600"/>
            <a:chExt cx="1144480" cy="1481554"/>
          </a:xfrm>
        </p:grpSpPr>
        <p:pic>
          <p:nvPicPr>
            <p:cNvPr id="1027" name="Picture 3" descr="C:\Users\Duane\AppData\Local\Microsoft\Windows\Temporary Internet Files\Content.IE5\52MZPL6Z\MC90043484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9500" y="28956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7428760" y="4038600"/>
              <a:ext cx="11444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Web Server</a:t>
              </a:r>
              <a:endParaRPr lang="en-US" sz="1600" dirty="0"/>
            </a:p>
          </p:txBody>
        </p:sp>
      </p:grpSp>
      <p:grpSp>
        <p:nvGrpSpPr>
          <p:cNvPr id="4" name="Group 232"/>
          <p:cNvGrpSpPr/>
          <p:nvPr/>
        </p:nvGrpSpPr>
        <p:grpSpPr>
          <a:xfrm>
            <a:off x="1981200" y="1638300"/>
            <a:ext cx="1116013" cy="1100554"/>
            <a:chOff x="1981200" y="1524000"/>
            <a:chExt cx="1116013" cy="1100554"/>
          </a:xfrm>
        </p:grpSpPr>
        <p:sp>
          <p:nvSpPr>
            <p:cNvPr id="7" name="TextBox 6"/>
            <p:cNvSpPr txBox="1"/>
            <p:nvPr/>
          </p:nvSpPr>
          <p:spPr>
            <a:xfrm>
              <a:off x="2005806" y="22860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Client PC</a:t>
              </a:r>
              <a:endParaRPr lang="en-US" sz="1600" dirty="0"/>
            </a:p>
          </p:txBody>
        </p:sp>
        <p:grpSp>
          <p:nvGrpSpPr>
            <p:cNvPr id="5" name="Group 6"/>
            <p:cNvGrpSpPr>
              <a:grpSpLocks noChangeAspect="1"/>
            </p:cNvGrpSpPr>
            <p:nvPr/>
          </p:nvGrpSpPr>
          <p:grpSpPr bwMode="auto">
            <a:xfrm>
              <a:off x="1981200" y="1524000"/>
              <a:ext cx="1116013" cy="685800"/>
              <a:chOff x="1248" y="960"/>
              <a:chExt cx="703" cy="432"/>
            </a:xfrm>
          </p:grpSpPr>
          <p:sp>
            <p:nvSpPr>
              <p:cNvPr id="102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1248" y="960"/>
                <a:ext cx="70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207"/>
              <p:cNvGrpSpPr>
                <a:grpSpLocks/>
              </p:cNvGrpSpPr>
              <p:nvPr/>
            </p:nvGrpSpPr>
            <p:grpSpPr bwMode="auto">
              <a:xfrm>
                <a:off x="1248" y="960"/>
                <a:ext cx="703" cy="432"/>
                <a:chOff x="1248" y="960"/>
                <a:chExt cx="703" cy="432"/>
              </a:xfrm>
            </p:grpSpPr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1375" y="1301"/>
                  <a:ext cx="171" cy="43"/>
                </a:xfrm>
                <a:custGeom>
                  <a:avLst/>
                  <a:gdLst/>
                  <a:ahLst/>
                  <a:cxnLst>
                    <a:cxn ang="0">
                      <a:pos x="0" y="130"/>
                    </a:cxn>
                    <a:cxn ang="0">
                      <a:pos x="513" y="105"/>
                    </a:cxn>
                    <a:cxn ang="0">
                      <a:pos x="504" y="0"/>
                    </a:cxn>
                    <a:cxn ang="0">
                      <a:pos x="17" y="57"/>
                    </a:cxn>
                    <a:cxn ang="0">
                      <a:pos x="0" y="130"/>
                    </a:cxn>
                  </a:cxnLst>
                  <a:rect l="0" t="0" r="r" b="b"/>
                  <a:pathLst>
                    <a:path w="513" h="130">
                      <a:moveTo>
                        <a:pt x="0" y="130"/>
                      </a:moveTo>
                      <a:lnTo>
                        <a:pt x="513" y="105"/>
                      </a:lnTo>
                      <a:lnTo>
                        <a:pt x="504" y="0"/>
                      </a:lnTo>
                      <a:lnTo>
                        <a:pt x="17" y="57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A0BA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1498" y="1019"/>
                  <a:ext cx="453" cy="367"/>
                </a:xfrm>
                <a:custGeom>
                  <a:avLst/>
                  <a:gdLst/>
                  <a:ahLst/>
                  <a:cxnLst>
                    <a:cxn ang="0">
                      <a:pos x="1117" y="190"/>
                    </a:cxn>
                    <a:cxn ang="0">
                      <a:pos x="1338" y="826"/>
                    </a:cxn>
                    <a:cxn ang="0">
                      <a:pos x="918" y="986"/>
                    </a:cxn>
                    <a:cxn ang="0">
                      <a:pos x="945" y="996"/>
                    </a:cxn>
                    <a:cxn ang="0">
                      <a:pos x="950" y="1009"/>
                    </a:cxn>
                    <a:cxn ang="0">
                      <a:pos x="937" y="1024"/>
                    </a:cxn>
                    <a:cxn ang="0">
                      <a:pos x="909" y="1039"/>
                    </a:cxn>
                    <a:cxn ang="0">
                      <a:pos x="869" y="1055"/>
                    </a:cxn>
                    <a:cxn ang="0">
                      <a:pos x="820" y="1071"/>
                    </a:cxn>
                    <a:cxn ang="0">
                      <a:pos x="766" y="1087"/>
                    </a:cxn>
                    <a:cxn ang="0">
                      <a:pos x="709" y="1102"/>
                    </a:cxn>
                    <a:cxn ang="0">
                      <a:pos x="376" y="1045"/>
                    </a:cxn>
                    <a:cxn ang="0">
                      <a:pos x="337" y="1045"/>
                    </a:cxn>
                    <a:cxn ang="0">
                      <a:pos x="291" y="1045"/>
                    </a:cxn>
                    <a:cxn ang="0">
                      <a:pos x="242" y="1045"/>
                    </a:cxn>
                    <a:cxn ang="0">
                      <a:pos x="193" y="1044"/>
                    </a:cxn>
                    <a:cxn ang="0">
                      <a:pos x="148" y="1041"/>
                    </a:cxn>
                    <a:cxn ang="0">
                      <a:pos x="110" y="1034"/>
                    </a:cxn>
                    <a:cxn ang="0">
                      <a:pos x="82" y="1023"/>
                    </a:cxn>
                    <a:cxn ang="0">
                      <a:pos x="68" y="1007"/>
                    </a:cxn>
                    <a:cxn ang="0">
                      <a:pos x="186" y="979"/>
                    </a:cxn>
                    <a:cxn ang="0">
                      <a:pos x="233" y="939"/>
                    </a:cxn>
                    <a:cxn ang="0">
                      <a:pos x="187" y="911"/>
                    </a:cxn>
                    <a:cxn ang="0">
                      <a:pos x="163" y="909"/>
                    </a:cxn>
                    <a:cxn ang="0">
                      <a:pos x="140" y="905"/>
                    </a:cxn>
                    <a:cxn ang="0">
                      <a:pos x="116" y="901"/>
                    </a:cxn>
                    <a:cxn ang="0">
                      <a:pos x="90" y="896"/>
                    </a:cxn>
                    <a:cxn ang="0">
                      <a:pos x="65" y="889"/>
                    </a:cxn>
                    <a:cxn ang="0">
                      <a:pos x="39" y="880"/>
                    </a:cxn>
                    <a:cxn ang="0">
                      <a:pos x="12" y="868"/>
                    </a:cxn>
                    <a:cxn ang="0">
                      <a:pos x="45" y="788"/>
                    </a:cxn>
                    <a:cxn ang="0">
                      <a:pos x="99" y="708"/>
                    </a:cxn>
                    <a:cxn ang="0">
                      <a:pos x="153" y="612"/>
                    </a:cxn>
                    <a:cxn ang="0">
                      <a:pos x="206" y="505"/>
                    </a:cxn>
                    <a:cxn ang="0">
                      <a:pos x="261" y="393"/>
                    </a:cxn>
                    <a:cxn ang="0">
                      <a:pos x="319" y="282"/>
                    </a:cxn>
                    <a:cxn ang="0">
                      <a:pos x="381" y="175"/>
                    </a:cxn>
                    <a:cxn ang="0">
                      <a:pos x="449" y="80"/>
                    </a:cxn>
                    <a:cxn ang="0">
                      <a:pos x="524" y="0"/>
                    </a:cxn>
                  </a:cxnLst>
                  <a:rect l="0" t="0" r="r" b="b"/>
                  <a:pathLst>
                    <a:path w="1358" h="1102">
                      <a:moveTo>
                        <a:pt x="748" y="25"/>
                      </a:moveTo>
                      <a:lnTo>
                        <a:pt x="1117" y="190"/>
                      </a:lnTo>
                      <a:lnTo>
                        <a:pt x="1358" y="397"/>
                      </a:lnTo>
                      <a:lnTo>
                        <a:pt x="1338" y="826"/>
                      </a:lnTo>
                      <a:lnTo>
                        <a:pt x="993" y="881"/>
                      </a:lnTo>
                      <a:lnTo>
                        <a:pt x="918" y="986"/>
                      </a:lnTo>
                      <a:lnTo>
                        <a:pt x="934" y="991"/>
                      </a:lnTo>
                      <a:lnTo>
                        <a:pt x="945" y="996"/>
                      </a:lnTo>
                      <a:lnTo>
                        <a:pt x="950" y="1003"/>
                      </a:lnTo>
                      <a:lnTo>
                        <a:pt x="950" y="1009"/>
                      </a:lnTo>
                      <a:lnTo>
                        <a:pt x="946" y="1016"/>
                      </a:lnTo>
                      <a:lnTo>
                        <a:pt x="937" y="1024"/>
                      </a:lnTo>
                      <a:lnTo>
                        <a:pt x="925" y="1031"/>
                      </a:lnTo>
                      <a:lnTo>
                        <a:pt x="909" y="1039"/>
                      </a:lnTo>
                      <a:lnTo>
                        <a:pt x="890" y="1047"/>
                      </a:lnTo>
                      <a:lnTo>
                        <a:pt x="869" y="1055"/>
                      </a:lnTo>
                      <a:lnTo>
                        <a:pt x="845" y="1063"/>
                      </a:lnTo>
                      <a:lnTo>
                        <a:pt x="820" y="1071"/>
                      </a:lnTo>
                      <a:lnTo>
                        <a:pt x="793" y="1079"/>
                      </a:lnTo>
                      <a:lnTo>
                        <a:pt x="766" y="1087"/>
                      </a:lnTo>
                      <a:lnTo>
                        <a:pt x="737" y="1095"/>
                      </a:lnTo>
                      <a:lnTo>
                        <a:pt x="709" y="1102"/>
                      </a:lnTo>
                      <a:lnTo>
                        <a:pt x="614" y="1057"/>
                      </a:lnTo>
                      <a:lnTo>
                        <a:pt x="376" y="1045"/>
                      </a:lnTo>
                      <a:lnTo>
                        <a:pt x="357" y="1045"/>
                      </a:lnTo>
                      <a:lnTo>
                        <a:pt x="337" y="1045"/>
                      </a:lnTo>
                      <a:lnTo>
                        <a:pt x="315" y="1045"/>
                      </a:lnTo>
                      <a:lnTo>
                        <a:pt x="291" y="1045"/>
                      </a:lnTo>
                      <a:lnTo>
                        <a:pt x="267" y="1045"/>
                      </a:lnTo>
                      <a:lnTo>
                        <a:pt x="242" y="1045"/>
                      </a:lnTo>
                      <a:lnTo>
                        <a:pt x="217" y="1045"/>
                      </a:lnTo>
                      <a:lnTo>
                        <a:pt x="193" y="1044"/>
                      </a:lnTo>
                      <a:lnTo>
                        <a:pt x="170" y="1043"/>
                      </a:lnTo>
                      <a:lnTo>
                        <a:pt x="148" y="1041"/>
                      </a:lnTo>
                      <a:lnTo>
                        <a:pt x="127" y="1038"/>
                      </a:lnTo>
                      <a:lnTo>
                        <a:pt x="110" y="1034"/>
                      </a:lnTo>
                      <a:lnTo>
                        <a:pt x="95" y="1029"/>
                      </a:lnTo>
                      <a:lnTo>
                        <a:pt x="82" y="1023"/>
                      </a:lnTo>
                      <a:lnTo>
                        <a:pt x="74" y="1015"/>
                      </a:lnTo>
                      <a:lnTo>
                        <a:pt x="68" y="1007"/>
                      </a:lnTo>
                      <a:lnTo>
                        <a:pt x="110" y="994"/>
                      </a:lnTo>
                      <a:lnTo>
                        <a:pt x="186" y="979"/>
                      </a:lnTo>
                      <a:lnTo>
                        <a:pt x="251" y="955"/>
                      </a:lnTo>
                      <a:lnTo>
                        <a:pt x="233" y="939"/>
                      </a:lnTo>
                      <a:lnTo>
                        <a:pt x="197" y="912"/>
                      </a:lnTo>
                      <a:lnTo>
                        <a:pt x="187" y="911"/>
                      </a:lnTo>
                      <a:lnTo>
                        <a:pt x="175" y="910"/>
                      </a:lnTo>
                      <a:lnTo>
                        <a:pt x="163" y="909"/>
                      </a:lnTo>
                      <a:lnTo>
                        <a:pt x="152" y="907"/>
                      </a:lnTo>
                      <a:lnTo>
                        <a:pt x="140" y="905"/>
                      </a:lnTo>
                      <a:lnTo>
                        <a:pt x="129" y="903"/>
                      </a:lnTo>
                      <a:lnTo>
                        <a:pt x="116" y="901"/>
                      </a:lnTo>
                      <a:lnTo>
                        <a:pt x="103" y="898"/>
                      </a:lnTo>
                      <a:lnTo>
                        <a:pt x="90" y="896"/>
                      </a:lnTo>
                      <a:lnTo>
                        <a:pt x="78" y="892"/>
                      </a:lnTo>
                      <a:lnTo>
                        <a:pt x="65" y="889"/>
                      </a:lnTo>
                      <a:lnTo>
                        <a:pt x="51" y="884"/>
                      </a:lnTo>
                      <a:lnTo>
                        <a:pt x="39" y="880"/>
                      </a:lnTo>
                      <a:lnTo>
                        <a:pt x="26" y="875"/>
                      </a:lnTo>
                      <a:lnTo>
                        <a:pt x="12" y="868"/>
                      </a:lnTo>
                      <a:lnTo>
                        <a:pt x="0" y="862"/>
                      </a:lnTo>
                      <a:lnTo>
                        <a:pt x="45" y="788"/>
                      </a:lnTo>
                      <a:lnTo>
                        <a:pt x="73" y="750"/>
                      </a:lnTo>
                      <a:lnTo>
                        <a:pt x="99" y="708"/>
                      </a:lnTo>
                      <a:lnTo>
                        <a:pt x="126" y="661"/>
                      </a:lnTo>
                      <a:lnTo>
                        <a:pt x="153" y="612"/>
                      </a:lnTo>
                      <a:lnTo>
                        <a:pt x="179" y="559"/>
                      </a:lnTo>
                      <a:lnTo>
                        <a:pt x="206" y="505"/>
                      </a:lnTo>
                      <a:lnTo>
                        <a:pt x="233" y="449"/>
                      </a:lnTo>
                      <a:lnTo>
                        <a:pt x="261" y="393"/>
                      </a:lnTo>
                      <a:lnTo>
                        <a:pt x="289" y="337"/>
                      </a:lnTo>
                      <a:lnTo>
                        <a:pt x="319" y="282"/>
                      </a:lnTo>
                      <a:lnTo>
                        <a:pt x="349" y="227"/>
                      </a:lnTo>
                      <a:lnTo>
                        <a:pt x="381" y="175"/>
                      </a:lnTo>
                      <a:lnTo>
                        <a:pt x="414" y="125"/>
                      </a:lnTo>
                      <a:lnTo>
                        <a:pt x="449" y="80"/>
                      </a:lnTo>
                      <a:lnTo>
                        <a:pt x="486" y="38"/>
                      </a:lnTo>
                      <a:lnTo>
                        <a:pt x="524" y="0"/>
                      </a:lnTo>
                      <a:lnTo>
                        <a:pt x="748" y="25"/>
                      </a:lnTo>
                      <a:close/>
                    </a:path>
                  </a:pathLst>
                </a:custGeom>
                <a:solidFill>
                  <a:srgbClr val="A0BA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1248" y="1206"/>
                  <a:ext cx="82" cy="128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121" y="0"/>
                    </a:cxn>
                    <a:cxn ang="0">
                      <a:pos x="209" y="4"/>
                    </a:cxn>
                    <a:cxn ang="0">
                      <a:pos x="221" y="51"/>
                    </a:cxn>
                    <a:cxn ang="0">
                      <a:pos x="229" y="95"/>
                    </a:cxn>
                    <a:cxn ang="0">
                      <a:pos x="236" y="136"/>
                    </a:cxn>
                    <a:cxn ang="0">
                      <a:pos x="240" y="178"/>
                    </a:cxn>
                    <a:cxn ang="0">
                      <a:pos x="243" y="219"/>
                    </a:cxn>
                    <a:cxn ang="0">
                      <a:pos x="244" y="261"/>
                    </a:cxn>
                    <a:cxn ang="0">
                      <a:pos x="245" y="304"/>
                    </a:cxn>
                    <a:cxn ang="0">
                      <a:pos x="245" y="352"/>
                    </a:cxn>
                    <a:cxn ang="0">
                      <a:pos x="142" y="382"/>
                    </a:cxn>
                    <a:cxn ang="0">
                      <a:pos x="0" y="358"/>
                    </a:cxn>
                    <a:cxn ang="0">
                      <a:pos x="1" y="256"/>
                    </a:cxn>
                    <a:cxn ang="0">
                      <a:pos x="14" y="86"/>
                    </a:cxn>
                    <a:cxn ang="0">
                      <a:pos x="32" y="4"/>
                    </a:cxn>
                  </a:cxnLst>
                  <a:rect l="0" t="0" r="r" b="b"/>
                  <a:pathLst>
                    <a:path w="245" h="382">
                      <a:moveTo>
                        <a:pt x="32" y="4"/>
                      </a:moveTo>
                      <a:lnTo>
                        <a:pt x="121" y="0"/>
                      </a:lnTo>
                      <a:lnTo>
                        <a:pt x="209" y="4"/>
                      </a:lnTo>
                      <a:lnTo>
                        <a:pt x="221" y="51"/>
                      </a:lnTo>
                      <a:lnTo>
                        <a:pt x="229" y="95"/>
                      </a:lnTo>
                      <a:lnTo>
                        <a:pt x="236" y="136"/>
                      </a:lnTo>
                      <a:lnTo>
                        <a:pt x="240" y="178"/>
                      </a:lnTo>
                      <a:lnTo>
                        <a:pt x="243" y="219"/>
                      </a:lnTo>
                      <a:lnTo>
                        <a:pt x="244" y="261"/>
                      </a:lnTo>
                      <a:lnTo>
                        <a:pt x="245" y="304"/>
                      </a:lnTo>
                      <a:lnTo>
                        <a:pt x="245" y="352"/>
                      </a:lnTo>
                      <a:lnTo>
                        <a:pt x="142" y="382"/>
                      </a:lnTo>
                      <a:lnTo>
                        <a:pt x="0" y="358"/>
                      </a:lnTo>
                      <a:lnTo>
                        <a:pt x="1" y="256"/>
                      </a:lnTo>
                      <a:lnTo>
                        <a:pt x="14" y="86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1248" y="1219"/>
                  <a:ext cx="50" cy="100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76" y="0"/>
                    </a:cxn>
                    <a:cxn ang="0">
                      <a:pos x="143" y="5"/>
                    </a:cxn>
                    <a:cxn ang="0">
                      <a:pos x="147" y="79"/>
                    </a:cxn>
                    <a:cxn ang="0">
                      <a:pos x="148" y="156"/>
                    </a:cxn>
                    <a:cxn ang="0">
                      <a:pos x="147" y="230"/>
                    </a:cxn>
                    <a:cxn ang="0">
                      <a:pos x="143" y="299"/>
                    </a:cxn>
                    <a:cxn ang="0">
                      <a:pos x="125" y="299"/>
                    </a:cxn>
                    <a:cxn ang="0">
                      <a:pos x="107" y="298"/>
                    </a:cxn>
                    <a:cxn ang="0">
                      <a:pos x="88" y="297"/>
                    </a:cxn>
                    <a:cxn ang="0">
                      <a:pos x="70" y="296"/>
                    </a:cxn>
                    <a:cxn ang="0">
                      <a:pos x="51" y="294"/>
                    </a:cxn>
                    <a:cxn ang="0">
                      <a:pos x="34" y="292"/>
                    </a:cxn>
                    <a:cxn ang="0">
                      <a:pos x="16" y="291"/>
                    </a:cxn>
                    <a:cxn ang="0">
                      <a:pos x="0" y="289"/>
                    </a:cxn>
                    <a:cxn ang="0">
                      <a:pos x="0" y="212"/>
                    </a:cxn>
                    <a:cxn ang="0">
                      <a:pos x="2" y="145"/>
                    </a:cxn>
                    <a:cxn ang="0">
                      <a:pos x="9" y="78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148" h="299">
                      <a:moveTo>
                        <a:pt x="21" y="4"/>
                      </a:moveTo>
                      <a:lnTo>
                        <a:pt x="76" y="0"/>
                      </a:lnTo>
                      <a:lnTo>
                        <a:pt x="143" y="5"/>
                      </a:lnTo>
                      <a:lnTo>
                        <a:pt x="147" y="79"/>
                      </a:lnTo>
                      <a:lnTo>
                        <a:pt x="148" y="156"/>
                      </a:lnTo>
                      <a:lnTo>
                        <a:pt x="147" y="230"/>
                      </a:lnTo>
                      <a:lnTo>
                        <a:pt x="143" y="299"/>
                      </a:lnTo>
                      <a:lnTo>
                        <a:pt x="125" y="299"/>
                      </a:lnTo>
                      <a:lnTo>
                        <a:pt x="107" y="298"/>
                      </a:lnTo>
                      <a:lnTo>
                        <a:pt x="88" y="297"/>
                      </a:lnTo>
                      <a:lnTo>
                        <a:pt x="70" y="296"/>
                      </a:lnTo>
                      <a:lnTo>
                        <a:pt x="51" y="294"/>
                      </a:lnTo>
                      <a:lnTo>
                        <a:pt x="34" y="292"/>
                      </a:lnTo>
                      <a:lnTo>
                        <a:pt x="16" y="291"/>
                      </a:lnTo>
                      <a:lnTo>
                        <a:pt x="0" y="289"/>
                      </a:lnTo>
                      <a:lnTo>
                        <a:pt x="0" y="212"/>
                      </a:lnTo>
                      <a:lnTo>
                        <a:pt x="2" y="145"/>
                      </a:lnTo>
                      <a:lnTo>
                        <a:pt x="9" y="78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auto">
                <a:xfrm>
                  <a:off x="1249" y="1219"/>
                  <a:ext cx="48" cy="94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27" y="3"/>
                    </a:cxn>
                    <a:cxn ang="0">
                      <a:pos x="34" y="3"/>
                    </a:cxn>
                    <a:cxn ang="0">
                      <a:pos x="40" y="2"/>
                    </a:cxn>
                    <a:cxn ang="0">
                      <a:pos x="47" y="2"/>
                    </a:cxn>
                    <a:cxn ang="0">
                      <a:pos x="53" y="1"/>
                    </a:cxn>
                    <a:cxn ang="0">
                      <a:pos x="59" y="1"/>
                    </a:cxn>
                    <a:cxn ang="0">
                      <a:pos x="67" y="0"/>
                    </a:cxn>
                    <a:cxn ang="0">
                      <a:pos x="73" y="0"/>
                    </a:cxn>
                    <a:cxn ang="0">
                      <a:pos x="82" y="1"/>
                    </a:cxn>
                    <a:cxn ang="0">
                      <a:pos x="89" y="1"/>
                    </a:cxn>
                    <a:cxn ang="0">
                      <a:pos x="97" y="2"/>
                    </a:cxn>
                    <a:cxn ang="0">
                      <a:pos x="105" y="2"/>
                    </a:cxn>
                    <a:cxn ang="0">
                      <a:pos x="113" y="3"/>
                    </a:cxn>
                    <a:cxn ang="0">
                      <a:pos x="121" y="4"/>
                    </a:cxn>
                    <a:cxn ang="0">
                      <a:pos x="129" y="4"/>
                    </a:cxn>
                    <a:cxn ang="0">
                      <a:pos x="138" y="5"/>
                    </a:cxn>
                    <a:cxn ang="0">
                      <a:pos x="141" y="75"/>
                    </a:cxn>
                    <a:cxn ang="0">
                      <a:pos x="143" y="146"/>
                    </a:cxn>
                    <a:cxn ang="0">
                      <a:pos x="141" y="217"/>
                    </a:cxn>
                    <a:cxn ang="0">
                      <a:pos x="138" y="281"/>
                    </a:cxn>
                    <a:cxn ang="0">
                      <a:pos x="120" y="281"/>
                    </a:cxn>
                    <a:cxn ang="0">
                      <a:pos x="103" y="280"/>
                    </a:cxn>
                    <a:cxn ang="0">
                      <a:pos x="85" y="279"/>
                    </a:cxn>
                    <a:cxn ang="0">
                      <a:pos x="67" y="278"/>
                    </a:cxn>
                    <a:cxn ang="0">
                      <a:pos x="50" y="276"/>
                    </a:cxn>
                    <a:cxn ang="0">
                      <a:pos x="33" y="274"/>
                    </a:cxn>
                    <a:cxn ang="0">
                      <a:pos x="16" y="273"/>
                    </a:cxn>
                    <a:cxn ang="0">
                      <a:pos x="0" y="271"/>
                    </a:cxn>
                    <a:cxn ang="0">
                      <a:pos x="0" y="200"/>
                    </a:cxn>
                    <a:cxn ang="0">
                      <a:pos x="2" y="136"/>
                    </a:cxn>
                    <a:cxn ang="0">
                      <a:pos x="8" y="74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143" h="281">
                      <a:moveTo>
                        <a:pt x="20" y="4"/>
                      </a:moveTo>
                      <a:lnTo>
                        <a:pt x="27" y="3"/>
                      </a:lnTo>
                      <a:lnTo>
                        <a:pt x="34" y="3"/>
                      </a:lnTo>
                      <a:lnTo>
                        <a:pt x="40" y="2"/>
                      </a:lnTo>
                      <a:lnTo>
                        <a:pt x="47" y="2"/>
                      </a:lnTo>
                      <a:lnTo>
                        <a:pt x="53" y="1"/>
                      </a:lnTo>
                      <a:lnTo>
                        <a:pt x="59" y="1"/>
                      </a:lnTo>
                      <a:lnTo>
                        <a:pt x="67" y="0"/>
                      </a:lnTo>
                      <a:lnTo>
                        <a:pt x="73" y="0"/>
                      </a:lnTo>
                      <a:lnTo>
                        <a:pt x="82" y="1"/>
                      </a:lnTo>
                      <a:lnTo>
                        <a:pt x="89" y="1"/>
                      </a:lnTo>
                      <a:lnTo>
                        <a:pt x="97" y="2"/>
                      </a:lnTo>
                      <a:lnTo>
                        <a:pt x="105" y="2"/>
                      </a:lnTo>
                      <a:lnTo>
                        <a:pt x="113" y="3"/>
                      </a:lnTo>
                      <a:lnTo>
                        <a:pt x="121" y="4"/>
                      </a:lnTo>
                      <a:lnTo>
                        <a:pt x="129" y="4"/>
                      </a:lnTo>
                      <a:lnTo>
                        <a:pt x="138" y="5"/>
                      </a:lnTo>
                      <a:lnTo>
                        <a:pt x="141" y="75"/>
                      </a:lnTo>
                      <a:lnTo>
                        <a:pt x="143" y="146"/>
                      </a:lnTo>
                      <a:lnTo>
                        <a:pt x="141" y="217"/>
                      </a:lnTo>
                      <a:lnTo>
                        <a:pt x="138" y="281"/>
                      </a:lnTo>
                      <a:lnTo>
                        <a:pt x="120" y="281"/>
                      </a:lnTo>
                      <a:lnTo>
                        <a:pt x="103" y="280"/>
                      </a:lnTo>
                      <a:lnTo>
                        <a:pt x="85" y="279"/>
                      </a:lnTo>
                      <a:lnTo>
                        <a:pt x="67" y="278"/>
                      </a:lnTo>
                      <a:lnTo>
                        <a:pt x="50" y="276"/>
                      </a:lnTo>
                      <a:lnTo>
                        <a:pt x="33" y="274"/>
                      </a:lnTo>
                      <a:lnTo>
                        <a:pt x="16" y="273"/>
                      </a:lnTo>
                      <a:lnTo>
                        <a:pt x="0" y="271"/>
                      </a:lnTo>
                      <a:lnTo>
                        <a:pt x="0" y="200"/>
                      </a:lnTo>
                      <a:lnTo>
                        <a:pt x="2" y="136"/>
                      </a:lnTo>
                      <a:lnTo>
                        <a:pt x="8" y="74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9B7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1249" y="1219"/>
                  <a:ext cx="46" cy="88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27" y="3"/>
                    </a:cxn>
                    <a:cxn ang="0">
                      <a:pos x="33" y="3"/>
                    </a:cxn>
                    <a:cxn ang="0">
                      <a:pos x="39" y="2"/>
                    </a:cxn>
                    <a:cxn ang="0">
                      <a:pos x="46" y="2"/>
                    </a:cxn>
                    <a:cxn ang="0">
                      <a:pos x="52" y="1"/>
                    </a:cxn>
                    <a:cxn ang="0">
                      <a:pos x="58" y="1"/>
                    </a:cxn>
                    <a:cxn ang="0">
                      <a:pos x="65" y="0"/>
                    </a:cxn>
                    <a:cxn ang="0">
                      <a:pos x="71" y="0"/>
                    </a:cxn>
                    <a:cxn ang="0">
                      <a:pos x="78" y="1"/>
                    </a:cxn>
                    <a:cxn ang="0">
                      <a:pos x="86" y="1"/>
                    </a:cxn>
                    <a:cxn ang="0">
                      <a:pos x="94" y="2"/>
                    </a:cxn>
                    <a:cxn ang="0">
                      <a:pos x="102" y="2"/>
                    </a:cxn>
                    <a:cxn ang="0">
                      <a:pos x="110" y="3"/>
                    </a:cxn>
                    <a:cxn ang="0">
                      <a:pos x="118" y="4"/>
                    </a:cxn>
                    <a:cxn ang="0">
                      <a:pos x="126" y="4"/>
                    </a:cxn>
                    <a:cxn ang="0">
                      <a:pos x="133" y="5"/>
                    </a:cxn>
                    <a:cxn ang="0">
                      <a:pos x="137" y="70"/>
                    </a:cxn>
                    <a:cxn ang="0">
                      <a:pos x="138" y="136"/>
                    </a:cxn>
                    <a:cxn ang="0">
                      <a:pos x="137" y="202"/>
                    </a:cxn>
                    <a:cxn ang="0">
                      <a:pos x="133" y="262"/>
                    </a:cxn>
                    <a:cxn ang="0">
                      <a:pos x="117" y="262"/>
                    </a:cxn>
                    <a:cxn ang="0">
                      <a:pos x="100" y="262"/>
                    </a:cxn>
                    <a:cxn ang="0">
                      <a:pos x="82" y="261"/>
                    </a:cxn>
                    <a:cxn ang="0">
                      <a:pos x="65" y="260"/>
                    </a:cxn>
                    <a:cxn ang="0">
                      <a:pos x="48" y="259"/>
                    </a:cxn>
                    <a:cxn ang="0">
                      <a:pos x="32" y="257"/>
                    </a:cxn>
                    <a:cxn ang="0">
                      <a:pos x="16" y="256"/>
                    </a:cxn>
                    <a:cxn ang="0">
                      <a:pos x="0" y="254"/>
                    </a:cxn>
                    <a:cxn ang="0">
                      <a:pos x="0" y="187"/>
                    </a:cxn>
                    <a:cxn ang="0">
                      <a:pos x="2" y="128"/>
                    </a:cxn>
                    <a:cxn ang="0">
                      <a:pos x="9" y="69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138" h="262">
                      <a:moveTo>
                        <a:pt x="20" y="4"/>
                      </a:moveTo>
                      <a:lnTo>
                        <a:pt x="27" y="3"/>
                      </a:lnTo>
                      <a:lnTo>
                        <a:pt x="33" y="3"/>
                      </a:lnTo>
                      <a:lnTo>
                        <a:pt x="39" y="2"/>
                      </a:lnTo>
                      <a:lnTo>
                        <a:pt x="46" y="2"/>
                      </a:lnTo>
                      <a:lnTo>
                        <a:pt x="52" y="1"/>
                      </a:lnTo>
                      <a:lnTo>
                        <a:pt x="58" y="1"/>
                      </a:lnTo>
                      <a:lnTo>
                        <a:pt x="65" y="0"/>
                      </a:lnTo>
                      <a:lnTo>
                        <a:pt x="71" y="0"/>
                      </a:lnTo>
                      <a:lnTo>
                        <a:pt x="78" y="1"/>
                      </a:lnTo>
                      <a:lnTo>
                        <a:pt x="86" y="1"/>
                      </a:lnTo>
                      <a:lnTo>
                        <a:pt x="94" y="2"/>
                      </a:lnTo>
                      <a:lnTo>
                        <a:pt x="102" y="2"/>
                      </a:lnTo>
                      <a:lnTo>
                        <a:pt x="110" y="3"/>
                      </a:lnTo>
                      <a:lnTo>
                        <a:pt x="118" y="4"/>
                      </a:lnTo>
                      <a:lnTo>
                        <a:pt x="126" y="4"/>
                      </a:lnTo>
                      <a:lnTo>
                        <a:pt x="133" y="5"/>
                      </a:lnTo>
                      <a:lnTo>
                        <a:pt x="137" y="70"/>
                      </a:lnTo>
                      <a:lnTo>
                        <a:pt x="138" y="136"/>
                      </a:lnTo>
                      <a:lnTo>
                        <a:pt x="137" y="202"/>
                      </a:lnTo>
                      <a:lnTo>
                        <a:pt x="133" y="262"/>
                      </a:lnTo>
                      <a:lnTo>
                        <a:pt x="117" y="262"/>
                      </a:lnTo>
                      <a:lnTo>
                        <a:pt x="100" y="262"/>
                      </a:lnTo>
                      <a:lnTo>
                        <a:pt x="82" y="261"/>
                      </a:lnTo>
                      <a:lnTo>
                        <a:pt x="65" y="260"/>
                      </a:lnTo>
                      <a:lnTo>
                        <a:pt x="48" y="259"/>
                      </a:lnTo>
                      <a:lnTo>
                        <a:pt x="32" y="257"/>
                      </a:lnTo>
                      <a:lnTo>
                        <a:pt x="16" y="256"/>
                      </a:lnTo>
                      <a:lnTo>
                        <a:pt x="0" y="254"/>
                      </a:lnTo>
                      <a:lnTo>
                        <a:pt x="0" y="187"/>
                      </a:lnTo>
                      <a:lnTo>
                        <a:pt x="2" y="128"/>
                      </a:lnTo>
                      <a:lnTo>
                        <a:pt x="9" y="69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A07F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auto">
                <a:xfrm>
                  <a:off x="1250" y="1219"/>
                  <a:ext cx="44" cy="82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26" y="4"/>
                    </a:cxn>
                    <a:cxn ang="0">
                      <a:pos x="31" y="3"/>
                    </a:cxn>
                    <a:cxn ang="0">
                      <a:pos x="37" y="3"/>
                    </a:cxn>
                    <a:cxn ang="0">
                      <a:pos x="44" y="2"/>
                    </a:cxn>
                    <a:cxn ang="0">
                      <a:pos x="50" y="1"/>
                    </a:cxn>
                    <a:cxn ang="0">
                      <a:pos x="56" y="1"/>
                    </a:cxn>
                    <a:cxn ang="0">
                      <a:pos x="62" y="0"/>
                    </a:cxn>
                    <a:cxn ang="0">
                      <a:pos x="68" y="0"/>
                    </a:cxn>
                    <a:cxn ang="0">
                      <a:pos x="75" y="1"/>
                    </a:cxn>
                    <a:cxn ang="0">
                      <a:pos x="83" y="1"/>
                    </a:cxn>
                    <a:cxn ang="0">
                      <a:pos x="90" y="2"/>
                    </a:cxn>
                    <a:cxn ang="0">
                      <a:pos x="98" y="2"/>
                    </a:cxn>
                    <a:cxn ang="0">
                      <a:pos x="105" y="3"/>
                    </a:cxn>
                    <a:cxn ang="0">
                      <a:pos x="112" y="4"/>
                    </a:cxn>
                    <a:cxn ang="0">
                      <a:pos x="120" y="4"/>
                    </a:cxn>
                    <a:cxn ang="0">
                      <a:pos x="127" y="5"/>
                    </a:cxn>
                    <a:cxn ang="0">
                      <a:pos x="130" y="66"/>
                    </a:cxn>
                    <a:cxn ang="0">
                      <a:pos x="131" y="127"/>
                    </a:cxn>
                    <a:cxn ang="0">
                      <a:pos x="130" y="188"/>
                    </a:cxn>
                    <a:cxn ang="0">
                      <a:pos x="127" y="244"/>
                    </a:cxn>
                    <a:cxn ang="0">
                      <a:pos x="111" y="244"/>
                    </a:cxn>
                    <a:cxn ang="0">
                      <a:pos x="95" y="244"/>
                    </a:cxn>
                    <a:cxn ang="0">
                      <a:pos x="79" y="243"/>
                    </a:cxn>
                    <a:cxn ang="0">
                      <a:pos x="63" y="242"/>
                    </a:cxn>
                    <a:cxn ang="0">
                      <a:pos x="47" y="241"/>
                    </a:cxn>
                    <a:cxn ang="0">
                      <a:pos x="31" y="240"/>
                    </a:cxn>
                    <a:cxn ang="0">
                      <a:pos x="15" y="238"/>
                    </a:cxn>
                    <a:cxn ang="0">
                      <a:pos x="0" y="237"/>
                    </a:cxn>
                    <a:cxn ang="0">
                      <a:pos x="0" y="174"/>
                    </a:cxn>
                    <a:cxn ang="0">
                      <a:pos x="2" y="119"/>
                    </a:cxn>
                    <a:cxn ang="0">
                      <a:pos x="8" y="65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131" h="244">
                      <a:moveTo>
                        <a:pt x="19" y="4"/>
                      </a:moveTo>
                      <a:lnTo>
                        <a:pt x="26" y="4"/>
                      </a:lnTo>
                      <a:lnTo>
                        <a:pt x="31" y="3"/>
                      </a:lnTo>
                      <a:lnTo>
                        <a:pt x="37" y="3"/>
                      </a:lnTo>
                      <a:lnTo>
                        <a:pt x="44" y="2"/>
                      </a:lnTo>
                      <a:lnTo>
                        <a:pt x="50" y="1"/>
                      </a:lnTo>
                      <a:lnTo>
                        <a:pt x="56" y="1"/>
                      </a:lnTo>
                      <a:lnTo>
                        <a:pt x="62" y="0"/>
                      </a:lnTo>
                      <a:lnTo>
                        <a:pt x="68" y="0"/>
                      </a:lnTo>
                      <a:lnTo>
                        <a:pt x="75" y="1"/>
                      </a:lnTo>
                      <a:lnTo>
                        <a:pt x="83" y="1"/>
                      </a:lnTo>
                      <a:lnTo>
                        <a:pt x="90" y="2"/>
                      </a:lnTo>
                      <a:lnTo>
                        <a:pt x="98" y="2"/>
                      </a:lnTo>
                      <a:lnTo>
                        <a:pt x="105" y="3"/>
                      </a:lnTo>
                      <a:lnTo>
                        <a:pt x="112" y="4"/>
                      </a:lnTo>
                      <a:lnTo>
                        <a:pt x="120" y="4"/>
                      </a:lnTo>
                      <a:lnTo>
                        <a:pt x="127" y="5"/>
                      </a:lnTo>
                      <a:lnTo>
                        <a:pt x="130" y="66"/>
                      </a:lnTo>
                      <a:lnTo>
                        <a:pt x="131" y="127"/>
                      </a:lnTo>
                      <a:lnTo>
                        <a:pt x="130" y="188"/>
                      </a:lnTo>
                      <a:lnTo>
                        <a:pt x="127" y="244"/>
                      </a:lnTo>
                      <a:lnTo>
                        <a:pt x="111" y="244"/>
                      </a:lnTo>
                      <a:lnTo>
                        <a:pt x="95" y="244"/>
                      </a:lnTo>
                      <a:lnTo>
                        <a:pt x="79" y="243"/>
                      </a:lnTo>
                      <a:lnTo>
                        <a:pt x="63" y="242"/>
                      </a:lnTo>
                      <a:lnTo>
                        <a:pt x="47" y="241"/>
                      </a:lnTo>
                      <a:lnTo>
                        <a:pt x="31" y="240"/>
                      </a:lnTo>
                      <a:lnTo>
                        <a:pt x="15" y="238"/>
                      </a:lnTo>
                      <a:lnTo>
                        <a:pt x="0" y="237"/>
                      </a:lnTo>
                      <a:lnTo>
                        <a:pt x="0" y="174"/>
                      </a:lnTo>
                      <a:lnTo>
                        <a:pt x="2" y="119"/>
                      </a:lnTo>
                      <a:lnTo>
                        <a:pt x="8" y="6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A58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auto">
                <a:xfrm>
                  <a:off x="1251" y="1219"/>
                  <a:ext cx="41" cy="76"/>
                </a:xfrm>
                <a:custGeom>
                  <a:avLst/>
                  <a:gdLst/>
                  <a:ahLst/>
                  <a:cxnLst>
                    <a:cxn ang="0">
                      <a:pos x="17" y="4"/>
                    </a:cxn>
                    <a:cxn ang="0">
                      <a:pos x="24" y="4"/>
                    </a:cxn>
                    <a:cxn ang="0">
                      <a:pos x="29" y="3"/>
                    </a:cxn>
                    <a:cxn ang="0">
                      <a:pos x="35" y="3"/>
                    </a:cxn>
                    <a:cxn ang="0">
                      <a:pos x="42" y="2"/>
                    </a:cxn>
                    <a:cxn ang="0">
                      <a:pos x="47" y="1"/>
                    </a:cxn>
                    <a:cxn ang="0">
                      <a:pos x="53" y="1"/>
                    </a:cxn>
                    <a:cxn ang="0">
                      <a:pos x="59" y="0"/>
                    </a:cxn>
                    <a:cxn ang="0">
                      <a:pos x="65" y="0"/>
                    </a:cxn>
                    <a:cxn ang="0">
                      <a:pos x="72" y="1"/>
                    </a:cxn>
                    <a:cxn ang="0">
                      <a:pos x="80" y="1"/>
                    </a:cxn>
                    <a:cxn ang="0">
                      <a:pos x="86" y="2"/>
                    </a:cxn>
                    <a:cxn ang="0">
                      <a:pos x="93" y="2"/>
                    </a:cxn>
                    <a:cxn ang="0">
                      <a:pos x="101" y="3"/>
                    </a:cxn>
                    <a:cxn ang="0">
                      <a:pos x="108" y="4"/>
                    </a:cxn>
                    <a:cxn ang="0">
                      <a:pos x="115" y="4"/>
                    </a:cxn>
                    <a:cxn ang="0">
                      <a:pos x="122" y="5"/>
                    </a:cxn>
                    <a:cxn ang="0">
                      <a:pos x="124" y="60"/>
                    </a:cxn>
                    <a:cxn ang="0">
                      <a:pos x="125" y="117"/>
                    </a:cxn>
                    <a:cxn ang="0">
                      <a:pos x="124" y="173"/>
                    </a:cxn>
                    <a:cxn ang="0">
                      <a:pos x="122" y="226"/>
                    </a:cxn>
                    <a:cxn ang="0">
                      <a:pos x="106" y="226"/>
                    </a:cxn>
                    <a:cxn ang="0">
                      <a:pos x="91" y="226"/>
                    </a:cxn>
                    <a:cxn ang="0">
                      <a:pos x="76" y="225"/>
                    </a:cxn>
                    <a:cxn ang="0">
                      <a:pos x="60" y="224"/>
                    </a:cxn>
                    <a:cxn ang="0">
                      <a:pos x="44" y="223"/>
                    </a:cxn>
                    <a:cxn ang="0">
                      <a:pos x="29" y="222"/>
                    </a:cxn>
                    <a:cxn ang="0">
                      <a:pos x="14" y="221"/>
                    </a:cxn>
                    <a:cxn ang="0">
                      <a:pos x="0" y="220"/>
                    </a:cxn>
                    <a:cxn ang="0">
                      <a:pos x="0" y="163"/>
                    </a:cxn>
                    <a:cxn ang="0">
                      <a:pos x="2" y="111"/>
                    </a:cxn>
                    <a:cxn ang="0">
                      <a:pos x="7" y="60"/>
                    </a:cxn>
                    <a:cxn ang="0">
                      <a:pos x="17" y="4"/>
                    </a:cxn>
                  </a:cxnLst>
                  <a:rect l="0" t="0" r="r" b="b"/>
                  <a:pathLst>
                    <a:path w="125" h="226">
                      <a:moveTo>
                        <a:pt x="17" y="4"/>
                      </a:moveTo>
                      <a:lnTo>
                        <a:pt x="24" y="4"/>
                      </a:lnTo>
                      <a:lnTo>
                        <a:pt x="29" y="3"/>
                      </a:lnTo>
                      <a:lnTo>
                        <a:pt x="35" y="3"/>
                      </a:lnTo>
                      <a:lnTo>
                        <a:pt x="42" y="2"/>
                      </a:lnTo>
                      <a:lnTo>
                        <a:pt x="47" y="1"/>
                      </a:lnTo>
                      <a:lnTo>
                        <a:pt x="53" y="1"/>
                      </a:lnTo>
                      <a:lnTo>
                        <a:pt x="59" y="0"/>
                      </a:lnTo>
                      <a:lnTo>
                        <a:pt x="65" y="0"/>
                      </a:lnTo>
                      <a:lnTo>
                        <a:pt x="72" y="1"/>
                      </a:lnTo>
                      <a:lnTo>
                        <a:pt x="80" y="1"/>
                      </a:lnTo>
                      <a:lnTo>
                        <a:pt x="86" y="2"/>
                      </a:lnTo>
                      <a:lnTo>
                        <a:pt x="93" y="2"/>
                      </a:lnTo>
                      <a:lnTo>
                        <a:pt x="101" y="3"/>
                      </a:lnTo>
                      <a:lnTo>
                        <a:pt x="108" y="4"/>
                      </a:lnTo>
                      <a:lnTo>
                        <a:pt x="115" y="4"/>
                      </a:lnTo>
                      <a:lnTo>
                        <a:pt x="122" y="5"/>
                      </a:lnTo>
                      <a:lnTo>
                        <a:pt x="124" y="60"/>
                      </a:lnTo>
                      <a:lnTo>
                        <a:pt x="125" y="117"/>
                      </a:lnTo>
                      <a:lnTo>
                        <a:pt x="124" y="173"/>
                      </a:lnTo>
                      <a:lnTo>
                        <a:pt x="122" y="226"/>
                      </a:lnTo>
                      <a:lnTo>
                        <a:pt x="106" y="226"/>
                      </a:lnTo>
                      <a:lnTo>
                        <a:pt x="91" y="226"/>
                      </a:lnTo>
                      <a:lnTo>
                        <a:pt x="76" y="225"/>
                      </a:lnTo>
                      <a:lnTo>
                        <a:pt x="60" y="224"/>
                      </a:lnTo>
                      <a:lnTo>
                        <a:pt x="44" y="223"/>
                      </a:lnTo>
                      <a:lnTo>
                        <a:pt x="29" y="222"/>
                      </a:lnTo>
                      <a:lnTo>
                        <a:pt x="14" y="221"/>
                      </a:lnTo>
                      <a:lnTo>
                        <a:pt x="0" y="220"/>
                      </a:lnTo>
                      <a:lnTo>
                        <a:pt x="0" y="163"/>
                      </a:lnTo>
                      <a:lnTo>
                        <a:pt x="2" y="111"/>
                      </a:lnTo>
                      <a:lnTo>
                        <a:pt x="7" y="60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AA91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1252" y="1219"/>
                  <a:ext cx="39" cy="70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22" y="4"/>
                    </a:cxn>
                    <a:cxn ang="0">
                      <a:pos x="27" y="3"/>
                    </a:cxn>
                    <a:cxn ang="0">
                      <a:pos x="33" y="3"/>
                    </a:cxn>
                    <a:cxn ang="0">
                      <a:pos x="39" y="2"/>
                    </a:cxn>
                    <a:cxn ang="0">
                      <a:pos x="44" y="2"/>
                    </a:cxn>
                    <a:cxn ang="0">
                      <a:pos x="49" y="1"/>
                    </a:cxn>
                    <a:cxn ang="0">
                      <a:pos x="56" y="1"/>
                    </a:cxn>
                    <a:cxn ang="0">
                      <a:pos x="61" y="0"/>
                    </a:cxn>
                    <a:cxn ang="0">
                      <a:pos x="67" y="1"/>
                    </a:cxn>
                    <a:cxn ang="0">
                      <a:pos x="75" y="1"/>
                    </a:cxn>
                    <a:cxn ang="0">
                      <a:pos x="81" y="2"/>
                    </a:cxn>
                    <a:cxn ang="0">
                      <a:pos x="88" y="2"/>
                    </a:cxn>
                    <a:cxn ang="0">
                      <a:pos x="95" y="3"/>
                    </a:cxn>
                    <a:cxn ang="0">
                      <a:pos x="102" y="4"/>
                    </a:cxn>
                    <a:cxn ang="0">
                      <a:pos x="108" y="4"/>
                    </a:cxn>
                    <a:cxn ang="0">
                      <a:pos x="116" y="5"/>
                    </a:cxn>
                    <a:cxn ang="0">
                      <a:pos x="118" y="55"/>
                    </a:cxn>
                    <a:cxn ang="0">
                      <a:pos x="118" y="108"/>
                    </a:cxn>
                    <a:cxn ang="0">
                      <a:pos x="118" y="160"/>
                    </a:cxn>
                    <a:cxn ang="0">
                      <a:pos x="116" y="208"/>
                    </a:cxn>
                    <a:cxn ang="0">
                      <a:pos x="101" y="208"/>
                    </a:cxn>
                    <a:cxn ang="0">
                      <a:pos x="86" y="208"/>
                    </a:cxn>
                    <a:cxn ang="0">
                      <a:pos x="71" y="207"/>
                    </a:cxn>
                    <a:cxn ang="0">
                      <a:pos x="57" y="207"/>
                    </a:cxn>
                    <a:cxn ang="0">
                      <a:pos x="42" y="206"/>
                    </a:cxn>
                    <a:cxn ang="0">
                      <a:pos x="27" y="205"/>
                    </a:cxn>
                    <a:cxn ang="0">
                      <a:pos x="13" y="204"/>
                    </a:cxn>
                    <a:cxn ang="0">
                      <a:pos x="0" y="203"/>
                    </a:cxn>
                    <a:cxn ang="0">
                      <a:pos x="0" y="150"/>
                    </a:cxn>
                    <a:cxn ang="0">
                      <a:pos x="1" y="103"/>
                    </a:cxn>
                    <a:cxn ang="0">
                      <a:pos x="5" y="56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118" h="208">
                      <a:moveTo>
                        <a:pt x="15" y="4"/>
                      </a:moveTo>
                      <a:lnTo>
                        <a:pt x="22" y="4"/>
                      </a:lnTo>
                      <a:lnTo>
                        <a:pt x="27" y="3"/>
                      </a:lnTo>
                      <a:lnTo>
                        <a:pt x="33" y="3"/>
                      </a:lnTo>
                      <a:lnTo>
                        <a:pt x="39" y="2"/>
                      </a:lnTo>
                      <a:lnTo>
                        <a:pt x="44" y="2"/>
                      </a:lnTo>
                      <a:lnTo>
                        <a:pt x="49" y="1"/>
                      </a:lnTo>
                      <a:lnTo>
                        <a:pt x="56" y="1"/>
                      </a:lnTo>
                      <a:lnTo>
                        <a:pt x="61" y="0"/>
                      </a:lnTo>
                      <a:lnTo>
                        <a:pt x="67" y="1"/>
                      </a:lnTo>
                      <a:lnTo>
                        <a:pt x="75" y="1"/>
                      </a:lnTo>
                      <a:lnTo>
                        <a:pt x="81" y="2"/>
                      </a:lnTo>
                      <a:lnTo>
                        <a:pt x="88" y="2"/>
                      </a:lnTo>
                      <a:lnTo>
                        <a:pt x="95" y="3"/>
                      </a:lnTo>
                      <a:lnTo>
                        <a:pt x="102" y="4"/>
                      </a:lnTo>
                      <a:lnTo>
                        <a:pt x="108" y="4"/>
                      </a:lnTo>
                      <a:lnTo>
                        <a:pt x="116" y="5"/>
                      </a:lnTo>
                      <a:lnTo>
                        <a:pt x="118" y="55"/>
                      </a:lnTo>
                      <a:lnTo>
                        <a:pt x="118" y="108"/>
                      </a:lnTo>
                      <a:lnTo>
                        <a:pt x="118" y="160"/>
                      </a:lnTo>
                      <a:lnTo>
                        <a:pt x="116" y="208"/>
                      </a:lnTo>
                      <a:lnTo>
                        <a:pt x="101" y="208"/>
                      </a:lnTo>
                      <a:lnTo>
                        <a:pt x="86" y="208"/>
                      </a:lnTo>
                      <a:lnTo>
                        <a:pt x="71" y="207"/>
                      </a:lnTo>
                      <a:lnTo>
                        <a:pt x="57" y="207"/>
                      </a:lnTo>
                      <a:lnTo>
                        <a:pt x="42" y="206"/>
                      </a:lnTo>
                      <a:lnTo>
                        <a:pt x="27" y="205"/>
                      </a:lnTo>
                      <a:lnTo>
                        <a:pt x="13" y="204"/>
                      </a:lnTo>
                      <a:lnTo>
                        <a:pt x="0" y="203"/>
                      </a:lnTo>
                      <a:lnTo>
                        <a:pt x="0" y="150"/>
                      </a:lnTo>
                      <a:lnTo>
                        <a:pt x="1" y="103"/>
                      </a:lnTo>
                      <a:lnTo>
                        <a:pt x="5" y="56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AF99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1252" y="1220"/>
                  <a:ext cx="38" cy="62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21" y="3"/>
                    </a:cxn>
                    <a:cxn ang="0">
                      <a:pos x="26" y="2"/>
                    </a:cxn>
                    <a:cxn ang="0">
                      <a:pos x="31" y="2"/>
                    </a:cxn>
                    <a:cxn ang="0">
                      <a:pos x="38" y="1"/>
                    </a:cxn>
                    <a:cxn ang="0">
                      <a:pos x="43" y="1"/>
                    </a:cxn>
                    <a:cxn ang="0">
                      <a:pos x="48" y="1"/>
                    </a:cxn>
                    <a:cxn ang="0">
                      <a:pos x="54" y="0"/>
                    </a:cxn>
                    <a:cxn ang="0">
                      <a:pos x="59" y="0"/>
                    </a:cxn>
                    <a:cxn ang="0">
                      <a:pos x="65" y="0"/>
                    </a:cxn>
                    <a:cxn ang="0">
                      <a:pos x="73" y="1"/>
                    </a:cxn>
                    <a:cxn ang="0">
                      <a:pos x="79" y="1"/>
                    </a:cxn>
                    <a:cxn ang="0">
                      <a:pos x="85" y="1"/>
                    </a:cxn>
                    <a:cxn ang="0">
                      <a:pos x="92" y="2"/>
                    </a:cxn>
                    <a:cxn ang="0">
                      <a:pos x="98" y="2"/>
                    </a:cxn>
                    <a:cxn ang="0">
                      <a:pos x="104" y="3"/>
                    </a:cxn>
                    <a:cxn ang="0">
                      <a:pos x="111" y="3"/>
                    </a:cxn>
                    <a:cxn ang="0">
                      <a:pos x="113" y="50"/>
                    </a:cxn>
                    <a:cxn ang="0">
                      <a:pos x="113" y="97"/>
                    </a:cxn>
                    <a:cxn ang="0">
                      <a:pos x="113" y="144"/>
                    </a:cxn>
                    <a:cxn ang="0">
                      <a:pos x="111" y="188"/>
                    </a:cxn>
                    <a:cxn ang="0">
                      <a:pos x="97" y="188"/>
                    </a:cxn>
                    <a:cxn ang="0">
                      <a:pos x="82" y="188"/>
                    </a:cxn>
                    <a:cxn ang="0">
                      <a:pos x="68" y="188"/>
                    </a:cxn>
                    <a:cxn ang="0">
                      <a:pos x="55" y="187"/>
                    </a:cxn>
                    <a:cxn ang="0">
                      <a:pos x="40" y="187"/>
                    </a:cxn>
                    <a:cxn ang="0">
                      <a:pos x="26" y="186"/>
                    </a:cxn>
                    <a:cxn ang="0">
                      <a:pos x="13" y="185"/>
                    </a:cxn>
                    <a:cxn ang="0">
                      <a:pos x="0" y="184"/>
                    </a:cxn>
                    <a:cxn ang="0">
                      <a:pos x="0" y="136"/>
                    </a:cxn>
                    <a:cxn ang="0">
                      <a:pos x="1" y="93"/>
                    </a:cxn>
                    <a:cxn ang="0">
                      <a:pos x="5" y="51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113" h="188">
                      <a:moveTo>
                        <a:pt x="15" y="3"/>
                      </a:moveTo>
                      <a:lnTo>
                        <a:pt x="21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8" y="1"/>
                      </a:lnTo>
                      <a:lnTo>
                        <a:pt x="43" y="1"/>
                      </a:lnTo>
                      <a:lnTo>
                        <a:pt x="48" y="1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5" y="0"/>
                      </a:lnTo>
                      <a:lnTo>
                        <a:pt x="73" y="1"/>
                      </a:lnTo>
                      <a:lnTo>
                        <a:pt x="79" y="1"/>
                      </a:lnTo>
                      <a:lnTo>
                        <a:pt x="85" y="1"/>
                      </a:lnTo>
                      <a:lnTo>
                        <a:pt x="92" y="2"/>
                      </a:lnTo>
                      <a:lnTo>
                        <a:pt x="98" y="2"/>
                      </a:lnTo>
                      <a:lnTo>
                        <a:pt x="104" y="3"/>
                      </a:lnTo>
                      <a:lnTo>
                        <a:pt x="111" y="3"/>
                      </a:lnTo>
                      <a:lnTo>
                        <a:pt x="113" y="50"/>
                      </a:lnTo>
                      <a:lnTo>
                        <a:pt x="113" y="97"/>
                      </a:lnTo>
                      <a:lnTo>
                        <a:pt x="113" y="144"/>
                      </a:lnTo>
                      <a:lnTo>
                        <a:pt x="111" y="188"/>
                      </a:lnTo>
                      <a:lnTo>
                        <a:pt x="97" y="188"/>
                      </a:lnTo>
                      <a:lnTo>
                        <a:pt x="82" y="188"/>
                      </a:lnTo>
                      <a:lnTo>
                        <a:pt x="68" y="188"/>
                      </a:lnTo>
                      <a:lnTo>
                        <a:pt x="55" y="187"/>
                      </a:lnTo>
                      <a:lnTo>
                        <a:pt x="40" y="187"/>
                      </a:lnTo>
                      <a:lnTo>
                        <a:pt x="26" y="186"/>
                      </a:lnTo>
                      <a:lnTo>
                        <a:pt x="13" y="185"/>
                      </a:lnTo>
                      <a:lnTo>
                        <a:pt x="0" y="184"/>
                      </a:lnTo>
                      <a:lnTo>
                        <a:pt x="0" y="136"/>
                      </a:lnTo>
                      <a:lnTo>
                        <a:pt x="1" y="93"/>
                      </a:lnTo>
                      <a:lnTo>
                        <a:pt x="5" y="51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B5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1253" y="1220"/>
                  <a:ext cx="36" cy="57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20" y="3"/>
                    </a:cxn>
                    <a:cxn ang="0">
                      <a:pos x="25" y="2"/>
                    </a:cxn>
                    <a:cxn ang="0">
                      <a:pos x="30" y="2"/>
                    </a:cxn>
                    <a:cxn ang="0">
                      <a:pos x="36" y="1"/>
                    </a:cxn>
                    <a:cxn ang="0">
                      <a:pos x="40" y="1"/>
                    </a:cxn>
                    <a:cxn ang="0">
                      <a:pos x="45" y="1"/>
                    </a:cxn>
                    <a:cxn ang="0">
                      <a:pos x="50" y="0"/>
                    </a:cxn>
                    <a:cxn ang="0">
                      <a:pos x="56" y="0"/>
                    </a:cxn>
                    <a:cxn ang="0">
                      <a:pos x="62" y="0"/>
                    </a:cxn>
                    <a:cxn ang="0">
                      <a:pos x="68" y="1"/>
                    </a:cxn>
                    <a:cxn ang="0">
                      <a:pos x="75" y="1"/>
                    </a:cxn>
                    <a:cxn ang="0">
                      <a:pos x="81" y="1"/>
                    </a:cxn>
                    <a:cxn ang="0">
                      <a:pos x="86" y="2"/>
                    </a:cxn>
                    <a:cxn ang="0">
                      <a:pos x="93" y="2"/>
                    </a:cxn>
                    <a:cxn ang="0">
                      <a:pos x="99" y="3"/>
                    </a:cxn>
                    <a:cxn ang="0">
                      <a:pos x="105" y="3"/>
                    </a:cxn>
                    <a:cxn ang="0">
                      <a:pos x="107" y="44"/>
                    </a:cxn>
                    <a:cxn ang="0">
                      <a:pos x="108" y="87"/>
                    </a:cxn>
                    <a:cxn ang="0">
                      <a:pos x="108" y="130"/>
                    </a:cxn>
                    <a:cxn ang="0">
                      <a:pos x="105" y="170"/>
                    </a:cxn>
                    <a:cxn ang="0">
                      <a:pos x="92" y="171"/>
                    </a:cxn>
                    <a:cxn ang="0">
                      <a:pos x="79" y="171"/>
                    </a:cxn>
                    <a:cxn ang="0">
                      <a:pos x="65" y="170"/>
                    </a:cxn>
                    <a:cxn ang="0">
                      <a:pos x="52" y="170"/>
                    </a:cxn>
                    <a:cxn ang="0">
                      <a:pos x="39" y="169"/>
                    </a:cxn>
                    <a:cxn ang="0">
                      <a:pos x="25" y="169"/>
                    </a:cxn>
                    <a:cxn ang="0">
                      <a:pos x="12" y="168"/>
                    </a:cxn>
                    <a:cxn ang="0">
                      <a:pos x="0" y="167"/>
                    </a:cxn>
                    <a:cxn ang="0">
                      <a:pos x="0" y="124"/>
                    </a:cxn>
                    <a:cxn ang="0">
                      <a:pos x="1" y="85"/>
                    </a:cxn>
                    <a:cxn ang="0">
                      <a:pos x="5" y="46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108" h="171">
                      <a:moveTo>
                        <a:pt x="15" y="3"/>
                      </a:moveTo>
                      <a:lnTo>
                        <a:pt x="20" y="3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36" y="1"/>
                      </a:lnTo>
                      <a:lnTo>
                        <a:pt x="40" y="1"/>
                      </a:lnTo>
                      <a:lnTo>
                        <a:pt x="45" y="1"/>
                      </a:lnTo>
                      <a:lnTo>
                        <a:pt x="50" y="0"/>
                      </a:lnTo>
                      <a:lnTo>
                        <a:pt x="56" y="0"/>
                      </a:lnTo>
                      <a:lnTo>
                        <a:pt x="62" y="0"/>
                      </a:lnTo>
                      <a:lnTo>
                        <a:pt x="68" y="1"/>
                      </a:lnTo>
                      <a:lnTo>
                        <a:pt x="75" y="1"/>
                      </a:lnTo>
                      <a:lnTo>
                        <a:pt x="81" y="1"/>
                      </a:lnTo>
                      <a:lnTo>
                        <a:pt x="86" y="2"/>
                      </a:lnTo>
                      <a:lnTo>
                        <a:pt x="93" y="2"/>
                      </a:lnTo>
                      <a:lnTo>
                        <a:pt x="99" y="3"/>
                      </a:lnTo>
                      <a:lnTo>
                        <a:pt x="105" y="3"/>
                      </a:lnTo>
                      <a:lnTo>
                        <a:pt x="107" y="44"/>
                      </a:lnTo>
                      <a:lnTo>
                        <a:pt x="108" y="87"/>
                      </a:lnTo>
                      <a:lnTo>
                        <a:pt x="108" y="130"/>
                      </a:lnTo>
                      <a:lnTo>
                        <a:pt x="105" y="170"/>
                      </a:lnTo>
                      <a:lnTo>
                        <a:pt x="92" y="171"/>
                      </a:lnTo>
                      <a:lnTo>
                        <a:pt x="79" y="171"/>
                      </a:lnTo>
                      <a:lnTo>
                        <a:pt x="65" y="170"/>
                      </a:lnTo>
                      <a:lnTo>
                        <a:pt x="52" y="170"/>
                      </a:lnTo>
                      <a:lnTo>
                        <a:pt x="39" y="169"/>
                      </a:lnTo>
                      <a:lnTo>
                        <a:pt x="25" y="169"/>
                      </a:lnTo>
                      <a:lnTo>
                        <a:pt x="12" y="168"/>
                      </a:lnTo>
                      <a:lnTo>
                        <a:pt x="0" y="167"/>
                      </a:lnTo>
                      <a:lnTo>
                        <a:pt x="0" y="124"/>
                      </a:lnTo>
                      <a:lnTo>
                        <a:pt x="1" y="85"/>
                      </a:lnTo>
                      <a:lnTo>
                        <a:pt x="5" y="46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BAA5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1253" y="1220"/>
                  <a:ext cx="34" cy="50"/>
                </a:xfrm>
                <a:custGeom>
                  <a:avLst/>
                  <a:gdLst/>
                  <a:ahLst/>
                  <a:cxnLst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23" y="2"/>
                    </a:cxn>
                    <a:cxn ang="0">
                      <a:pos x="28" y="2"/>
                    </a:cxn>
                    <a:cxn ang="0">
                      <a:pos x="34" y="1"/>
                    </a:cxn>
                    <a:cxn ang="0">
                      <a:pos x="38" y="1"/>
                    </a:cxn>
                    <a:cxn ang="0">
                      <a:pos x="43" y="1"/>
                    </a:cxn>
                    <a:cxn ang="0">
                      <a:pos x="47" y="0"/>
                    </a:cxn>
                    <a:cxn ang="0">
                      <a:pos x="53" y="0"/>
                    </a:cxn>
                    <a:cxn ang="0">
                      <a:pos x="59" y="0"/>
                    </a:cxn>
                    <a:cxn ang="0">
                      <a:pos x="64" y="1"/>
                    </a:cxn>
                    <a:cxn ang="0">
                      <a:pos x="71" y="1"/>
                    </a:cxn>
                    <a:cxn ang="0">
                      <a:pos x="77" y="1"/>
                    </a:cxn>
                    <a:cxn ang="0">
                      <a:pos x="82" y="2"/>
                    </a:cxn>
                    <a:cxn ang="0">
                      <a:pos x="89" y="2"/>
                    </a:cxn>
                    <a:cxn ang="0">
                      <a:pos x="94" y="3"/>
                    </a:cxn>
                    <a:cxn ang="0">
                      <a:pos x="100" y="3"/>
                    </a:cxn>
                    <a:cxn ang="0">
                      <a:pos x="101" y="39"/>
                    </a:cxn>
                    <a:cxn ang="0">
                      <a:pos x="102" y="77"/>
                    </a:cxn>
                    <a:cxn ang="0">
                      <a:pos x="101" y="115"/>
                    </a:cxn>
                    <a:cxn ang="0">
                      <a:pos x="100" y="152"/>
                    </a:cxn>
                    <a:cxn ang="0">
                      <a:pos x="88" y="152"/>
                    </a:cxn>
                    <a:cxn ang="0">
                      <a:pos x="75" y="152"/>
                    </a:cxn>
                    <a:cxn ang="0">
                      <a:pos x="62" y="152"/>
                    </a:cxn>
                    <a:cxn ang="0">
                      <a:pos x="50" y="152"/>
                    </a:cxn>
                    <a:cxn ang="0">
                      <a:pos x="37" y="151"/>
                    </a:cxn>
                    <a:cxn ang="0">
                      <a:pos x="24" y="151"/>
                    </a:cxn>
                    <a:cxn ang="0">
                      <a:pos x="11" y="150"/>
                    </a:cxn>
                    <a:cxn ang="0">
                      <a:pos x="0" y="150"/>
                    </a:cxn>
                    <a:cxn ang="0">
                      <a:pos x="0" y="111"/>
                    </a:cxn>
                    <a:cxn ang="0">
                      <a:pos x="1" y="76"/>
                    </a:cxn>
                    <a:cxn ang="0">
                      <a:pos x="4" y="41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102" h="152">
                      <a:moveTo>
                        <a:pt x="14" y="3"/>
                      </a:moveTo>
                      <a:lnTo>
                        <a:pt x="19" y="3"/>
                      </a:lnTo>
                      <a:lnTo>
                        <a:pt x="23" y="2"/>
                      </a:lnTo>
                      <a:lnTo>
                        <a:pt x="28" y="2"/>
                      </a:lnTo>
                      <a:lnTo>
                        <a:pt x="34" y="1"/>
                      </a:lnTo>
                      <a:lnTo>
                        <a:pt x="38" y="1"/>
                      </a:lnTo>
                      <a:lnTo>
                        <a:pt x="43" y="1"/>
                      </a:lnTo>
                      <a:lnTo>
                        <a:pt x="47" y="0"/>
                      </a:lnTo>
                      <a:lnTo>
                        <a:pt x="53" y="0"/>
                      </a:lnTo>
                      <a:lnTo>
                        <a:pt x="59" y="0"/>
                      </a:lnTo>
                      <a:lnTo>
                        <a:pt x="64" y="1"/>
                      </a:lnTo>
                      <a:lnTo>
                        <a:pt x="71" y="1"/>
                      </a:lnTo>
                      <a:lnTo>
                        <a:pt x="77" y="1"/>
                      </a:lnTo>
                      <a:lnTo>
                        <a:pt x="82" y="2"/>
                      </a:lnTo>
                      <a:lnTo>
                        <a:pt x="89" y="2"/>
                      </a:lnTo>
                      <a:lnTo>
                        <a:pt x="94" y="3"/>
                      </a:lnTo>
                      <a:lnTo>
                        <a:pt x="100" y="3"/>
                      </a:lnTo>
                      <a:lnTo>
                        <a:pt x="101" y="39"/>
                      </a:lnTo>
                      <a:lnTo>
                        <a:pt x="102" y="77"/>
                      </a:lnTo>
                      <a:lnTo>
                        <a:pt x="101" y="115"/>
                      </a:lnTo>
                      <a:lnTo>
                        <a:pt x="100" y="152"/>
                      </a:lnTo>
                      <a:lnTo>
                        <a:pt x="88" y="152"/>
                      </a:lnTo>
                      <a:lnTo>
                        <a:pt x="75" y="152"/>
                      </a:lnTo>
                      <a:lnTo>
                        <a:pt x="62" y="152"/>
                      </a:lnTo>
                      <a:lnTo>
                        <a:pt x="50" y="152"/>
                      </a:lnTo>
                      <a:lnTo>
                        <a:pt x="37" y="151"/>
                      </a:lnTo>
                      <a:lnTo>
                        <a:pt x="24" y="151"/>
                      </a:lnTo>
                      <a:lnTo>
                        <a:pt x="11" y="150"/>
                      </a:lnTo>
                      <a:lnTo>
                        <a:pt x="0" y="150"/>
                      </a:lnTo>
                      <a:lnTo>
                        <a:pt x="0" y="111"/>
                      </a:lnTo>
                      <a:lnTo>
                        <a:pt x="1" y="76"/>
                      </a:lnTo>
                      <a:lnTo>
                        <a:pt x="4" y="41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BFA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1254" y="1220"/>
                  <a:ext cx="32" cy="44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17" y="3"/>
                    </a:cxn>
                    <a:cxn ang="0">
                      <a:pos x="21" y="2"/>
                    </a:cxn>
                    <a:cxn ang="0">
                      <a:pos x="26" y="2"/>
                    </a:cxn>
                    <a:cxn ang="0">
                      <a:pos x="31" y="1"/>
                    </a:cxn>
                    <a:cxn ang="0">
                      <a:pos x="36" y="1"/>
                    </a:cxn>
                    <a:cxn ang="0">
                      <a:pos x="40" y="1"/>
                    </a:cxn>
                    <a:cxn ang="0">
                      <a:pos x="45" y="0"/>
                    </a:cxn>
                    <a:cxn ang="0">
                      <a:pos x="50" y="0"/>
                    </a:cxn>
                    <a:cxn ang="0">
                      <a:pos x="55" y="0"/>
                    </a:cxn>
                    <a:cxn ang="0">
                      <a:pos x="61" y="1"/>
                    </a:cxn>
                    <a:cxn ang="0">
                      <a:pos x="67" y="1"/>
                    </a:cxn>
                    <a:cxn ang="0">
                      <a:pos x="72" y="1"/>
                    </a:cxn>
                    <a:cxn ang="0">
                      <a:pos x="77" y="2"/>
                    </a:cxn>
                    <a:cxn ang="0">
                      <a:pos x="83" y="2"/>
                    </a:cxn>
                    <a:cxn ang="0">
                      <a:pos x="89" y="3"/>
                    </a:cxn>
                    <a:cxn ang="0">
                      <a:pos x="94" y="3"/>
                    </a:cxn>
                    <a:cxn ang="0">
                      <a:pos x="95" y="35"/>
                    </a:cxn>
                    <a:cxn ang="0">
                      <a:pos x="96" y="68"/>
                    </a:cxn>
                    <a:cxn ang="0">
                      <a:pos x="95" y="102"/>
                    </a:cxn>
                    <a:cxn ang="0">
                      <a:pos x="94" y="134"/>
                    </a:cxn>
                    <a:cxn ang="0">
                      <a:pos x="82" y="134"/>
                    </a:cxn>
                    <a:cxn ang="0">
                      <a:pos x="71" y="134"/>
                    </a:cxn>
                    <a:cxn ang="0">
                      <a:pos x="58" y="134"/>
                    </a:cxn>
                    <a:cxn ang="0">
                      <a:pos x="46" y="134"/>
                    </a:cxn>
                    <a:cxn ang="0">
                      <a:pos x="35" y="134"/>
                    </a:cxn>
                    <a:cxn ang="0">
                      <a:pos x="23" y="134"/>
                    </a:cxn>
                    <a:cxn ang="0">
                      <a:pos x="12" y="133"/>
                    </a:cxn>
                    <a:cxn ang="0">
                      <a:pos x="0" y="133"/>
                    </a:cxn>
                    <a:cxn ang="0">
                      <a:pos x="0" y="98"/>
                    </a:cxn>
                    <a:cxn ang="0">
                      <a:pos x="0" y="68"/>
                    </a:cxn>
                    <a:cxn ang="0">
                      <a:pos x="3" y="37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96" h="134">
                      <a:moveTo>
                        <a:pt x="12" y="3"/>
                      </a:moveTo>
                      <a:lnTo>
                        <a:pt x="17" y="3"/>
                      </a:lnTo>
                      <a:lnTo>
                        <a:pt x="21" y="2"/>
                      </a:lnTo>
                      <a:lnTo>
                        <a:pt x="26" y="2"/>
                      </a:lnTo>
                      <a:lnTo>
                        <a:pt x="31" y="1"/>
                      </a:lnTo>
                      <a:lnTo>
                        <a:pt x="36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61" y="1"/>
                      </a:lnTo>
                      <a:lnTo>
                        <a:pt x="67" y="1"/>
                      </a:lnTo>
                      <a:lnTo>
                        <a:pt x="72" y="1"/>
                      </a:lnTo>
                      <a:lnTo>
                        <a:pt x="77" y="2"/>
                      </a:lnTo>
                      <a:lnTo>
                        <a:pt x="83" y="2"/>
                      </a:lnTo>
                      <a:lnTo>
                        <a:pt x="89" y="3"/>
                      </a:lnTo>
                      <a:lnTo>
                        <a:pt x="94" y="3"/>
                      </a:lnTo>
                      <a:lnTo>
                        <a:pt x="95" y="35"/>
                      </a:lnTo>
                      <a:lnTo>
                        <a:pt x="96" y="68"/>
                      </a:lnTo>
                      <a:lnTo>
                        <a:pt x="95" y="102"/>
                      </a:lnTo>
                      <a:lnTo>
                        <a:pt x="94" y="134"/>
                      </a:lnTo>
                      <a:lnTo>
                        <a:pt x="82" y="134"/>
                      </a:lnTo>
                      <a:lnTo>
                        <a:pt x="71" y="134"/>
                      </a:lnTo>
                      <a:lnTo>
                        <a:pt x="58" y="134"/>
                      </a:lnTo>
                      <a:lnTo>
                        <a:pt x="46" y="134"/>
                      </a:lnTo>
                      <a:lnTo>
                        <a:pt x="35" y="134"/>
                      </a:lnTo>
                      <a:lnTo>
                        <a:pt x="23" y="134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0" y="98"/>
                      </a:lnTo>
                      <a:lnTo>
                        <a:pt x="0" y="68"/>
                      </a:lnTo>
                      <a:lnTo>
                        <a:pt x="3" y="37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C4B7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auto">
                <a:xfrm>
                  <a:off x="1254" y="1220"/>
                  <a:ext cx="31" cy="38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16" y="3"/>
                    </a:cxn>
                    <a:cxn ang="0">
                      <a:pos x="21" y="2"/>
                    </a:cxn>
                    <a:cxn ang="0">
                      <a:pos x="25" y="2"/>
                    </a:cxn>
                    <a:cxn ang="0">
                      <a:pos x="30" y="1"/>
                    </a:cxn>
                    <a:cxn ang="0">
                      <a:pos x="35" y="1"/>
                    </a:cxn>
                    <a:cxn ang="0">
                      <a:pos x="39" y="1"/>
                    </a:cxn>
                    <a:cxn ang="0">
                      <a:pos x="43" y="0"/>
                    </a:cxn>
                    <a:cxn ang="0">
                      <a:pos x="48" y="0"/>
                    </a:cxn>
                    <a:cxn ang="0">
                      <a:pos x="53" y="0"/>
                    </a:cxn>
                    <a:cxn ang="0">
                      <a:pos x="58" y="1"/>
                    </a:cxn>
                    <a:cxn ang="0">
                      <a:pos x="63" y="1"/>
                    </a:cxn>
                    <a:cxn ang="0">
                      <a:pos x="69" y="1"/>
                    </a:cxn>
                    <a:cxn ang="0">
                      <a:pos x="74" y="2"/>
                    </a:cxn>
                    <a:cxn ang="0">
                      <a:pos x="79" y="2"/>
                    </a:cxn>
                    <a:cxn ang="0">
                      <a:pos x="85" y="3"/>
                    </a:cxn>
                    <a:cxn ang="0">
                      <a:pos x="90" y="3"/>
                    </a:cxn>
                    <a:cxn ang="0">
                      <a:pos x="91" y="30"/>
                    </a:cxn>
                    <a:cxn ang="0">
                      <a:pos x="91" y="58"/>
                    </a:cxn>
                    <a:cxn ang="0">
                      <a:pos x="91" y="87"/>
                    </a:cxn>
                    <a:cxn ang="0">
                      <a:pos x="90" y="115"/>
                    </a:cxn>
                    <a:cxn ang="0">
                      <a:pos x="78" y="116"/>
                    </a:cxn>
                    <a:cxn ang="0">
                      <a:pos x="68" y="116"/>
                    </a:cxn>
                    <a:cxn ang="0">
                      <a:pos x="56" y="116"/>
                    </a:cxn>
                    <a:cxn ang="0">
                      <a:pos x="45" y="116"/>
                    </a:cxn>
                    <a:cxn ang="0">
                      <a:pos x="34" y="116"/>
                    </a:cxn>
                    <a:cxn ang="0">
                      <a:pos x="23" y="116"/>
                    </a:cxn>
                    <a:cxn ang="0">
                      <a:pos x="12" y="116"/>
                    </a:cxn>
                    <a:cxn ang="0">
                      <a:pos x="0" y="116"/>
                    </a:cxn>
                    <a:cxn ang="0">
                      <a:pos x="0" y="87"/>
                    </a:cxn>
                    <a:cxn ang="0">
                      <a:pos x="1" y="59"/>
                    </a:cxn>
                    <a:cxn ang="0">
                      <a:pos x="4" y="33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91" h="116">
                      <a:moveTo>
                        <a:pt x="12" y="3"/>
                      </a:moveTo>
                      <a:lnTo>
                        <a:pt x="16" y="3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30" y="1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1"/>
                      </a:lnTo>
                      <a:lnTo>
                        <a:pt x="63" y="1"/>
                      </a:lnTo>
                      <a:lnTo>
                        <a:pt x="69" y="1"/>
                      </a:lnTo>
                      <a:lnTo>
                        <a:pt x="74" y="2"/>
                      </a:lnTo>
                      <a:lnTo>
                        <a:pt x="79" y="2"/>
                      </a:lnTo>
                      <a:lnTo>
                        <a:pt x="85" y="3"/>
                      </a:lnTo>
                      <a:lnTo>
                        <a:pt x="90" y="3"/>
                      </a:lnTo>
                      <a:lnTo>
                        <a:pt x="91" y="30"/>
                      </a:lnTo>
                      <a:lnTo>
                        <a:pt x="91" y="58"/>
                      </a:lnTo>
                      <a:lnTo>
                        <a:pt x="91" y="87"/>
                      </a:lnTo>
                      <a:lnTo>
                        <a:pt x="90" y="115"/>
                      </a:lnTo>
                      <a:lnTo>
                        <a:pt x="78" y="116"/>
                      </a:lnTo>
                      <a:lnTo>
                        <a:pt x="68" y="116"/>
                      </a:lnTo>
                      <a:lnTo>
                        <a:pt x="56" y="116"/>
                      </a:lnTo>
                      <a:lnTo>
                        <a:pt x="45" y="116"/>
                      </a:lnTo>
                      <a:lnTo>
                        <a:pt x="34" y="116"/>
                      </a:lnTo>
                      <a:lnTo>
                        <a:pt x="23" y="116"/>
                      </a:lnTo>
                      <a:lnTo>
                        <a:pt x="12" y="116"/>
                      </a:lnTo>
                      <a:lnTo>
                        <a:pt x="0" y="116"/>
                      </a:lnTo>
                      <a:lnTo>
                        <a:pt x="0" y="87"/>
                      </a:lnTo>
                      <a:lnTo>
                        <a:pt x="1" y="59"/>
                      </a:lnTo>
                      <a:lnTo>
                        <a:pt x="4" y="33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C9BF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1255" y="1220"/>
                  <a:ext cx="28" cy="33"/>
                </a:xfrm>
                <a:custGeom>
                  <a:avLst/>
                  <a:gdLst/>
                  <a:ahLst/>
                  <a:cxnLst>
                    <a:cxn ang="0">
                      <a:pos x="11" y="3"/>
                    </a:cxn>
                    <a:cxn ang="0">
                      <a:pos x="46" y="0"/>
                    </a:cxn>
                    <a:cxn ang="0">
                      <a:pos x="85" y="3"/>
                    </a:cxn>
                    <a:cxn ang="0">
                      <a:pos x="85" y="25"/>
                    </a:cxn>
                    <a:cxn ang="0">
                      <a:pos x="85" y="49"/>
                    </a:cxn>
                    <a:cxn ang="0">
                      <a:pos x="85" y="73"/>
                    </a:cxn>
                    <a:cxn ang="0">
                      <a:pos x="85" y="97"/>
                    </a:cxn>
                    <a:cxn ang="0">
                      <a:pos x="74" y="98"/>
                    </a:cxn>
                    <a:cxn ang="0">
                      <a:pos x="64" y="98"/>
                    </a:cxn>
                    <a:cxn ang="0">
                      <a:pos x="53" y="99"/>
                    </a:cxn>
                    <a:cxn ang="0">
                      <a:pos x="42" y="99"/>
                    </a:cxn>
                    <a:cxn ang="0">
                      <a:pos x="32" y="99"/>
                    </a:cxn>
                    <a:cxn ang="0">
                      <a:pos x="21" y="99"/>
                    </a:cxn>
                    <a:cxn ang="0">
                      <a:pos x="11" y="99"/>
                    </a:cxn>
                    <a:cxn ang="0">
                      <a:pos x="0" y="99"/>
                    </a:cxn>
                    <a:cxn ang="0">
                      <a:pos x="0" y="74"/>
                    </a:cxn>
                    <a:cxn ang="0">
                      <a:pos x="0" y="51"/>
                    </a:cxn>
                    <a:cxn ang="0">
                      <a:pos x="3" y="29"/>
                    </a:cxn>
                    <a:cxn ang="0">
                      <a:pos x="11" y="3"/>
                    </a:cxn>
                  </a:cxnLst>
                  <a:rect l="0" t="0" r="r" b="b"/>
                  <a:pathLst>
                    <a:path w="85" h="99">
                      <a:moveTo>
                        <a:pt x="11" y="3"/>
                      </a:moveTo>
                      <a:lnTo>
                        <a:pt x="46" y="0"/>
                      </a:lnTo>
                      <a:lnTo>
                        <a:pt x="85" y="3"/>
                      </a:lnTo>
                      <a:lnTo>
                        <a:pt x="85" y="25"/>
                      </a:lnTo>
                      <a:lnTo>
                        <a:pt x="85" y="49"/>
                      </a:lnTo>
                      <a:lnTo>
                        <a:pt x="85" y="73"/>
                      </a:lnTo>
                      <a:lnTo>
                        <a:pt x="85" y="97"/>
                      </a:lnTo>
                      <a:lnTo>
                        <a:pt x="74" y="98"/>
                      </a:lnTo>
                      <a:lnTo>
                        <a:pt x="64" y="98"/>
                      </a:lnTo>
                      <a:lnTo>
                        <a:pt x="53" y="99"/>
                      </a:lnTo>
                      <a:lnTo>
                        <a:pt x="42" y="99"/>
                      </a:lnTo>
                      <a:lnTo>
                        <a:pt x="32" y="99"/>
                      </a:lnTo>
                      <a:lnTo>
                        <a:pt x="21" y="99"/>
                      </a:lnTo>
                      <a:lnTo>
                        <a:pt x="11" y="99"/>
                      </a:lnTo>
                      <a:lnTo>
                        <a:pt x="0" y="99"/>
                      </a:lnTo>
                      <a:lnTo>
                        <a:pt x="0" y="74"/>
                      </a:lnTo>
                      <a:lnTo>
                        <a:pt x="0" y="51"/>
                      </a:lnTo>
                      <a:lnTo>
                        <a:pt x="3" y="29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CEC6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1257" y="1209"/>
                  <a:ext cx="39" cy="10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0" y="25"/>
                    </a:cxn>
                    <a:cxn ang="0">
                      <a:pos x="15" y="24"/>
                    </a:cxn>
                    <a:cxn ang="0">
                      <a:pos x="30" y="23"/>
                    </a:cxn>
                    <a:cxn ang="0">
                      <a:pos x="45" y="23"/>
                    </a:cxn>
                    <a:cxn ang="0">
                      <a:pos x="60" y="24"/>
                    </a:cxn>
                    <a:cxn ang="0">
                      <a:pos x="73" y="25"/>
                    </a:cxn>
                    <a:cxn ang="0">
                      <a:pos x="88" y="26"/>
                    </a:cxn>
                    <a:cxn ang="0">
                      <a:pos x="103" y="27"/>
                    </a:cxn>
                    <a:cxn ang="0">
                      <a:pos x="119" y="28"/>
                    </a:cxn>
                    <a:cxn ang="0">
                      <a:pos x="119" y="4"/>
                    </a:cxn>
                    <a:cxn ang="0">
                      <a:pos x="64" y="0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119" h="28">
                      <a:moveTo>
                        <a:pt x="4" y="1"/>
                      </a:moveTo>
                      <a:lnTo>
                        <a:pt x="0" y="25"/>
                      </a:lnTo>
                      <a:lnTo>
                        <a:pt x="15" y="24"/>
                      </a:lnTo>
                      <a:lnTo>
                        <a:pt x="30" y="23"/>
                      </a:lnTo>
                      <a:lnTo>
                        <a:pt x="45" y="23"/>
                      </a:lnTo>
                      <a:lnTo>
                        <a:pt x="60" y="24"/>
                      </a:lnTo>
                      <a:lnTo>
                        <a:pt x="73" y="25"/>
                      </a:lnTo>
                      <a:lnTo>
                        <a:pt x="88" y="26"/>
                      </a:lnTo>
                      <a:lnTo>
                        <a:pt x="103" y="27"/>
                      </a:lnTo>
                      <a:lnTo>
                        <a:pt x="119" y="28"/>
                      </a:lnTo>
                      <a:lnTo>
                        <a:pt x="119" y="4"/>
                      </a:lnTo>
                      <a:lnTo>
                        <a:pt x="64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1248" y="131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43" y="14"/>
                    </a:cxn>
                    <a:cxn ang="0">
                      <a:pos x="143" y="47"/>
                    </a:cxn>
                    <a:cxn ang="0">
                      <a:pos x="0" y="25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43" h="47">
                      <a:moveTo>
                        <a:pt x="1" y="0"/>
                      </a:moveTo>
                      <a:lnTo>
                        <a:pt x="143" y="14"/>
                      </a:lnTo>
                      <a:lnTo>
                        <a:pt x="143" y="47"/>
                      </a:lnTo>
                      <a:lnTo>
                        <a:pt x="0" y="2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auto">
                <a:xfrm>
                  <a:off x="1263" y="132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42" y="1"/>
                    </a:cxn>
                    <a:cxn ang="0">
                      <a:pos x="50" y="3"/>
                    </a:cxn>
                    <a:cxn ang="0">
                      <a:pos x="55" y="6"/>
                    </a:cxn>
                    <a:cxn ang="0">
                      <a:pos x="57" y="9"/>
                    </a:cxn>
                    <a:cxn ang="0">
                      <a:pos x="55" y="12"/>
                    </a:cxn>
                    <a:cxn ang="0">
                      <a:pos x="49" y="13"/>
                    </a:cxn>
                    <a:cxn ang="0">
                      <a:pos x="41" y="14"/>
                    </a:cxn>
                    <a:cxn ang="0">
                      <a:pos x="29" y="13"/>
                    </a:cxn>
                    <a:cxn ang="0">
                      <a:pos x="17" y="12"/>
                    </a:cxn>
                    <a:cxn ang="0">
                      <a:pos x="9" y="10"/>
                    </a:cxn>
                    <a:cxn ang="0">
                      <a:pos x="3" y="7"/>
                    </a:cxn>
                    <a:cxn ang="0">
                      <a:pos x="0" y="4"/>
                    </a:cxn>
                    <a:cxn ang="0">
                      <a:pos x="4" y="2"/>
                    </a:cxn>
                    <a:cxn ang="0">
                      <a:pos x="10" y="0"/>
                    </a:cxn>
                    <a:cxn ang="0">
                      <a:pos x="18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57" h="14">
                      <a:moveTo>
                        <a:pt x="30" y="0"/>
                      </a:moveTo>
                      <a:lnTo>
                        <a:pt x="42" y="1"/>
                      </a:lnTo>
                      <a:lnTo>
                        <a:pt x="50" y="3"/>
                      </a:lnTo>
                      <a:lnTo>
                        <a:pt x="55" y="6"/>
                      </a:lnTo>
                      <a:lnTo>
                        <a:pt x="57" y="9"/>
                      </a:lnTo>
                      <a:lnTo>
                        <a:pt x="55" y="12"/>
                      </a:lnTo>
                      <a:lnTo>
                        <a:pt x="49" y="13"/>
                      </a:lnTo>
                      <a:lnTo>
                        <a:pt x="41" y="14"/>
                      </a:lnTo>
                      <a:lnTo>
                        <a:pt x="29" y="13"/>
                      </a:lnTo>
                      <a:lnTo>
                        <a:pt x="17" y="12"/>
                      </a:lnTo>
                      <a:lnTo>
                        <a:pt x="9" y="10"/>
                      </a:ln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35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auto">
                <a:xfrm>
                  <a:off x="1263" y="1321"/>
                  <a:ext cx="13" cy="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8" y="1"/>
                    </a:cxn>
                    <a:cxn ang="0">
                      <a:pos x="34" y="3"/>
                    </a:cxn>
                    <a:cxn ang="0">
                      <a:pos x="38" y="6"/>
                    </a:cxn>
                    <a:cxn ang="0">
                      <a:pos x="40" y="9"/>
                    </a:cxn>
                    <a:cxn ang="0">
                      <a:pos x="37" y="11"/>
                    </a:cxn>
                    <a:cxn ang="0">
                      <a:pos x="33" y="13"/>
                    </a:cxn>
                    <a:cxn ang="0">
                      <a:pos x="27" y="14"/>
                    </a:cxn>
                    <a:cxn ang="0">
                      <a:pos x="19" y="14"/>
                    </a:cxn>
                    <a:cxn ang="0">
                      <a:pos x="12" y="13"/>
                    </a:cxn>
                    <a:cxn ang="0">
                      <a:pos x="6" y="11"/>
                    </a:cxn>
                    <a:cxn ang="0">
                      <a:pos x="1" y="8"/>
                    </a:cxn>
                    <a:cxn ang="0">
                      <a:pos x="0" y="5"/>
                    </a:cxn>
                    <a:cxn ang="0">
                      <a:pos x="3" y="3"/>
                    </a:cxn>
                    <a:cxn ang="0">
                      <a:pos x="7" y="1"/>
                    </a:cxn>
                    <a:cxn ang="0">
                      <a:pos x="13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40" h="14">
                      <a:moveTo>
                        <a:pt x="20" y="0"/>
                      </a:moveTo>
                      <a:lnTo>
                        <a:pt x="28" y="1"/>
                      </a:lnTo>
                      <a:lnTo>
                        <a:pt x="34" y="3"/>
                      </a:lnTo>
                      <a:lnTo>
                        <a:pt x="38" y="6"/>
                      </a:lnTo>
                      <a:lnTo>
                        <a:pt x="40" y="9"/>
                      </a:lnTo>
                      <a:lnTo>
                        <a:pt x="37" y="11"/>
                      </a:lnTo>
                      <a:lnTo>
                        <a:pt x="33" y="13"/>
                      </a:lnTo>
                      <a:lnTo>
                        <a:pt x="27" y="14"/>
                      </a:lnTo>
                      <a:lnTo>
                        <a:pt x="19" y="14"/>
                      </a:lnTo>
                      <a:lnTo>
                        <a:pt x="12" y="13"/>
                      </a:lnTo>
                      <a:lnTo>
                        <a:pt x="6" y="11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76B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auto">
                <a:xfrm>
                  <a:off x="1263" y="1322"/>
                  <a:ext cx="9" cy="3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0" y="1"/>
                    </a:cxn>
                    <a:cxn ang="0">
                      <a:pos x="25" y="2"/>
                    </a:cxn>
                    <a:cxn ang="0">
                      <a:pos x="27" y="4"/>
                    </a:cxn>
                    <a:cxn ang="0">
                      <a:pos x="28" y="6"/>
                    </a:cxn>
                    <a:cxn ang="0">
                      <a:pos x="27" y="7"/>
                    </a:cxn>
                    <a:cxn ang="0">
                      <a:pos x="24" y="9"/>
                    </a:cxn>
                    <a:cxn ang="0">
                      <a:pos x="19" y="9"/>
                    </a:cxn>
                    <a:cxn ang="0">
                      <a:pos x="14" y="9"/>
                    </a:cxn>
                    <a:cxn ang="0">
                      <a:pos x="9" y="8"/>
                    </a:cxn>
                    <a:cxn ang="0">
                      <a:pos x="5" y="7"/>
                    </a:cxn>
                    <a:cxn ang="0">
                      <a:pos x="1" y="5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5" y="0"/>
                    </a:cxn>
                    <a:cxn ang="0">
                      <a:pos x="9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8" h="9">
                      <a:moveTo>
                        <a:pt x="15" y="0"/>
                      </a:moveTo>
                      <a:lnTo>
                        <a:pt x="20" y="1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8" y="6"/>
                      </a:lnTo>
                      <a:lnTo>
                        <a:pt x="27" y="7"/>
                      </a:lnTo>
                      <a:lnTo>
                        <a:pt x="24" y="9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9" y="8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C6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auto">
                <a:xfrm>
                  <a:off x="1298" y="1316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97" y="0"/>
                    </a:cxn>
                    <a:cxn ang="0">
                      <a:pos x="97" y="19"/>
                    </a:cxn>
                    <a:cxn ang="0">
                      <a:pos x="71" y="27"/>
                    </a:cxn>
                    <a:cxn ang="0">
                      <a:pos x="0" y="46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97" h="46">
                      <a:moveTo>
                        <a:pt x="0" y="19"/>
                      </a:moveTo>
                      <a:lnTo>
                        <a:pt x="97" y="0"/>
                      </a:lnTo>
                      <a:lnTo>
                        <a:pt x="97" y="19"/>
                      </a:lnTo>
                      <a:lnTo>
                        <a:pt x="71" y="27"/>
                      </a:lnTo>
                      <a:lnTo>
                        <a:pt x="0" y="4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2" name="Freeform 28"/>
                <p:cNvSpPr>
                  <a:spLocks/>
                </p:cNvSpPr>
                <p:nvPr/>
              </p:nvSpPr>
              <p:spPr bwMode="auto">
                <a:xfrm>
                  <a:off x="1299" y="1316"/>
                  <a:ext cx="31" cy="1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2" y="16"/>
                    </a:cxn>
                    <a:cxn ang="0">
                      <a:pos x="24" y="13"/>
                    </a:cxn>
                    <a:cxn ang="0">
                      <a:pos x="35" y="11"/>
                    </a:cxn>
                    <a:cxn ang="0">
                      <a:pos x="47" y="9"/>
                    </a:cxn>
                    <a:cxn ang="0">
                      <a:pos x="57" y="7"/>
                    </a:cxn>
                    <a:cxn ang="0">
                      <a:pos x="69" y="4"/>
                    </a:cxn>
                    <a:cxn ang="0">
                      <a:pos x="81" y="2"/>
                    </a:cxn>
                    <a:cxn ang="0">
                      <a:pos x="92" y="0"/>
                    </a:cxn>
                    <a:cxn ang="0">
                      <a:pos x="92" y="4"/>
                    </a:cxn>
                    <a:cxn ang="0">
                      <a:pos x="92" y="9"/>
                    </a:cxn>
                    <a:cxn ang="0">
                      <a:pos x="92" y="13"/>
                    </a:cxn>
                    <a:cxn ang="0">
                      <a:pos x="92" y="19"/>
                    </a:cxn>
                    <a:cxn ang="0">
                      <a:pos x="85" y="21"/>
                    </a:cxn>
                    <a:cxn ang="0">
                      <a:pos x="79" y="23"/>
                    </a:cxn>
                    <a:cxn ang="0">
                      <a:pos x="72" y="25"/>
                    </a:cxn>
                    <a:cxn ang="0">
                      <a:pos x="66" y="27"/>
                    </a:cxn>
                    <a:cxn ang="0">
                      <a:pos x="57" y="29"/>
                    </a:cxn>
                    <a:cxn ang="0">
                      <a:pos x="49" y="31"/>
                    </a:cxn>
                    <a:cxn ang="0">
                      <a:pos x="41" y="33"/>
                    </a:cxn>
                    <a:cxn ang="0">
                      <a:pos x="33" y="36"/>
                    </a:cxn>
                    <a:cxn ang="0">
                      <a:pos x="25" y="39"/>
                    </a:cxn>
                    <a:cxn ang="0">
                      <a:pos x="16" y="41"/>
                    </a:cxn>
                    <a:cxn ang="0">
                      <a:pos x="9" y="43"/>
                    </a:cxn>
                    <a:cxn ang="0">
                      <a:pos x="0" y="45"/>
                    </a:cxn>
                    <a:cxn ang="0">
                      <a:pos x="0" y="38"/>
                    </a:cxn>
                    <a:cxn ang="0">
                      <a:pos x="0" y="31"/>
                    </a:cxn>
                    <a:cxn ang="0">
                      <a:pos x="0" y="2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92" h="45">
                      <a:moveTo>
                        <a:pt x="0" y="18"/>
                      </a:moveTo>
                      <a:lnTo>
                        <a:pt x="12" y="16"/>
                      </a:lnTo>
                      <a:lnTo>
                        <a:pt x="24" y="13"/>
                      </a:lnTo>
                      <a:lnTo>
                        <a:pt x="35" y="11"/>
                      </a:lnTo>
                      <a:lnTo>
                        <a:pt x="47" y="9"/>
                      </a:lnTo>
                      <a:lnTo>
                        <a:pt x="57" y="7"/>
                      </a:lnTo>
                      <a:lnTo>
                        <a:pt x="69" y="4"/>
                      </a:lnTo>
                      <a:lnTo>
                        <a:pt x="81" y="2"/>
                      </a:lnTo>
                      <a:lnTo>
                        <a:pt x="92" y="0"/>
                      </a:lnTo>
                      <a:lnTo>
                        <a:pt x="92" y="4"/>
                      </a:lnTo>
                      <a:lnTo>
                        <a:pt x="92" y="9"/>
                      </a:lnTo>
                      <a:lnTo>
                        <a:pt x="92" y="13"/>
                      </a:lnTo>
                      <a:lnTo>
                        <a:pt x="92" y="19"/>
                      </a:lnTo>
                      <a:lnTo>
                        <a:pt x="85" y="21"/>
                      </a:lnTo>
                      <a:lnTo>
                        <a:pt x="79" y="23"/>
                      </a:lnTo>
                      <a:lnTo>
                        <a:pt x="72" y="25"/>
                      </a:lnTo>
                      <a:lnTo>
                        <a:pt x="66" y="27"/>
                      </a:lnTo>
                      <a:lnTo>
                        <a:pt x="57" y="29"/>
                      </a:lnTo>
                      <a:lnTo>
                        <a:pt x="49" y="31"/>
                      </a:lnTo>
                      <a:lnTo>
                        <a:pt x="41" y="33"/>
                      </a:lnTo>
                      <a:lnTo>
                        <a:pt x="33" y="36"/>
                      </a:lnTo>
                      <a:lnTo>
                        <a:pt x="25" y="39"/>
                      </a:lnTo>
                      <a:lnTo>
                        <a:pt x="16" y="41"/>
                      </a:lnTo>
                      <a:lnTo>
                        <a:pt x="9" y="43"/>
                      </a:lnTo>
                      <a:lnTo>
                        <a:pt x="0" y="45"/>
                      </a:lnTo>
                      <a:lnTo>
                        <a:pt x="0" y="38"/>
                      </a:lnTo>
                      <a:lnTo>
                        <a:pt x="0" y="31"/>
                      </a:lnTo>
                      <a:lnTo>
                        <a:pt x="0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4244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3" name="Freeform 29"/>
                <p:cNvSpPr>
                  <a:spLocks/>
                </p:cNvSpPr>
                <p:nvPr/>
              </p:nvSpPr>
              <p:spPr bwMode="auto">
                <a:xfrm>
                  <a:off x="1301" y="1316"/>
                  <a:ext cx="29" cy="1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0" y="16"/>
                    </a:cxn>
                    <a:cxn ang="0">
                      <a:pos x="22" y="13"/>
                    </a:cxn>
                    <a:cxn ang="0">
                      <a:pos x="32" y="10"/>
                    </a:cxn>
                    <a:cxn ang="0">
                      <a:pos x="44" y="8"/>
                    </a:cxn>
                    <a:cxn ang="0">
                      <a:pos x="55" y="6"/>
                    </a:cxn>
                    <a:cxn ang="0">
                      <a:pos x="65" y="4"/>
                    </a:cxn>
                    <a:cxn ang="0">
                      <a:pos x="77" y="2"/>
                    </a:cxn>
                    <a:cxn ang="0">
                      <a:pos x="87" y="0"/>
                    </a:cxn>
                    <a:cxn ang="0">
                      <a:pos x="87" y="5"/>
                    </a:cxn>
                    <a:cxn ang="0">
                      <a:pos x="87" y="9"/>
                    </a:cxn>
                    <a:cxn ang="0">
                      <a:pos x="87" y="14"/>
                    </a:cxn>
                    <a:cxn ang="0">
                      <a:pos x="87" y="20"/>
                    </a:cxn>
                    <a:cxn ang="0">
                      <a:pos x="81" y="22"/>
                    </a:cxn>
                    <a:cxn ang="0">
                      <a:pos x="75" y="23"/>
                    </a:cxn>
                    <a:cxn ang="0">
                      <a:pos x="67" y="25"/>
                    </a:cxn>
                    <a:cxn ang="0">
                      <a:pos x="61" y="27"/>
                    </a:cxn>
                    <a:cxn ang="0">
                      <a:pos x="53" y="29"/>
                    </a:cxn>
                    <a:cxn ang="0">
                      <a:pos x="46" y="31"/>
                    </a:cxn>
                    <a:cxn ang="0">
                      <a:pos x="39" y="33"/>
                    </a:cxn>
                    <a:cxn ang="0">
                      <a:pos x="31" y="36"/>
                    </a:cxn>
                    <a:cxn ang="0">
                      <a:pos x="23" y="38"/>
                    </a:cxn>
                    <a:cxn ang="0">
                      <a:pos x="15" y="40"/>
                    </a:cxn>
                    <a:cxn ang="0">
                      <a:pos x="8" y="42"/>
                    </a:cxn>
                    <a:cxn ang="0">
                      <a:pos x="1" y="44"/>
                    </a:cxn>
                    <a:cxn ang="0">
                      <a:pos x="1" y="37"/>
                    </a:cxn>
                    <a:cxn ang="0">
                      <a:pos x="1" y="30"/>
                    </a:cxn>
                    <a:cxn ang="0">
                      <a:pos x="0" y="24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87" h="44">
                      <a:moveTo>
                        <a:pt x="0" y="18"/>
                      </a:moveTo>
                      <a:lnTo>
                        <a:pt x="10" y="16"/>
                      </a:lnTo>
                      <a:lnTo>
                        <a:pt x="22" y="13"/>
                      </a:lnTo>
                      <a:lnTo>
                        <a:pt x="32" y="10"/>
                      </a:lnTo>
                      <a:lnTo>
                        <a:pt x="44" y="8"/>
                      </a:lnTo>
                      <a:lnTo>
                        <a:pt x="55" y="6"/>
                      </a:lnTo>
                      <a:lnTo>
                        <a:pt x="65" y="4"/>
                      </a:lnTo>
                      <a:lnTo>
                        <a:pt x="77" y="2"/>
                      </a:lnTo>
                      <a:lnTo>
                        <a:pt x="87" y="0"/>
                      </a:lnTo>
                      <a:lnTo>
                        <a:pt x="87" y="5"/>
                      </a:lnTo>
                      <a:lnTo>
                        <a:pt x="87" y="9"/>
                      </a:lnTo>
                      <a:lnTo>
                        <a:pt x="87" y="14"/>
                      </a:lnTo>
                      <a:lnTo>
                        <a:pt x="87" y="20"/>
                      </a:lnTo>
                      <a:lnTo>
                        <a:pt x="81" y="22"/>
                      </a:lnTo>
                      <a:lnTo>
                        <a:pt x="75" y="23"/>
                      </a:lnTo>
                      <a:lnTo>
                        <a:pt x="67" y="25"/>
                      </a:lnTo>
                      <a:lnTo>
                        <a:pt x="61" y="27"/>
                      </a:lnTo>
                      <a:lnTo>
                        <a:pt x="53" y="29"/>
                      </a:lnTo>
                      <a:lnTo>
                        <a:pt x="46" y="31"/>
                      </a:lnTo>
                      <a:lnTo>
                        <a:pt x="39" y="33"/>
                      </a:lnTo>
                      <a:lnTo>
                        <a:pt x="31" y="36"/>
                      </a:lnTo>
                      <a:lnTo>
                        <a:pt x="23" y="38"/>
                      </a:lnTo>
                      <a:lnTo>
                        <a:pt x="15" y="40"/>
                      </a:lnTo>
                      <a:lnTo>
                        <a:pt x="8" y="42"/>
                      </a:lnTo>
                      <a:lnTo>
                        <a:pt x="1" y="44"/>
                      </a:lnTo>
                      <a:lnTo>
                        <a:pt x="1" y="37"/>
                      </a:lnTo>
                      <a:lnTo>
                        <a:pt x="1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4442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4" name="Freeform 30"/>
                <p:cNvSpPr>
                  <a:spLocks/>
                </p:cNvSpPr>
                <p:nvPr/>
              </p:nvSpPr>
              <p:spPr bwMode="auto">
                <a:xfrm>
                  <a:off x="1303" y="1316"/>
                  <a:ext cx="27" cy="14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0" y="14"/>
                    </a:cxn>
                    <a:cxn ang="0">
                      <a:pos x="21" y="12"/>
                    </a:cxn>
                    <a:cxn ang="0">
                      <a:pos x="31" y="10"/>
                    </a:cxn>
                    <a:cxn ang="0">
                      <a:pos x="41" y="8"/>
                    </a:cxn>
                    <a:cxn ang="0">
                      <a:pos x="52" y="6"/>
                    </a:cxn>
                    <a:cxn ang="0">
                      <a:pos x="62" y="4"/>
                    </a:cxn>
                    <a:cxn ang="0">
                      <a:pos x="72" y="2"/>
                    </a:cxn>
                    <a:cxn ang="0">
                      <a:pos x="82" y="0"/>
                    </a:cxn>
                    <a:cxn ang="0">
                      <a:pos x="82" y="5"/>
                    </a:cxn>
                    <a:cxn ang="0">
                      <a:pos x="82" y="9"/>
                    </a:cxn>
                    <a:cxn ang="0">
                      <a:pos x="82" y="14"/>
                    </a:cxn>
                    <a:cxn ang="0">
                      <a:pos x="82" y="20"/>
                    </a:cxn>
                    <a:cxn ang="0">
                      <a:pos x="76" y="22"/>
                    </a:cxn>
                    <a:cxn ang="0">
                      <a:pos x="70" y="23"/>
                    </a:cxn>
                    <a:cxn ang="0">
                      <a:pos x="63" y="25"/>
                    </a:cxn>
                    <a:cxn ang="0">
                      <a:pos x="57" y="27"/>
                    </a:cxn>
                    <a:cxn ang="0">
                      <a:pos x="50" y="29"/>
                    </a:cxn>
                    <a:cxn ang="0">
                      <a:pos x="43" y="31"/>
                    </a:cxn>
                    <a:cxn ang="0">
                      <a:pos x="36" y="33"/>
                    </a:cxn>
                    <a:cxn ang="0">
                      <a:pos x="28" y="35"/>
                    </a:cxn>
                    <a:cxn ang="0">
                      <a:pos x="21" y="37"/>
                    </a:cxn>
                    <a:cxn ang="0">
                      <a:pos x="15" y="39"/>
                    </a:cxn>
                    <a:cxn ang="0">
                      <a:pos x="7" y="40"/>
                    </a:cxn>
                    <a:cxn ang="0">
                      <a:pos x="1" y="42"/>
                    </a:cxn>
                    <a:cxn ang="0">
                      <a:pos x="0" y="36"/>
                    </a:cxn>
                    <a:cxn ang="0">
                      <a:pos x="0" y="29"/>
                    </a:cxn>
                    <a:cxn ang="0">
                      <a:pos x="0" y="23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82" h="42">
                      <a:moveTo>
                        <a:pt x="0" y="17"/>
                      </a:move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1" y="10"/>
                      </a:lnTo>
                      <a:lnTo>
                        <a:pt x="41" y="8"/>
                      </a:lnTo>
                      <a:lnTo>
                        <a:pt x="52" y="6"/>
                      </a:lnTo>
                      <a:lnTo>
                        <a:pt x="62" y="4"/>
                      </a:lnTo>
                      <a:lnTo>
                        <a:pt x="72" y="2"/>
                      </a:lnTo>
                      <a:lnTo>
                        <a:pt x="82" y="0"/>
                      </a:lnTo>
                      <a:lnTo>
                        <a:pt x="82" y="5"/>
                      </a:lnTo>
                      <a:lnTo>
                        <a:pt x="82" y="9"/>
                      </a:lnTo>
                      <a:lnTo>
                        <a:pt x="82" y="14"/>
                      </a:lnTo>
                      <a:lnTo>
                        <a:pt x="82" y="20"/>
                      </a:lnTo>
                      <a:lnTo>
                        <a:pt x="76" y="22"/>
                      </a:lnTo>
                      <a:lnTo>
                        <a:pt x="70" y="23"/>
                      </a:lnTo>
                      <a:lnTo>
                        <a:pt x="63" y="25"/>
                      </a:lnTo>
                      <a:lnTo>
                        <a:pt x="57" y="27"/>
                      </a:lnTo>
                      <a:lnTo>
                        <a:pt x="50" y="29"/>
                      </a:lnTo>
                      <a:lnTo>
                        <a:pt x="43" y="31"/>
                      </a:lnTo>
                      <a:lnTo>
                        <a:pt x="36" y="33"/>
                      </a:lnTo>
                      <a:lnTo>
                        <a:pt x="28" y="35"/>
                      </a:lnTo>
                      <a:lnTo>
                        <a:pt x="21" y="37"/>
                      </a:lnTo>
                      <a:lnTo>
                        <a:pt x="15" y="39"/>
                      </a:lnTo>
                      <a:lnTo>
                        <a:pt x="7" y="40"/>
                      </a:lnTo>
                      <a:lnTo>
                        <a:pt x="1" y="42"/>
                      </a:lnTo>
                      <a:lnTo>
                        <a:pt x="0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4C44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auto">
                <a:xfrm>
                  <a:off x="1304" y="1316"/>
                  <a:ext cx="26" cy="1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0" y="13"/>
                    </a:cxn>
                    <a:cxn ang="0">
                      <a:pos x="19" y="11"/>
                    </a:cxn>
                    <a:cxn ang="0">
                      <a:pos x="29" y="9"/>
                    </a:cxn>
                    <a:cxn ang="0">
                      <a:pos x="38" y="7"/>
                    </a:cxn>
                    <a:cxn ang="0">
                      <a:pos x="48" y="6"/>
                    </a:cxn>
                    <a:cxn ang="0">
                      <a:pos x="57" y="4"/>
                    </a:cxn>
                    <a:cxn ang="0">
                      <a:pos x="68" y="2"/>
                    </a:cxn>
                    <a:cxn ang="0">
                      <a:pos x="77" y="0"/>
                    </a:cxn>
                    <a:cxn ang="0">
                      <a:pos x="77" y="5"/>
                    </a:cxn>
                    <a:cxn ang="0">
                      <a:pos x="77" y="9"/>
                    </a:cxn>
                    <a:cxn ang="0">
                      <a:pos x="77" y="14"/>
                    </a:cxn>
                    <a:cxn ang="0">
                      <a:pos x="77" y="20"/>
                    </a:cxn>
                    <a:cxn ang="0">
                      <a:pos x="71" y="22"/>
                    </a:cxn>
                    <a:cxn ang="0">
                      <a:pos x="65" y="24"/>
                    </a:cxn>
                    <a:cxn ang="0">
                      <a:pos x="58" y="25"/>
                    </a:cxn>
                    <a:cxn ang="0">
                      <a:pos x="52" y="27"/>
                    </a:cxn>
                    <a:cxn ang="0">
                      <a:pos x="46" y="29"/>
                    </a:cxn>
                    <a:cxn ang="0">
                      <a:pos x="39" y="30"/>
                    </a:cxn>
                    <a:cxn ang="0">
                      <a:pos x="33" y="32"/>
                    </a:cxn>
                    <a:cxn ang="0">
                      <a:pos x="27" y="33"/>
                    </a:cxn>
                    <a:cxn ang="0">
                      <a:pos x="20" y="36"/>
                    </a:cxn>
                    <a:cxn ang="0">
                      <a:pos x="14" y="38"/>
                    </a:cxn>
                    <a:cxn ang="0">
                      <a:pos x="6" y="39"/>
                    </a:cxn>
                    <a:cxn ang="0">
                      <a:pos x="0" y="41"/>
                    </a:cxn>
                    <a:cxn ang="0">
                      <a:pos x="0" y="35"/>
                    </a:cxn>
                    <a:cxn ang="0">
                      <a:pos x="0" y="28"/>
                    </a:cxn>
                    <a:cxn ang="0">
                      <a:pos x="0" y="22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77" h="41">
                      <a:moveTo>
                        <a:pt x="0" y="16"/>
                      </a:moveTo>
                      <a:lnTo>
                        <a:pt x="10" y="13"/>
                      </a:lnTo>
                      <a:lnTo>
                        <a:pt x="19" y="11"/>
                      </a:lnTo>
                      <a:lnTo>
                        <a:pt x="29" y="9"/>
                      </a:lnTo>
                      <a:lnTo>
                        <a:pt x="38" y="7"/>
                      </a:lnTo>
                      <a:lnTo>
                        <a:pt x="48" y="6"/>
                      </a:lnTo>
                      <a:lnTo>
                        <a:pt x="57" y="4"/>
                      </a:lnTo>
                      <a:lnTo>
                        <a:pt x="68" y="2"/>
                      </a:lnTo>
                      <a:lnTo>
                        <a:pt x="77" y="0"/>
                      </a:lnTo>
                      <a:lnTo>
                        <a:pt x="77" y="5"/>
                      </a:lnTo>
                      <a:lnTo>
                        <a:pt x="77" y="9"/>
                      </a:lnTo>
                      <a:lnTo>
                        <a:pt x="77" y="14"/>
                      </a:lnTo>
                      <a:lnTo>
                        <a:pt x="77" y="20"/>
                      </a:lnTo>
                      <a:lnTo>
                        <a:pt x="71" y="22"/>
                      </a:lnTo>
                      <a:lnTo>
                        <a:pt x="65" y="24"/>
                      </a:lnTo>
                      <a:lnTo>
                        <a:pt x="58" y="25"/>
                      </a:lnTo>
                      <a:lnTo>
                        <a:pt x="52" y="27"/>
                      </a:lnTo>
                      <a:lnTo>
                        <a:pt x="46" y="29"/>
                      </a:lnTo>
                      <a:lnTo>
                        <a:pt x="39" y="30"/>
                      </a:lnTo>
                      <a:lnTo>
                        <a:pt x="33" y="32"/>
                      </a:lnTo>
                      <a:lnTo>
                        <a:pt x="27" y="33"/>
                      </a:lnTo>
                      <a:lnTo>
                        <a:pt x="20" y="36"/>
                      </a:lnTo>
                      <a:lnTo>
                        <a:pt x="14" y="38"/>
                      </a:lnTo>
                      <a:lnTo>
                        <a:pt x="6" y="39"/>
                      </a:lnTo>
                      <a:lnTo>
                        <a:pt x="0" y="41"/>
                      </a:lnTo>
                      <a:lnTo>
                        <a:pt x="0" y="35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44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auto">
                <a:xfrm>
                  <a:off x="1306" y="1316"/>
                  <a:ext cx="24" cy="13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9" y="12"/>
                    </a:cxn>
                    <a:cxn ang="0">
                      <a:pos x="18" y="11"/>
                    </a:cxn>
                    <a:cxn ang="0">
                      <a:pos x="27" y="9"/>
                    </a:cxn>
                    <a:cxn ang="0">
                      <a:pos x="36" y="7"/>
                    </a:cxn>
                    <a:cxn ang="0">
                      <a:pos x="45" y="6"/>
                    </a:cxn>
                    <a:cxn ang="0">
                      <a:pos x="54" y="4"/>
                    </a:cxn>
                    <a:cxn ang="0">
                      <a:pos x="63" y="2"/>
                    </a:cxn>
                    <a:cxn ang="0">
                      <a:pos x="72" y="0"/>
                    </a:cxn>
                    <a:cxn ang="0">
                      <a:pos x="72" y="5"/>
                    </a:cxn>
                    <a:cxn ang="0">
                      <a:pos x="72" y="10"/>
                    </a:cxn>
                    <a:cxn ang="0">
                      <a:pos x="72" y="16"/>
                    </a:cxn>
                    <a:cxn ang="0">
                      <a:pos x="72" y="21"/>
                    </a:cxn>
                    <a:cxn ang="0">
                      <a:pos x="66" y="22"/>
                    </a:cxn>
                    <a:cxn ang="0">
                      <a:pos x="60" y="24"/>
                    </a:cxn>
                    <a:cxn ang="0">
                      <a:pos x="53" y="25"/>
                    </a:cxn>
                    <a:cxn ang="0">
                      <a:pos x="47" y="27"/>
                    </a:cxn>
                    <a:cxn ang="0">
                      <a:pos x="42" y="28"/>
                    </a:cxn>
                    <a:cxn ang="0">
                      <a:pos x="35" y="30"/>
                    </a:cxn>
                    <a:cxn ang="0">
                      <a:pos x="30" y="31"/>
                    </a:cxn>
                    <a:cxn ang="0">
                      <a:pos x="24" y="33"/>
                    </a:cxn>
                    <a:cxn ang="0">
                      <a:pos x="18" y="35"/>
                    </a:cxn>
                    <a:cxn ang="0">
                      <a:pos x="12" y="37"/>
                    </a:cxn>
                    <a:cxn ang="0">
                      <a:pos x="7" y="38"/>
                    </a:cxn>
                    <a:cxn ang="0">
                      <a:pos x="0" y="40"/>
                    </a:cxn>
                    <a:cxn ang="0">
                      <a:pos x="0" y="33"/>
                    </a:cxn>
                    <a:cxn ang="0">
                      <a:pos x="0" y="27"/>
                    </a:cxn>
                    <a:cxn ang="0">
                      <a:pos x="0" y="2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72" h="40">
                      <a:moveTo>
                        <a:pt x="0" y="14"/>
                      </a:moveTo>
                      <a:lnTo>
                        <a:pt x="9" y="12"/>
                      </a:lnTo>
                      <a:lnTo>
                        <a:pt x="18" y="11"/>
                      </a:lnTo>
                      <a:lnTo>
                        <a:pt x="27" y="9"/>
                      </a:lnTo>
                      <a:lnTo>
                        <a:pt x="36" y="7"/>
                      </a:lnTo>
                      <a:lnTo>
                        <a:pt x="45" y="6"/>
                      </a:lnTo>
                      <a:lnTo>
                        <a:pt x="54" y="4"/>
                      </a:lnTo>
                      <a:lnTo>
                        <a:pt x="63" y="2"/>
                      </a:lnTo>
                      <a:lnTo>
                        <a:pt x="72" y="0"/>
                      </a:lnTo>
                      <a:lnTo>
                        <a:pt x="72" y="5"/>
                      </a:lnTo>
                      <a:lnTo>
                        <a:pt x="72" y="10"/>
                      </a:lnTo>
                      <a:lnTo>
                        <a:pt x="72" y="16"/>
                      </a:lnTo>
                      <a:lnTo>
                        <a:pt x="72" y="21"/>
                      </a:lnTo>
                      <a:lnTo>
                        <a:pt x="66" y="22"/>
                      </a:lnTo>
                      <a:lnTo>
                        <a:pt x="60" y="24"/>
                      </a:lnTo>
                      <a:lnTo>
                        <a:pt x="53" y="25"/>
                      </a:lnTo>
                      <a:lnTo>
                        <a:pt x="47" y="27"/>
                      </a:lnTo>
                      <a:lnTo>
                        <a:pt x="42" y="28"/>
                      </a:lnTo>
                      <a:lnTo>
                        <a:pt x="35" y="30"/>
                      </a:lnTo>
                      <a:lnTo>
                        <a:pt x="30" y="31"/>
                      </a:lnTo>
                      <a:lnTo>
                        <a:pt x="24" y="33"/>
                      </a:lnTo>
                      <a:lnTo>
                        <a:pt x="18" y="35"/>
                      </a:lnTo>
                      <a:lnTo>
                        <a:pt x="12" y="37"/>
                      </a:lnTo>
                      <a:lnTo>
                        <a:pt x="7" y="38"/>
                      </a:lnTo>
                      <a:lnTo>
                        <a:pt x="0" y="40"/>
                      </a:lnTo>
                      <a:lnTo>
                        <a:pt x="0" y="33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594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auto">
                <a:xfrm>
                  <a:off x="1308" y="1316"/>
                  <a:ext cx="22" cy="13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8" y="12"/>
                    </a:cxn>
                    <a:cxn ang="0">
                      <a:pos x="17" y="10"/>
                    </a:cxn>
                    <a:cxn ang="0">
                      <a:pos x="25" y="8"/>
                    </a:cxn>
                    <a:cxn ang="0">
                      <a:pos x="33" y="7"/>
                    </a:cxn>
                    <a:cxn ang="0">
                      <a:pos x="42" y="5"/>
                    </a:cxn>
                    <a:cxn ang="0">
                      <a:pos x="50" y="3"/>
                    </a:cxn>
                    <a:cxn ang="0">
                      <a:pos x="59" y="2"/>
                    </a:cxn>
                    <a:cxn ang="0">
                      <a:pos x="67" y="0"/>
                    </a:cxn>
                    <a:cxn ang="0">
                      <a:pos x="67" y="5"/>
                    </a:cxn>
                    <a:cxn ang="0">
                      <a:pos x="67" y="10"/>
                    </a:cxn>
                    <a:cxn ang="0">
                      <a:pos x="67" y="16"/>
                    </a:cxn>
                    <a:cxn ang="0">
                      <a:pos x="67" y="21"/>
                    </a:cxn>
                    <a:cxn ang="0">
                      <a:pos x="61" y="22"/>
                    </a:cxn>
                    <a:cxn ang="0">
                      <a:pos x="55" y="24"/>
                    </a:cxn>
                    <a:cxn ang="0">
                      <a:pos x="48" y="25"/>
                    </a:cxn>
                    <a:cxn ang="0">
                      <a:pos x="43" y="27"/>
                    </a:cxn>
                    <a:cxn ang="0">
                      <a:pos x="38" y="28"/>
                    </a:cxn>
                    <a:cxn ang="0">
                      <a:pos x="32" y="30"/>
                    </a:cxn>
                    <a:cxn ang="0">
                      <a:pos x="27" y="31"/>
                    </a:cxn>
                    <a:cxn ang="0">
                      <a:pos x="22" y="32"/>
                    </a:cxn>
                    <a:cxn ang="0">
                      <a:pos x="17" y="35"/>
                    </a:cxn>
                    <a:cxn ang="0">
                      <a:pos x="11" y="36"/>
                    </a:cxn>
                    <a:cxn ang="0">
                      <a:pos x="6" y="37"/>
                    </a:cxn>
                    <a:cxn ang="0">
                      <a:pos x="1" y="38"/>
                    </a:cxn>
                    <a:cxn ang="0">
                      <a:pos x="1" y="32"/>
                    </a:cxn>
                    <a:cxn ang="0">
                      <a:pos x="1" y="26"/>
                    </a:cxn>
                    <a:cxn ang="0">
                      <a:pos x="1" y="2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67" h="38">
                      <a:moveTo>
                        <a:pt x="0" y="14"/>
                      </a:moveTo>
                      <a:lnTo>
                        <a:pt x="8" y="12"/>
                      </a:lnTo>
                      <a:lnTo>
                        <a:pt x="17" y="10"/>
                      </a:lnTo>
                      <a:lnTo>
                        <a:pt x="25" y="8"/>
                      </a:lnTo>
                      <a:lnTo>
                        <a:pt x="33" y="7"/>
                      </a:lnTo>
                      <a:lnTo>
                        <a:pt x="42" y="5"/>
                      </a:lnTo>
                      <a:lnTo>
                        <a:pt x="50" y="3"/>
                      </a:lnTo>
                      <a:lnTo>
                        <a:pt x="59" y="2"/>
                      </a:lnTo>
                      <a:lnTo>
                        <a:pt x="67" y="0"/>
                      </a:lnTo>
                      <a:lnTo>
                        <a:pt x="67" y="5"/>
                      </a:lnTo>
                      <a:lnTo>
                        <a:pt x="67" y="10"/>
                      </a:lnTo>
                      <a:lnTo>
                        <a:pt x="67" y="16"/>
                      </a:lnTo>
                      <a:lnTo>
                        <a:pt x="67" y="21"/>
                      </a:lnTo>
                      <a:lnTo>
                        <a:pt x="61" y="22"/>
                      </a:lnTo>
                      <a:lnTo>
                        <a:pt x="55" y="24"/>
                      </a:lnTo>
                      <a:lnTo>
                        <a:pt x="48" y="25"/>
                      </a:lnTo>
                      <a:lnTo>
                        <a:pt x="43" y="27"/>
                      </a:lnTo>
                      <a:lnTo>
                        <a:pt x="38" y="28"/>
                      </a:lnTo>
                      <a:lnTo>
                        <a:pt x="32" y="30"/>
                      </a:lnTo>
                      <a:lnTo>
                        <a:pt x="27" y="31"/>
                      </a:lnTo>
                      <a:lnTo>
                        <a:pt x="22" y="32"/>
                      </a:lnTo>
                      <a:lnTo>
                        <a:pt x="17" y="35"/>
                      </a:lnTo>
                      <a:lnTo>
                        <a:pt x="11" y="36"/>
                      </a:lnTo>
                      <a:lnTo>
                        <a:pt x="6" y="37"/>
                      </a:lnTo>
                      <a:lnTo>
                        <a:pt x="1" y="38"/>
                      </a:lnTo>
                      <a:lnTo>
                        <a:pt x="1" y="32"/>
                      </a:lnTo>
                      <a:lnTo>
                        <a:pt x="1" y="26"/>
                      </a:lnTo>
                      <a:lnTo>
                        <a:pt x="1" y="2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5E42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auto">
                <a:xfrm>
                  <a:off x="1309" y="1316"/>
                  <a:ext cx="21" cy="12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7" y="11"/>
                    </a:cxn>
                    <a:cxn ang="0">
                      <a:pos x="16" y="10"/>
                    </a:cxn>
                    <a:cxn ang="0">
                      <a:pos x="23" y="8"/>
                    </a:cxn>
                    <a:cxn ang="0">
                      <a:pos x="32" y="6"/>
                    </a:cxn>
                    <a:cxn ang="0">
                      <a:pos x="39" y="5"/>
                    </a:cxn>
                    <a:cxn ang="0">
                      <a:pos x="46" y="3"/>
                    </a:cxn>
                    <a:cxn ang="0">
                      <a:pos x="55" y="2"/>
                    </a:cxn>
                    <a:cxn ang="0">
                      <a:pos x="62" y="0"/>
                    </a:cxn>
                    <a:cxn ang="0">
                      <a:pos x="62" y="5"/>
                    </a:cxn>
                    <a:cxn ang="0">
                      <a:pos x="62" y="10"/>
                    </a:cxn>
                    <a:cxn ang="0">
                      <a:pos x="62" y="16"/>
                    </a:cxn>
                    <a:cxn ang="0">
                      <a:pos x="62" y="21"/>
                    </a:cxn>
                    <a:cxn ang="0">
                      <a:pos x="56" y="22"/>
                    </a:cxn>
                    <a:cxn ang="0">
                      <a:pos x="51" y="24"/>
                    </a:cxn>
                    <a:cxn ang="0">
                      <a:pos x="44" y="25"/>
                    </a:cxn>
                    <a:cxn ang="0">
                      <a:pos x="38" y="27"/>
                    </a:cxn>
                    <a:cxn ang="0">
                      <a:pos x="34" y="28"/>
                    </a:cxn>
                    <a:cxn ang="0">
                      <a:pos x="28" y="29"/>
                    </a:cxn>
                    <a:cxn ang="0">
                      <a:pos x="24" y="30"/>
                    </a:cxn>
                    <a:cxn ang="0">
                      <a:pos x="20" y="31"/>
                    </a:cxn>
                    <a:cxn ang="0">
                      <a:pos x="15" y="33"/>
                    </a:cxn>
                    <a:cxn ang="0">
                      <a:pos x="11" y="35"/>
                    </a:cxn>
                    <a:cxn ang="0">
                      <a:pos x="5" y="36"/>
                    </a:cxn>
                    <a:cxn ang="0">
                      <a:pos x="1" y="37"/>
                    </a:cxn>
                    <a:cxn ang="0">
                      <a:pos x="1" y="31"/>
                    </a:cxn>
                    <a:cxn ang="0">
                      <a:pos x="1" y="25"/>
                    </a:cxn>
                    <a:cxn ang="0">
                      <a:pos x="1" y="19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2" h="37">
                      <a:moveTo>
                        <a:pt x="0" y="13"/>
                      </a:moveTo>
                      <a:lnTo>
                        <a:pt x="7" y="11"/>
                      </a:lnTo>
                      <a:lnTo>
                        <a:pt x="16" y="10"/>
                      </a:lnTo>
                      <a:lnTo>
                        <a:pt x="23" y="8"/>
                      </a:lnTo>
                      <a:lnTo>
                        <a:pt x="32" y="6"/>
                      </a:lnTo>
                      <a:lnTo>
                        <a:pt x="39" y="5"/>
                      </a:lnTo>
                      <a:lnTo>
                        <a:pt x="46" y="3"/>
                      </a:lnTo>
                      <a:lnTo>
                        <a:pt x="55" y="2"/>
                      </a:lnTo>
                      <a:lnTo>
                        <a:pt x="62" y="0"/>
                      </a:lnTo>
                      <a:lnTo>
                        <a:pt x="62" y="5"/>
                      </a:lnTo>
                      <a:lnTo>
                        <a:pt x="62" y="10"/>
                      </a:lnTo>
                      <a:lnTo>
                        <a:pt x="62" y="16"/>
                      </a:lnTo>
                      <a:lnTo>
                        <a:pt x="62" y="21"/>
                      </a:lnTo>
                      <a:lnTo>
                        <a:pt x="56" y="22"/>
                      </a:lnTo>
                      <a:lnTo>
                        <a:pt x="51" y="24"/>
                      </a:lnTo>
                      <a:lnTo>
                        <a:pt x="44" y="25"/>
                      </a:lnTo>
                      <a:lnTo>
                        <a:pt x="38" y="27"/>
                      </a:lnTo>
                      <a:lnTo>
                        <a:pt x="34" y="28"/>
                      </a:lnTo>
                      <a:lnTo>
                        <a:pt x="28" y="29"/>
                      </a:lnTo>
                      <a:lnTo>
                        <a:pt x="24" y="30"/>
                      </a:lnTo>
                      <a:lnTo>
                        <a:pt x="20" y="31"/>
                      </a:lnTo>
                      <a:lnTo>
                        <a:pt x="15" y="33"/>
                      </a:lnTo>
                      <a:lnTo>
                        <a:pt x="11" y="35"/>
                      </a:lnTo>
                      <a:lnTo>
                        <a:pt x="5" y="36"/>
                      </a:lnTo>
                      <a:lnTo>
                        <a:pt x="1" y="37"/>
                      </a:lnTo>
                      <a:lnTo>
                        <a:pt x="1" y="31"/>
                      </a:lnTo>
                      <a:lnTo>
                        <a:pt x="1" y="25"/>
                      </a:lnTo>
                      <a:lnTo>
                        <a:pt x="1" y="1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342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auto">
                <a:xfrm>
                  <a:off x="1311" y="1316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0"/>
                    </a:cxn>
                    <a:cxn ang="0">
                      <a:pos x="15" y="9"/>
                    </a:cxn>
                    <a:cxn ang="0">
                      <a:pos x="21" y="7"/>
                    </a:cxn>
                    <a:cxn ang="0">
                      <a:pos x="29" y="6"/>
                    </a:cxn>
                    <a:cxn ang="0">
                      <a:pos x="36" y="4"/>
                    </a:cxn>
                    <a:cxn ang="0">
                      <a:pos x="44" y="3"/>
                    </a:cxn>
                    <a:cxn ang="0">
                      <a:pos x="50" y="1"/>
                    </a:cxn>
                    <a:cxn ang="0">
                      <a:pos x="57" y="0"/>
                    </a:cxn>
                    <a:cxn ang="0">
                      <a:pos x="57" y="5"/>
                    </a:cxn>
                    <a:cxn ang="0">
                      <a:pos x="57" y="10"/>
                    </a:cxn>
                    <a:cxn ang="0">
                      <a:pos x="57" y="17"/>
                    </a:cxn>
                    <a:cxn ang="0">
                      <a:pos x="57" y="22"/>
                    </a:cxn>
                    <a:cxn ang="0">
                      <a:pos x="51" y="23"/>
                    </a:cxn>
                    <a:cxn ang="0">
                      <a:pos x="46" y="24"/>
                    </a:cxn>
                    <a:cxn ang="0">
                      <a:pos x="39" y="26"/>
                    </a:cxn>
                    <a:cxn ang="0">
                      <a:pos x="33" y="27"/>
                    </a:cxn>
                    <a:cxn ang="0">
                      <a:pos x="29" y="28"/>
                    </a:cxn>
                    <a:cxn ang="0">
                      <a:pos x="26" y="29"/>
                    </a:cxn>
                    <a:cxn ang="0">
                      <a:pos x="21" y="30"/>
                    </a:cxn>
                    <a:cxn ang="0">
                      <a:pos x="17" y="31"/>
                    </a:cxn>
                    <a:cxn ang="0">
                      <a:pos x="13" y="32"/>
                    </a:cxn>
                    <a:cxn ang="0">
                      <a:pos x="10" y="33"/>
                    </a:cxn>
                    <a:cxn ang="0">
                      <a:pos x="6" y="35"/>
                    </a:cxn>
                    <a:cxn ang="0">
                      <a:pos x="1" y="36"/>
                    </a:cxn>
                    <a:cxn ang="0">
                      <a:pos x="1" y="29"/>
                    </a:cxn>
                    <a:cxn ang="0">
                      <a:pos x="1" y="24"/>
                    </a:cxn>
                    <a:cxn ang="0">
                      <a:pos x="0" y="18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7" h="36">
                      <a:moveTo>
                        <a:pt x="0" y="12"/>
                      </a:moveTo>
                      <a:lnTo>
                        <a:pt x="8" y="10"/>
                      </a:lnTo>
                      <a:lnTo>
                        <a:pt x="15" y="9"/>
                      </a:lnTo>
                      <a:lnTo>
                        <a:pt x="21" y="7"/>
                      </a:lnTo>
                      <a:lnTo>
                        <a:pt x="29" y="6"/>
                      </a:lnTo>
                      <a:lnTo>
                        <a:pt x="36" y="4"/>
                      </a:lnTo>
                      <a:lnTo>
                        <a:pt x="44" y="3"/>
                      </a:lnTo>
                      <a:lnTo>
                        <a:pt x="50" y="1"/>
                      </a:lnTo>
                      <a:lnTo>
                        <a:pt x="57" y="0"/>
                      </a:lnTo>
                      <a:lnTo>
                        <a:pt x="57" y="5"/>
                      </a:lnTo>
                      <a:lnTo>
                        <a:pt x="57" y="10"/>
                      </a:lnTo>
                      <a:lnTo>
                        <a:pt x="57" y="17"/>
                      </a:lnTo>
                      <a:lnTo>
                        <a:pt x="57" y="22"/>
                      </a:lnTo>
                      <a:lnTo>
                        <a:pt x="51" y="23"/>
                      </a:lnTo>
                      <a:lnTo>
                        <a:pt x="46" y="24"/>
                      </a:lnTo>
                      <a:lnTo>
                        <a:pt x="39" y="26"/>
                      </a:lnTo>
                      <a:lnTo>
                        <a:pt x="33" y="27"/>
                      </a:lnTo>
                      <a:lnTo>
                        <a:pt x="29" y="28"/>
                      </a:lnTo>
                      <a:lnTo>
                        <a:pt x="26" y="29"/>
                      </a:lnTo>
                      <a:lnTo>
                        <a:pt x="21" y="30"/>
                      </a:lnTo>
                      <a:lnTo>
                        <a:pt x="17" y="31"/>
                      </a:lnTo>
                      <a:lnTo>
                        <a:pt x="13" y="32"/>
                      </a:lnTo>
                      <a:lnTo>
                        <a:pt x="10" y="33"/>
                      </a:lnTo>
                      <a:lnTo>
                        <a:pt x="6" y="35"/>
                      </a:lnTo>
                      <a:lnTo>
                        <a:pt x="1" y="36"/>
                      </a:lnTo>
                      <a:lnTo>
                        <a:pt x="1" y="29"/>
                      </a:lnTo>
                      <a:lnTo>
                        <a:pt x="1" y="24"/>
                      </a:lnTo>
                      <a:lnTo>
                        <a:pt x="0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6B42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auto">
                <a:xfrm>
                  <a:off x="1313" y="1316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6" y="10"/>
                    </a:cxn>
                    <a:cxn ang="0">
                      <a:pos x="12" y="9"/>
                    </a:cxn>
                    <a:cxn ang="0">
                      <a:pos x="19" y="7"/>
                    </a:cxn>
                    <a:cxn ang="0">
                      <a:pos x="26" y="6"/>
                    </a:cxn>
                    <a:cxn ang="0">
                      <a:pos x="32" y="4"/>
                    </a:cxn>
                    <a:cxn ang="0">
                      <a:pos x="39" y="3"/>
                    </a:cxn>
                    <a:cxn ang="0">
                      <a:pos x="45" y="1"/>
                    </a:cxn>
                    <a:cxn ang="0">
                      <a:pos x="51" y="0"/>
                    </a:cxn>
                    <a:cxn ang="0">
                      <a:pos x="51" y="5"/>
                    </a:cxn>
                    <a:cxn ang="0">
                      <a:pos x="51" y="10"/>
                    </a:cxn>
                    <a:cxn ang="0">
                      <a:pos x="51" y="17"/>
                    </a:cxn>
                    <a:cxn ang="0">
                      <a:pos x="51" y="22"/>
                    </a:cxn>
                    <a:cxn ang="0">
                      <a:pos x="46" y="23"/>
                    </a:cxn>
                    <a:cxn ang="0">
                      <a:pos x="40" y="25"/>
                    </a:cxn>
                    <a:cxn ang="0">
                      <a:pos x="33" y="26"/>
                    </a:cxn>
                    <a:cxn ang="0">
                      <a:pos x="28" y="27"/>
                    </a:cxn>
                    <a:cxn ang="0">
                      <a:pos x="21" y="28"/>
                    </a:cxn>
                    <a:cxn ang="0">
                      <a:pos x="14" y="30"/>
                    </a:cxn>
                    <a:cxn ang="0">
                      <a:pos x="8" y="31"/>
                    </a:cxn>
                    <a:cxn ang="0">
                      <a:pos x="1" y="33"/>
                    </a:cxn>
                    <a:cxn ang="0">
                      <a:pos x="1" y="28"/>
                    </a:cxn>
                    <a:cxn ang="0">
                      <a:pos x="1" y="22"/>
                    </a:cxn>
                    <a:cxn ang="0">
                      <a:pos x="0" y="17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1" h="33">
                      <a:moveTo>
                        <a:pt x="0" y="11"/>
                      </a:moveTo>
                      <a:lnTo>
                        <a:pt x="6" y="10"/>
                      </a:lnTo>
                      <a:lnTo>
                        <a:pt x="12" y="9"/>
                      </a:lnTo>
                      <a:lnTo>
                        <a:pt x="19" y="7"/>
                      </a:lnTo>
                      <a:lnTo>
                        <a:pt x="26" y="6"/>
                      </a:lnTo>
                      <a:lnTo>
                        <a:pt x="32" y="4"/>
                      </a:lnTo>
                      <a:lnTo>
                        <a:pt x="39" y="3"/>
                      </a:lnTo>
                      <a:lnTo>
                        <a:pt x="45" y="1"/>
                      </a:lnTo>
                      <a:lnTo>
                        <a:pt x="51" y="0"/>
                      </a:lnTo>
                      <a:lnTo>
                        <a:pt x="51" y="5"/>
                      </a:lnTo>
                      <a:lnTo>
                        <a:pt x="51" y="10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46" y="23"/>
                      </a:lnTo>
                      <a:lnTo>
                        <a:pt x="40" y="25"/>
                      </a:lnTo>
                      <a:lnTo>
                        <a:pt x="33" y="26"/>
                      </a:lnTo>
                      <a:lnTo>
                        <a:pt x="28" y="27"/>
                      </a:lnTo>
                      <a:lnTo>
                        <a:pt x="21" y="28"/>
                      </a:lnTo>
                      <a:lnTo>
                        <a:pt x="14" y="30"/>
                      </a:lnTo>
                      <a:lnTo>
                        <a:pt x="8" y="31"/>
                      </a:lnTo>
                      <a:lnTo>
                        <a:pt x="1" y="33"/>
                      </a:lnTo>
                      <a:lnTo>
                        <a:pt x="1" y="28"/>
                      </a:lnTo>
                      <a:lnTo>
                        <a:pt x="1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244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auto">
                <a:xfrm>
                  <a:off x="1315" y="1316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5" y="10"/>
                    </a:cxn>
                    <a:cxn ang="0">
                      <a:pos x="11" y="8"/>
                    </a:cxn>
                    <a:cxn ang="0">
                      <a:pos x="17" y="7"/>
                    </a:cxn>
                    <a:cxn ang="0">
                      <a:pos x="23" y="5"/>
                    </a:cxn>
                    <a:cxn ang="0">
                      <a:pos x="28" y="4"/>
                    </a:cxn>
                    <a:cxn ang="0">
                      <a:pos x="35" y="3"/>
                    </a:cxn>
                    <a:cxn ang="0">
                      <a:pos x="40" y="1"/>
                    </a:cxn>
                    <a:cxn ang="0">
                      <a:pos x="46" y="0"/>
                    </a:cxn>
                    <a:cxn ang="0">
                      <a:pos x="46" y="5"/>
                    </a:cxn>
                    <a:cxn ang="0">
                      <a:pos x="46" y="10"/>
                    </a:cxn>
                    <a:cxn ang="0">
                      <a:pos x="46" y="17"/>
                    </a:cxn>
                    <a:cxn ang="0">
                      <a:pos x="46" y="22"/>
                    </a:cxn>
                    <a:cxn ang="0">
                      <a:pos x="41" y="23"/>
                    </a:cxn>
                    <a:cxn ang="0">
                      <a:pos x="35" y="25"/>
                    </a:cxn>
                    <a:cxn ang="0">
                      <a:pos x="28" y="26"/>
                    </a:cxn>
                    <a:cxn ang="0">
                      <a:pos x="23" y="27"/>
                    </a:cxn>
                    <a:cxn ang="0">
                      <a:pos x="18" y="28"/>
                    </a:cxn>
                    <a:cxn ang="0">
                      <a:pos x="12" y="29"/>
                    </a:cxn>
                    <a:cxn ang="0">
                      <a:pos x="6" y="31"/>
                    </a:cxn>
                    <a:cxn ang="0">
                      <a:pos x="1" y="32"/>
                    </a:cxn>
                    <a:cxn ang="0">
                      <a:pos x="1" y="27"/>
                    </a:cxn>
                    <a:cxn ang="0">
                      <a:pos x="1" y="22"/>
                    </a:cxn>
                    <a:cxn ang="0">
                      <a:pos x="0" y="17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6" h="32">
                      <a:moveTo>
                        <a:pt x="0" y="11"/>
                      </a:moveTo>
                      <a:lnTo>
                        <a:pt x="5" y="10"/>
                      </a:lnTo>
                      <a:lnTo>
                        <a:pt x="11" y="8"/>
                      </a:lnTo>
                      <a:lnTo>
                        <a:pt x="17" y="7"/>
                      </a:lnTo>
                      <a:lnTo>
                        <a:pt x="23" y="5"/>
                      </a:lnTo>
                      <a:lnTo>
                        <a:pt x="28" y="4"/>
                      </a:lnTo>
                      <a:lnTo>
                        <a:pt x="35" y="3"/>
                      </a:lnTo>
                      <a:lnTo>
                        <a:pt x="40" y="1"/>
                      </a:lnTo>
                      <a:lnTo>
                        <a:pt x="46" y="0"/>
                      </a:lnTo>
                      <a:lnTo>
                        <a:pt x="46" y="5"/>
                      </a:lnTo>
                      <a:lnTo>
                        <a:pt x="46" y="10"/>
                      </a:lnTo>
                      <a:lnTo>
                        <a:pt x="46" y="17"/>
                      </a:lnTo>
                      <a:lnTo>
                        <a:pt x="46" y="22"/>
                      </a:lnTo>
                      <a:lnTo>
                        <a:pt x="41" y="23"/>
                      </a:lnTo>
                      <a:lnTo>
                        <a:pt x="35" y="25"/>
                      </a:lnTo>
                      <a:lnTo>
                        <a:pt x="28" y="26"/>
                      </a:lnTo>
                      <a:lnTo>
                        <a:pt x="23" y="27"/>
                      </a:lnTo>
                      <a:lnTo>
                        <a:pt x="18" y="28"/>
                      </a:lnTo>
                      <a:lnTo>
                        <a:pt x="12" y="29"/>
                      </a:lnTo>
                      <a:lnTo>
                        <a:pt x="6" y="31"/>
                      </a:lnTo>
                      <a:lnTo>
                        <a:pt x="1" y="32"/>
                      </a:lnTo>
                      <a:lnTo>
                        <a:pt x="1" y="27"/>
                      </a:lnTo>
                      <a:lnTo>
                        <a:pt x="1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2" name="Freeform 38"/>
                <p:cNvSpPr>
                  <a:spLocks/>
                </p:cNvSpPr>
                <p:nvPr/>
              </p:nvSpPr>
              <p:spPr bwMode="auto">
                <a:xfrm>
                  <a:off x="1316" y="1316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42" y="0"/>
                    </a:cxn>
                    <a:cxn ang="0">
                      <a:pos x="42" y="23"/>
                    </a:cxn>
                    <a:cxn ang="0">
                      <a:pos x="19" y="27"/>
                    </a:cxn>
                    <a:cxn ang="0">
                      <a:pos x="2" y="31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42" h="31">
                      <a:moveTo>
                        <a:pt x="0" y="10"/>
                      </a:moveTo>
                      <a:lnTo>
                        <a:pt x="42" y="0"/>
                      </a:lnTo>
                      <a:lnTo>
                        <a:pt x="42" y="23"/>
                      </a:lnTo>
                      <a:lnTo>
                        <a:pt x="19" y="27"/>
                      </a:lnTo>
                      <a:lnTo>
                        <a:pt x="2" y="3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auto">
                <a:xfrm>
                  <a:off x="1299" y="1211"/>
                  <a:ext cx="22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18" y="23"/>
                    </a:cxn>
                    <a:cxn ang="0">
                      <a:pos x="66" y="21"/>
                    </a:cxn>
                    <a:cxn ang="0">
                      <a:pos x="6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6" h="23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18" y="23"/>
                      </a:lnTo>
                      <a:lnTo>
                        <a:pt x="66" y="21"/>
                      </a:lnTo>
                      <a:lnTo>
                        <a:pt x="6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auto">
                <a:xfrm>
                  <a:off x="1300" y="1211"/>
                  <a:ext cx="21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5" y="23"/>
                    </a:cxn>
                    <a:cxn ang="0">
                      <a:pos x="9" y="23"/>
                    </a:cxn>
                    <a:cxn ang="0">
                      <a:pos x="12" y="23"/>
                    </a:cxn>
                    <a:cxn ang="0">
                      <a:pos x="16" y="23"/>
                    </a:cxn>
                    <a:cxn ang="0">
                      <a:pos x="23" y="23"/>
                    </a:cxn>
                    <a:cxn ang="0">
                      <a:pos x="28" y="23"/>
                    </a:cxn>
                    <a:cxn ang="0">
                      <a:pos x="34" y="23"/>
                    </a:cxn>
                    <a:cxn ang="0">
                      <a:pos x="40" y="22"/>
                    </a:cxn>
                    <a:cxn ang="0">
                      <a:pos x="45" y="22"/>
                    </a:cxn>
                    <a:cxn ang="0">
                      <a:pos x="50" y="22"/>
                    </a:cxn>
                    <a:cxn ang="0">
                      <a:pos x="56" y="21"/>
                    </a:cxn>
                    <a:cxn ang="0">
                      <a:pos x="62" y="21"/>
                    </a:cxn>
                    <a:cxn ang="0">
                      <a:pos x="61" y="16"/>
                    </a:cxn>
                    <a:cxn ang="0">
                      <a:pos x="61" y="10"/>
                    </a:cxn>
                    <a:cxn ang="0">
                      <a:pos x="60" y="5"/>
                    </a:cxn>
                    <a:cxn ang="0">
                      <a:pos x="59" y="0"/>
                    </a:cxn>
                    <a:cxn ang="0">
                      <a:pos x="51" y="0"/>
                    </a:cxn>
                    <a:cxn ang="0">
                      <a:pos x="44" y="0"/>
                    </a:cxn>
                    <a:cxn ang="0">
                      <a:pos x="36" y="0"/>
                    </a:cxn>
                    <a:cxn ang="0">
                      <a:pos x="29" y="0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5" y="23"/>
                      </a:lnTo>
                      <a:lnTo>
                        <a:pt x="9" y="23"/>
                      </a:lnTo>
                      <a:lnTo>
                        <a:pt x="12" y="23"/>
                      </a:lnTo>
                      <a:lnTo>
                        <a:pt x="16" y="23"/>
                      </a:lnTo>
                      <a:lnTo>
                        <a:pt x="23" y="23"/>
                      </a:lnTo>
                      <a:lnTo>
                        <a:pt x="28" y="23"/>
                      </a:lnTo>
                      <a:lnTo>
                        <a:pt x="34" y="23"/>
                      </a:lnTo>
                      <a:lnTo>
                        <a:pt x="40" y="22"/>
                      </a:lnTo>
                      <a:lnTo>
                        <a:pt x="45" y="22"/>
                      </a:lnTo>
                      <a:lnTo>
                        <a:pt x="50" y="22"/>
                      </a:lnTo>
                      <a:lnTo>
                        <a:pt x="56" y="21"/>
                      </a:lnTo>
                      <a:lnTo>
                        <a:pt x="62" y="21"/>
                      </a:lnTo>
                      <a:lnTo>
                        <a:pt x="61" y="16"/>
                      </a:lnTo>
                      <a:lnTo>
                        <a:pt x="61" y="10"/>
                      </a:lnTo>
                      <a:lnTo>
                        <a:pt x="60" y="5"/>
                      </a:lnTo>
                      <a:lnTo>
                        <a:pt x="59" y="0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244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auto">
                <a:xfrm>
                  <a:off x="1302" y="1211"/>
                  <a:ext cx="19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3" y="23"/>
                    </a:cxn>
                    <a:cxn ang="0">
                      <a:pos x="7" y="23"/>
                    </a:cxn>
                    <a:cxn ang="0">
                      <a:pos x="10" y="23"/>
                    </a:cxn>
                    <a:cxn ang="0">
                      <a:pos x="14" y="23"/>
                    </a:cxn>
                    <a:cxn ang="0">
                      <a:pos x="20" y="23"/>
                    </a:cxn>
                    <a:cxn ang="0">
                      <a:pos x="25" y="23"/>
                    </a:cxn>
                    <a:cxn ang="0">
                      <a:pos x="30" y="23"/>
                    </a:cxn>
                    <a:cxn ang="0">
                      <a:pos x="36" y="22"/>
                    </a:cxn>
                    <a:cxn ang="0">
                      <a:pos x="41" y="22"/>
                    </a:cxn>
                    <a:cxn ang="0">
                      <a:pos x="46" y="22"/>
                    </a:cxn>
                    <a:cxn ang="0">
                      <a:pos x="51" y="21"/>
                    </a:cxn>
                    <a:cxn ang="0">
                      <a:pos x="57" y="21"/>
                    </a:cxn>
                    <a:cxn ang="0">
                      <a:pos x="56" y="16"/>
                    </a:cxn>
                    <a:cxn ang="0">
                      <a:pos x="56" y="10"/>
                    </a:cxn>
                    <a:cxn ang="0">
                      <a:pos x="55" y="5"/>
                    </a:cxn>
                    <a:cxn ang="0">
                      <a:pos x="54" y="0"/>
                    </a:cxn>
                    <a:cxn ang="0">
                      <a:pos x="47" y="0"/>
                    </a:cxn>
                    <a:cxn ang="0">
                      <a:pos x="40" y="0"/>
                    </a:cxn>
                    <a:cxn ang="0">
                      <a:pos x="34" y="0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7" y="23"/>
                      </a:lnTo>
                      <a:lnTo>
                        <a:pt x="10" y="23"/>
                      </a:lnTo>
                      <a:lnTo>
                        <a:pt x="14" y="23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30" y="23"/>
                      </a:lnTo>
                      <a:lnTo>
                        <a:pt x="36" y="22"/>
                      </a:lnTo>
                      <a:lnTo>
                        <a:pt x="41" y="22"/>
                      </a:lnTo>
                      <a:lnTo>
                        <a:pt x="46" y="22"/>
                      </a:lnTo>
                      <a:lnTo>
                        <a:pt x="51" y="21"/>
                      </a:lnTo>
                      <a:lnTo>
                        <a:pt x="57" y="21"/>
                      </a:lnTo>
                      <a:lnTo>
                        <a:pt x="56" y="16"/>
                      </a:lnTo>
                      <a:lnTo>
                        <a:pt x="56" y="10"/>
                      </a:lnTo>
                      <a:lnTo>
                        <a:pt x="55" y="5"/>
                      </a:ln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2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6" name="Freeform 42"/>
                <p:cNvSpPr>
                  <a:spLocks/>
                </p:cNvSpPr>
                <p:nvPr/>
              </p:nvSpPr>
              <p:spPr bwMode="auto">
                <a:xfrm>
                  <a:off x="1303" y="1211"/>
                  <a:ext cx="18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7" y="23"/>
                    </a:cxn>
                    <a:cxn ang="0">
                      <a:pos x="10" y="23"/>
                    </a:cxn>
                    <a:cxn ang="0">
                      <a:pos x="15" y="23"/>
                    </a:cxn>
                    <a:cxn ang="0">
                      <a:pos x="20" y="23"/>
                    </a:cxn>
                    <a:cxn ang="0">
                      <a:pos x="25" y="23"/>
                    </a:cxn>
                    <a:cxn ang="0">
                      <a:pos x="29" y="23"/>
                    </a:cxn>
                    <a:cxn ang="0">
                      <a:pos x="35" y="22"/>
                    </a:cxn>
                    <a:cxn ang="0">
                      <a:pos x="39" y="22"/>
                    </a:cxn>
                    <a:cxn ang="0">
                      <a:pos x="44" y="22"/>
                    </a:cxn>
                    <a:cxn ang="0">
                      <a:pos x="48" y="21"/>
                    </a:cxn>
                    <a:cxn ang="0">
                      <a:pos x="54" y="21"/>
                    </a:cxn>
                    <a:cxn ang="0">
                      <a:pos x="53" y="16"/>
                    </a:cxn>
                    <a:cxn ang="0">
                      <a:pos x="53" y="10"/>
                    </a:cxn>
                    <a:cxn ang="0">
                      <a:pos x="52" y="5"/>
                    </a:cxn>
                    <a:cxn ang="0">
                      <a:pos x="51" y="0"/>
                    </a:cxn>
                    <a:cxn ang="0">
                      <a:pos x="44" y="0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25" y="0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0" y="23"/>
                      </a:lnTo>
                      <a:lnTo>
                        <a:pt x="15" y="23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29" y="23"/>
                      </a:lnTo>
                      <a:lnTo>
                        <a:pt x="35" y="22"/>
                      </a:lnTo>
                      <a:lnTo>
                        <a:pt x="39" y="22"/>
                      </a:lnTo>
                      <a:lnTo>
                        <a:pt x="44" y="22"/>
                      </a:lnTo>
                      <a:lnTo>
                        <a:pt x="48" y="21"/>
                      </a:lnTo>
                      <a:lnTo>
                        <a:pt x="54" y="21"/>
                      </a:lnTo>
                      <a:lnTo>
                        <a:pt x="53" y="16"/>
                      </a:lnTo>
                      <a:lnTo>
                        <a:pt x="53" y="10"/>
                      </a:lnTo>
                      <a:lnTo>
                        <a:pt x="52" y="5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4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Freeform 43"/>
                <p:cNvSpPr>
                  <a:spLocks/>
                </p:cNvSpPr>
                <p:nvPr/>
              </p:nvSpPr>
              <p:spPr bwMode="auto">
                <a:xfrm>
                  <a:off x="1304" y="1211"/>
                  <a:ext cx="17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3" y="23"/>
                    </a:cxn>
                    <a:cxn ang="0">
                      <a:pos x="7" y="23"/>
                    </a:cxn>
                    <a:cxn ang="0">
                      <a:pos x="11" y="23"/>
                    </a:cxn>
                    <a:cxn ang="0">
                      <a:pos x="14" y="23"/>
                    </a:cxn>
                    <a:cxn ang="0">
                      <a:pos x="18" y="23"/>
                    </a:cxn>
                    <a:cxn ang="0">
                      <a:pos x="22" y="23"/>
                    </a:cxn>
                    <a:cxn ang="0">
                      <a:pos x="28" y="23"/>
                    </a:cxn>
                    <a:cxn ang="0">
                      <a:pos x="32" y="22"/>
                    </a:cxn>
                    <a:cxn ang="0">
                      <a:pos x="36" y="22"/>
                    </a:cxn>
                    <a:cxn ang="0">
                      <a:pos x="41" y="22"/>
                    </a:cxn>
                    <a:cxn ang="0">
                      <a:pos x="46" y="21"/>
                    </a:cxn>
                    <a:cxn ang="0">
                      <a:pos x="50" y="21"/>
                    </a:cxn>
                    <a:cxn ang="0">
                      <a:pos x="49" y="16"/>
                    </a:cxn>
                    <a:cxn ang="0">
                      <a:pos x="49" y="10"/>
                    </a:cxn>
                    <a:cxn ang="0">
                      <a:pos x="48" y="5"/>
                    </a:cxn>
                    <a:cxn ang="0">
                      <a:pos x="47" y="0"/>
                    </a:cxn>
                    <a:cxn ang="0">
                      <a:pos x="40" y="0"/>
                    </a:cxn>
                    <a:cxn ang="0">
                      <a:pos x="35" y="0"/>
                    </a:cxn>
                    <a:cxn ang="0">
                      <a:pos x="29" y="0"/>
                    </a:cxn>
                    <a:cxn ang="0">
                      <a:pos x="23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7" y="23"/>
                      </a:lnTo>
                      <a:lnTo>
                        <a:pt x="11" y="23"/>
                      </a:lnTo>
                      <a:lnTo>
                        <a:pt x="14" y="23"/>
                      </a:lnTo>
                      <a:lnTo>
                        <a:pt x="18" y="23"/>
                      </a:lnTo>
                      <a:lnTo>
                        <a:pt x="22" y="23"/>
                      </a:lnTo>
                      <a:lnTo>
                        <a:pt x="28" y="23"/>
                      </a:lnTo>
                      <a:lnTo>
                        <a:pt x="32" y="22"/>
                      </a:lnTo>
                      <a:lnTo>
                        <a:pt x="36" y="22"/>
                      </a:lnTo>
                      <a:lnTo>
                        <a:pt x="41" y="22"/>
                      </a:lnTo>
                      <a:lnTo>
                        <a:pt x="46" y="21"/>
                      </a:lnTo>
                      <a:lnTo>
                        <a:pt x="50" y="21"/>
                      </a:lnTo>
                      <a:lnTo>
                        <a:pt x="49" y="16"/>
                      </a:lnTo>
                      <a:lnTo>
                        <a:pt x="49" y="10"/>
                      </a:lnTo>
                      <a:lnTo>
                        <a:pt x="48" y="5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4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Freeform 44"/>
                <p:cNvSpPr>
                  <a:spLocks/>
                </p:cNvSpPr>
                <p:nvPr/>
              </p:nvSpPr>
              <p:spPr bwMode="auto">
                <a:xfrm>
                  <a:off x="1305" y="1211"/>
                  <a:ext cx="16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8" y="23"/>
                    </a:cxn>
                    <a:cxn ang="0">
                      <a:pos x="11" y="23"/>
                    </a:cxn>
                    <a:cxn ang="0">
                      <a:pos x="14" y="23"/>
                    </a:cxn>
                    <a:cxn ang="0">
                      <a:pos x="18" y="23"/>
                    </a:cxn>
                    <a:cxn ang="0">
                      <a:pos x="22" y="23"/>
                    </a:cxn>
                    <a:cxn ang="0">
                      <a:pos x="27" y="23"/>
                    </a:cxn>
                    <a:cxn ang="0">
                      <a:pos x="31" y="22"/>
                    </a:cxn>
                    <a:cxn ang="0">
                      <a:pos x="34" y="22"/>
                    </a:cxn>
                    <a:cxn ang="0">
                      <a:pos x="38" y="22"/>
                    </a:cxn>
                    <a:cxn ang="0">
                      <a:pos x="43" y="21"/>
                    </a:cxn>
                    <a:cxn ang="0">
                      <a:pos x="47" y="21"/>
                    </a:cxn>
                    <a:cxn ang="0">
                      <a:pos x="46" y="16"/>
                    </a:cxn>
                    <a:cxn ang="0">
                      <a:pos x="46" y="10"/>
                    </a:cxn>
                    <a:cxn ang="0">
                      <a:pos x="45" y="5"/>
                    </a:cxn>
                    <a:cxn ang="0">
                      <a:pos x="44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28" y="0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8" y="23"/>
                      </a:lnTo>
                      <a:lnTo>
                        <a:pt x="11" y="23"/>
                      </a:lnTo>
                      <a:lnTo>
                        <a:pt x="14" y="23"/>
                      </a:lnTo>
                      <a:lnTo>
                        <a:pt x="18" y="23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1" y="22"/>
                      </a:lnTo>
                      <a:lnTo>
                        <a:pt x="34" y="22"/>
                      </a:lnTo>
                      <a:lnTo>
                        <a:pt x="38" y="22"/>
                      </a:lnTo>
                      <a:lnTo>
                        <a:pt x="43" y="21"/>
                      </a:lnTo>
                      <a:lnTo>
                        <a:pt x="47" y="21"/>
                      </a:lnTo>
                      <a:lnTo>
                        <a:pt x="46" y="16"/>
                      </a:lnTo>
                      <a:lnTo>
                        <a:pt x="46" y="10"/>
                      </a:lnTo>
                      <a:lnTo>
                        <a:pt x="45" y="5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4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auto">
                <a:xfrm>
                  <a:off x="1306" y="1211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7" y="23"/>
                    </a:cxn>
                    <a:cxn ang="0">
                      <a:pos x="10" y="23"/>
                    </a:cxn>
                    <a:cxn ang="0">
                      <a:pos x="13" y="23"/>
                    </a:cxn>
                    <a:cxn ang="0">
                      <a:pos x="21" y="23"/>
                    </a:cxn>
                    <a:cxn ang="0">
                      <a:pos x="28" y="22"/>
                    </a:cxn>
                    <a:cxn ang="0">
                      <a:pos x="35" y="22"/>
                    </a:cxn>
                    <a:cxn ang="0">
                      <a:pos x="43" y="21"/>
                    </a:cxn>
                    <a:cxn ang="0">
                      <a:pos x="42" y="16"/>
                    </a:cxn>
                    <a:cxn ang="0">
                      <a:pos x="42" y="10"/>
                    </a:cxn>
                    <a:cxn ang="0">
                      <a:pos x="41" y="5"/>
                    </a:cxn>
                    <a:cxn ang="0">
                      <a:pos x="40" y="0"/>
                    </a:cxn>
                    <a:cxn ang="0">
                      <a:pos x="34" y="0"/>
                    </a:cxn>
                    <a:cxn ang="0">
                      <a:pos x="29" y="0"/>
                    </a:cxn>
                    <a:cxn ang="0">
                      <a:pos x="25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0" y="23"/>
                      </a:lnTo>
                      <a:lnTo>
                        <a:pt x="13" y="23"/>
                      </a:lnTo>
                      <a:lnTo>
                        <a:pt x="21" y="23"/>
                      </a:lnTo>
                      <a:lnTo>
                        <a:pt x="28" y="22"/>
                      </a:lnTo>
                      <a:lnTo>
                        <a:pt x="35" y="22"/>
                      </a:lnTo>
                      <a:lnTo>
                        <a:pt x="43" y="21"/>
                      </a:lnTo>
                      <a:lnTo>
                        <a:pt x="42" y="16"/>
                      </a:lnTo>
                      <a:lnTo>
                        <a:pt x="42" y="10"/>
                      </a:lnTo>
                      <a:lnTo>
                        <a:pt x="41" y="5"/>
                      </a:lnTo>
                      <a:lnTo>
                        <a:pt x="40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42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auto">
                <a:xfrm>
                  <a:off x="1308" y="1211"/>
                  <a:ext cx="1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3"/>
                    </a:cxn>
                    <a:cxn ang="0">
                      <a:pos x="5" y="23"/>
                    </a:cxn>
                    <a:cxn ang="0">
                      <a:pos x="8" y="23"/>
                    </a:cxn>
                    <a:cxn ang="0">
                      <a:pos x="10" y="23"/>
                    </a:cxn>
                    <a:cxn ang="0">
                      <a:pos x="18" y="23"/>
                    </a:cxn>
                    <a:cxn ang="0">
                      <a:pos x="24" y="22"/>
                    </a:cxn>
                    <a:cxn ang="0">
                      <a:pos x="31" y="22"/>
                    </a:cxn>
                    <a:cxn ang="0">
                      <a:pos x="38" y="21"/>
                    </a:cxn>
                    <a:cxn ang="0">
                      <a:pos x="37" y="16"/>
                    </a:cxn>
                    <a:cxn ang="0">
                      <a:pos x="37" y="10"/>
                    </a:cxn>
                    <a:cxn ang="0">
                      <a:pos x="36" y="5"/>
                    </a:cxn>
                    <a:cxn ang="0">
                      <a:pos x="35" y="0"/>
                    </a:cxn>
                    <a:cxn ang="0">
                      <a:pos x="30" y="0"/>
                    </a:cxn>
                    <a:cxn ang="0">
                      <a:pos x="26" y="0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8" y="23"/>
                      </a:lnTo>
                      <a:lnTo>
                        <a:pt x="24" y="22"/>
                      </a:lnTo>
                      <a:lnTo>
                        <a:pt x="31" y="22"/>
                      </a:lnTo>
                      <a:lnTo>
                        <a:pt x="38" y="21"/>
                      </a:lnTo>
                      <a:lnTo>
                        <a:pt x="37" y="16"/>
                      </a:lnTo>
                      <a:lnTo>
                        <a:pt x="37" y="10"/>
                      </a:lnTo>
                      <a:lnTo>
                        <a:pt x="36" y="5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342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auto">
                <a:xfrm>
                  <a:off x="1309" y="1211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3" y="23"/>
                    </a:cxn>
                    <a:cxn ang="0">
                      <a:pos x="5" y="23"/>
                    </a:cxn>
                    <a:cxn ang="0">
                      <a:pos x="8" y="23"/>
                    </a:cxn>
                    <a:cxn ang="0">
                      <a:pos x="10" y="23"/>
                    </a:cxn>
                    <a:cxn ang="0">
                      <a:pos x="17" y="23"/>
                    </a:cxn>
                    <a:cxn ang="0">
                      <a:pos x="23" y="22"/>
                    </a:cxn>
                    <a:cxn ang="0">
                      <a:pos x="29" y="22"/>
                    </a:cxn>
                    <a:cxn ang="0">
                      <a:pos x="35" y="21"/>
                    </a:cxn>
                    <a:cxn ang="0">
                      <a:pos x="34" y="16"/>
                    </a:cxn>
                    <a:cxn ang="0">
                      <a:pos x="34" y="10"/>
                    </a:cxn>
                    <a:cxn ang="0">
                      <a:pos x="33" y="5"/>
                    </a:cxn>
                    <a:cxn ang="0">
                      <a:pos x="32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7" y="23"/>
                      </a:lnTo>
                      <a:lnTo>
                        <a:pt x="23" y="22"/>
                      </a:lnTo>
                      <a:lnTo>
                        <a:pt x="29" y="22"/>
                      </a:lnTo>
                      <a:lnTo>
                        <a:pt x="35" y="21"/>
                      </a:lnTo>
                      <a:lnTo>
                        <a:pt x="34" y="16"/>
                      </a:lnTo>
                      <a:lnTo>
                        <a:pt x="34" y="10"/>
                      </a:lnTo>
                      <a:lnTo>
                        <a:pt x="33" y="5"/>
                      </a:lnTo>
                      <a:lnTo>
                        <a:pt x="32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B42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/>
              </p:nvSpPr>
              <p:spPr bwMode="auto">
                <a:xfrm>
                  <a:off x="1310" y="1211"/>
                  <a:ext cx="11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3"/>
                    </a:cxn>
                    <a:cxn ang="0">
                      <a:pos x="5" y="23"/>
                    </a:cxn>
                    <a:cxn ang="0">
                      <a:pos x="8" y="23"/>
                    </a:cxn>
                    <a:cxn ang="0">
                      <a:pos x="10" y="23"/>
                    </a:cxn>
                    <a:cxn ang="0">
                      <a:pos x="15" y="23"/>
                    </a:cxn>
                    <a:cxn ang="0">
                      <a:pos x="20" y="22"/>
                    </a:cxn>
                    <a:cxn ang="0">
                      <a:pos x="25" y="22"/>
                    </a:cxn>
                    <a:cxn ang="0">
                      <a:pos x="31" y="21"/>
                    </a:cxn>
                    <a:cxn ang="0">
                      <a:pos x="30" y="16"/>
                    </a:cxn>
                    <a:cxn ang="0">
                      <a:pos x="30" y="10"/>
                    </a:cxn>
                    <a:cxn ang="0">
                      <a:pos x="29" y="5"/>
                    </a:cxn>
                    <a:cxn ang="0">
                      <a:pos x="28" y="0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5" y="23"/>
                      </a:lnTo>
                      <a:lnTo>
                        <a:pt x="20" y="22"/>
                      </a:lnTo>
                      <a:lnTo>
                        <a:pt x="25" y="22"/>
                      </a:lnTo>
                      <a:lnTo>
                        <a:pt x="31" y="21"/>
                      </a:lnTo>
                      <a:lnTo>
                        <a:pt x="30" y="16"/>
                      </a:lnTo>
                      <a:lnTo>
                        <a:pt x="30" y="10"/>
                      </a:lnTo>
                      <a:lnTo>
                        <a:pt x="29" y="5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44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Freeform 49"/>
                <p:cNvSpPr>
                  <a:spLocks/>
                </p:cNvSpPr>
                <p:nvPr/>
              </p:nvSpPr>
              <p:spPr bwMode="auto">
                <a:xfrm>
                  <a:off x="1312" y="1211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3"/>
                    </a:cxn>
                    <a:cxn ang="0">
                      <a:pos x="5" y="23"/>
                    </a:cxn>
                    <a:cxn ang="0">
                      <a:pos x="7" y="23"/>
                    </a:cxn>
                    <a:cxn ang="0">
                      <a:pos x="9" y="23"/>
                    </a:cxn>
                    <a:cxn ang="0">
                      <a:pos x="13" y="23"/>
                    </a:cxn>
                    <a:cxn ang="0">
                      <a:pos x="18" y="22"/>
                    </a:cxn>
                    <a:cxn ang="0">
                      <a:pos x="23" y="22"/>
                    </a:cxn>
                    <a:cxn ang="0">
                      <a:pos x="27" y="21"/>
                    </a:cxn>
                    <a:cxn ang="0">
                      <a:pos x="26" y="16"/>
                    </a:cxn>
                    <a:cxn ang="0">
                      <a:pos x="26" y="10"/>
                    </a:cxn>
                    <a:cxn ang="0">
                      <a:pos x="25" y="5"/>
                    </a:cxn>
                    <a:cxn ang="0">
                      <a:pos x="24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3" y="23"/>
                      </a:lnTo>
                      <a:lnTo>
                        <a:pt x="18" y="22"/>
                      </a:lnTo>
                      <a:lnTo>
                        <a:pt x="23" y="22"/>
                      </a:lnTo>
                      <a:lnTo>
                        <a:pt x="27" y="21"/>
                      </a:lnTo>
                      <a:lnTo>
                        <a:pt x="26" y="16"/>
                      </a:lnTo>
                      <a:lnTo>
                        <a:pt x="26" y="10"/>
                      </a:lnTo>
                      <a:lnTo>
                        <a:pt x="25" y="5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auto">
                <a:xfrm>
                  <a:off x="1313" y="1211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8" y="23"/>
                    </a:cxn>
                    <a:cxn ang="0">
                      <a:pos x="23" y="21"/>
                    </a:cxn>
                    <a:cxn ang="0">
                      <a:pos x="2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23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8" y="23"/>
                      </a:lnTo>
                      <a:lnTo>
                        <a:pt x="23" y="21"/>
                      </a:lnTo>
                      <a:lnTo>
                        <a:pt x="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Freeform 51"/>
                <p:cNvSpPr>
                  <a:spLocks/>
                </p:cNvSpPr>
                <p:nvPr/>
              </p:nvSpPr>
              <p:spPr bwMode="auto">
                <a:xfrm>
                  <a:off x="1314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9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9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Freeform 52"/>
                <p:cNvSpPr>
                  <a:spLocks/>
                </p:cNvSpPr>
                <p:nvPr/>
              </p:nvSpPr>
              <p:spPr bwMode="auto">
                <a:xfrm>
                  <a:off x="1313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10" y="0"/>
                    </a:cxn>
                    <a:cxn ang="0">
                      <a:pos x="12" y="0"/>
                    </a:cxn>
                    <a:cxn ang="0">
                      <a:pos x="15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4" y="270"/>
                    </a:cxn>
                    <a:cxn ang="0">
                      <a:pos x="30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4" y="270"/>
                      </a:lnTo>
                      <a:lnTo>
                        <a:pt x="30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/>
              </p:nvSpPr>
              <p:spPr bwMode="auto">
                <a:xfrm>
                  <a:off x="1312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39" y="268"/>
                    </a:cxn>
                    <a:cxn ang="0">
                      <a:pos x="35" y="270"/>
                    </a:cxn>
                    <a:cxn ang="0">
                      <a:pos x="30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39" y="268"/>
                      </a:lnTo>
                      <a:lnTo>
                        <a:pt x="35" y="270"/>
                      </a:lnTo>
                      <a:lnTo>
                        <a:pt x="30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244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auto">
                <a:xfrm>
                  <a:off x="1310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5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5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B42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Freeform 55"/>
                <p:cNvSpPr>
                  <a:spLocks/>
                </p:cNvSpPr>
                <p:nvPr/>
              </p:nvSpPr>
              <p:spPr bwMode="auto">
                <a:xfrm>
                  <a:off x="1309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33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33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342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Freeform 56"/>
                <p:cNvSpPr>
                  <a:spLocks/>
                </p:cNvSpPr>
                <p:nvPr/>
              </p:nvSpPr>
              <p:spPr bwMode="auto">
                <a:xfrm>
                  <a:off x="1308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0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0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0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E42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Freeform 57"/>
                <p:cNvSpPr>
                  <a:spLocks/>
                </p:cNvSpPr>
                <p:nvPr/>
              </p:nvSpPr>
              <p:spPr bwMode="auto">
                <a:xfrm>
                  <a:off x="1306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20" y="0"/>
                    </a:cxn>
                    <a:cxn ang="0">
                      <a:pos x="22" y="0"/>
                    </a:cxn>
                    <a:cxn ang="0">
                      <a:pos x="32" y="68"/>
                    </a:cxn>
                    <a:cxn ang="0">
                      <a:pos x="40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41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6" y="273"/>
                    </a:cxn>
                    <a:cxn ang="0">
                      <a:pos x="25" y="204"/>
                    </a:cxn>
                    <a:cxn ang="0">
                      <a:pos x="20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32" y="68"/>
                      </a:lnTo>
                      <a:lnTo>
                        <a:pt x="40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41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6" y="273"/>
                      </a:lnTo>
                      <a:lnTo>
                        <a:pt x="25" y="204"/>
                      </a:lnTo>
                      <a:lnTo>
                        <a:pt x="20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94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Freeform 58"/>
                <p:cNvSpPr>
                  <a:spLocks/>
                </p:cNvSpPr>
                <p:nvPr/>
              </p:nvSpPr>
              <p:spPr bwMode="auto">
                <a:xfrm>
                  <a:off x="1305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33" y="68"/>
                    </a:cxn>
                    <a:cxn ang="0">
                      <a:pos x="39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6" y="273"/>
                    </a:cxn>
                    <a:cxn ang="0">
                      <a:pos x="25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33" y="68"/>
                      </a:lnTo>
                      <a:lnTo>
                        <a:pt x="39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6" y="273"/>
                      </a:lnTo>
                      <a:lnTo>
                        <a:pt x="25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44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Freeform 59"/>
                <p:cNvSpPr>
                  <a:spLocks/>
                </p:cNvSpPr>
                <p:nvPr/>
              </p:nvSpPr>
              <p:spPr bwMode="auto">
                <a:xfrm>
                  <a:off x="1304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C44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4" name="Freeform 60"/>
                <p:cNvSpPr>
                  <a:spLocks/>
                </p:cNvSpPr>
                <p:nvPr/>
              </p:nvSpPr>
              <p:spPr bwMode="auto">
                <a:xfrm>
                  <a:off x="1303" y="1222"/>
                  <a:ext cx="14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442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auto">
                <a:xfrm>
                  <a:off x="1302" y="1222"/>
                  <a:ext cx="14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39" y="268"/>
                    </a:cxn>
                    <a:cxn ang="0">
                      <a:pos x="34" y="270"/>
                    </a:cxn>
                    <a:cxn ang="0">
                      <a:pos x="29" y="271"/>
                    </a:cxn>
                    <a:cxn ang="0">
                      <a:pos x="24" y="273"/>
                    </a:cxn>
                    <a:cxn ang="0">
                      <a:pos x="23" y="204"/>
                    </a:cxn>
                    <a:cxn ang="0">
                      <a:pos x="19" y="137"/>
                    </a:cxn>
                    <a:cxn ang="0">
                      <a:pos x="10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39" y="268"/>
                      </a:lnTo>
                      <a:lnTo>
                        <a:pt x="34" y="270"/>
                      </a:lnTo>
                      <a:lnTo>
                        <a:pt x="29" y="271"/>
                      </a:lnTo>
                      <a:lnTo>
                        <a:pt x="24" y="273"/>
                      </a:lnTo>
                      <a:lnTo>
                        <a:pt x="23" y="204"/>
                      </a:lnTo>
                      <a:lnTo>
                        <a:pt x="19" y="137"/>
                      </a:lnTo>
                      <a:lnTo>
                        <a:pt x="10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244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Freeform 62"/>
                <p:cNvSpPr>
                  <a:spLocks/>
                </p:cNvSpPr>
                <p:nvPr/>
              </p:nvSpPr>
              <p:spPr bwMode="auto">
                <a:xfrm>
                  <a:off x="1300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22" y="0"/>
                    </a:cxn>
                    <a:cxn ang="0">
                      <a:pos x="32" y="68"/>
                    </a:cxn>
                    <a:cxn ang="0">
                      <a:pos x="40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26" y="273"/>
                    </a:cxn>
                    <a:cxn ang="0">
                      <a:pos x="25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2" y="68"/>
                      </a:lnTo>
                      <a:lnTo>
                        <a:pt x="40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26" y="273"/>
                      </a:lnTo>
                      <a:lnTo>
                        <a:pt x="25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Freeform 63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289" cy="319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213" y="0"/>
                    </a:cxn>
                    <a:cxn ang="0">
                      <a:pos x="855" y="49"/>
                    </a:cxn>
                    <a:cxn ang="0">
                      <a:pos x="865" y="880"/>
                    </a:cxn>
                    <a:cxn ang="0">
                      <a:pos x="769" y="883"/>
                    </a:cxn>
                    <a:cxn ang="0">
                      <a:pos x="213" y="959"/>
                    </a:cxn>
                    <a:cxn ang="0">
                      <a:pos x="48" y="922"/>
                    </a:cxn>
                    <a:cxn ang="0">
                      <a:pos x="48" y="890"/>
                    </a:cxn>
                    <a:cxn ang="0">
                      <a:pos x="5" y="89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865" h="959">
                      <a:moveTo>
                        <a:pt x="0" y="22"/>
                      </a:moveTo>
                      <a:lnTo>
                        <a:pt x="213" y="0"/>
                      </a:lnTo>
                      <a:lnTo>
                        <a:pt x="855" y="49"/>
                      </a:lnTo>
                      <a:lnTo>
                        <a:pt x="865" y="880"/>
                      </a:lnTo>
                      <a:lnTo>
                        <a:pt x="769" y="883"/>
                      </a:lnTo>
                      <a:lnTo>
                        <a:pt x="213" y="959"/>
                      </a:lnTo>
                      <a:lnTo>
                        <a:pt x="48" y="922"/>
                      </a:lnTo>
                      <a:lnTo>
                        <a:pt x="48" y="890"/>
                      </a:lnTo>
                      <a:lnTo>
                        <a:pt x="5" y="89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8" name="Freeform 64"/>
                <p:cNvSpPr>
                  <a:spLocks/>
                </p:cNvSpPr>
                <p:nvPr/>
              </p:nvSpPr>
              <p:spPr bwMode="auto">
                <a:xfrm>
                  <a:off x="1400" y="960"/>
                  <a:ext cx="442" cy="411"/>
                </a:xfrm>
                <a:custGeom>
                  <a:avLst/>
                  <a:gdLst/>
                  <a:ahLst/>
                  <a:cxnLst>
                    <a:cxn ang="0">
                      <a:pos x="763" y="7"/>
                    </a:cxn>
                    <a:cxn ang="0">
                      <a:pos x="815" y="22"/>
                    </a:cxn>
                    <a:cxn ang="0">
                      <a:pos x="859" y="35"/>
                    </a:cxn>
                    <a:cxn ang="0">
                      <a:pos x="896" y="51"/>
                    </a:cxn>
                    <a:cxn ang="0">
                      <a:pos x="929" y="70"/>
                    </a:cxn>
                    <a:cxn ang="0">
                      <a:pos x="957" y="96"/>
                    </a:cxn>
                    <a:cxn ang="0">
                      <a:pos x="984" y="131"/>
                    </a:cxn>
                    <a:cxn ang="0">
                      <a:pos x="1010" y="177"/>
                    </a:cxn>
                    <a:cxn ang="0">
                      <a:pos x="1311" y="375"/>
                    </a:cxn>
                    <a:cxn ang="0">
                      <a:pos x="1325" y="518"/>
                    </a:cxn>
                    <a:cxn ang="0">
                      <a:pos x="1326" y="668"/>
                    </a:cxn>
                    <a:cxn ang="0">
                      <a:pos x="1317" y="812"/>
                    </a:cxn>
                    <a:cxn ang="0">
                      <a:pos x="1303" y="937"/>
                    </a:cxn>
                    <a:cxn ang="0">
                      <a:pos x="892" y="1044"/>
                    </a:cxn>
                    <a:cxn ang="0">
                      <a:pos x="935" y="1059"/>
                    </a:cxn>
                    <a:cxn ang="0">
                      <a:pos x="970" y="1075"/>
                    </a:cxn>
                    <a:cxn ang="0">
                      <a:pos x="995" y="1092"/>
                    </a:cxn>
                    <a:cxn ang="0">
                      <a:pos x="1011" y="1111"/>
                    </a:cxn>
                    <a:cxn ang="0">
                      <a:pos x="1015" y="1130"/>
                    </a:cxn>
                    <a:cxn ang="0">
                      <a:pos x="1008" y="1150"/>
                    </a:cxn>
                    <a:cxn ang="0">
                      <a:pos x="987" y="1170"/>
                    </a:cxn>
                    <a:cxn ang="0">
                      <a:pos x="951" y="1191"/>
                    </a:cxn>
                    <a:cxn ang="0">
                      <a:pos x="558" y="1216"/>
                    </a:cxn>
                    <a:cxn ang="0">
                      <a:pos x="519" y="1216"/>
                    </a:cxn>
                    <a:cxn ang="0">
                      <a:pos x="473" y="1217"/>
                    </a:cxn>
                    <a:cxn ang="0">
                      <a:pos x="425" y="1218"/>
                    </a:cxn>
                    <a:cxn ang="0">
                      <a:pos x="375" y="1216"/>
                    </a:cxn>
                    <a:cxn ang="0">
                      <a:pos x="326" y="1210"/>
                    </a:cxn>
                    <a:cxn ang="0">
                      <a:pos x="283" y="1201"/>
                    </a:cxn>
                    <a:cxn ang="0">
                      <a:pos x="246" y="1186"/>
                    </a:cxn>
                    <a:cxn ang="0">
                      <a:pos x="217" y="1163"/>
                    </a:cxn>
                    <a:cxn ang="0">
                      <a:pos x="311" y="1127"/>
                    </a:cxn>
                    <a:cxn ang="0">
                      <a:pos x="323" y="1068"/>
                    </a:cxn>
                    <a:cxn ang="0">
                      <a:pos x="252" y="1029"/>
                    </a:cxn>
                    <a:cxn ang="0">
                      <a:pos x="228" y="1025"/>
                    </a:cxn>
                    <a:cxn ang="0">
                      <a:pos x="201" y="1021"/>
                    </a:cxn>
                    <a:cxn ang="0">
                      <a:pos x="174" y="1015"/>
                    </a:cxn>
                    <a:cxn ang="0">
                      <a:pos x="144" y="1007"/>
                    </a:cxn>
                    <a:cxn ang="0">
                      <a:pos x="113" y="997"/>
                    </a:cxn>
                    <a:cxn ang="0">
                      <a:pos x="79" y="984"/>
                    </a:cxn>
                    <a:cxn ang="0">
                      <a:pos x="43" y="969"/>
                    </a:cxn>
                    <a:cxn ang="0">
                      <a:pos x="8" y="857"/>
                    </a:cxn>
                    <a:cxn ang="0">
                      <a:pos x="1" y="667"/>
                    </a:cxn>
                    <a:cxn ang="0">
                      <a:pos x="1" y="488"/>
                    </a:cxn>
                    <a:cxn ang="0">
                      <a:pos x="12" y="311"/>
                    </a:cxn>
                    <a:cxn ang="0">
                      <a:pos x="41" y="124"/>
                    </a:cxn>
                    <a:cxn ang="0">
                      <a:pos x="84" y="114"/>
                    </a:cxn>
                    <a:cxn ang="0">
                      <a:pos x="126" y="105"/>
                    </a:cxn>
                    <a:cxn ang="0">
                      <a:pos x="170" y="95"/>
                    </a:cxn>
                    <a:cxn ang="0">
                      <a:pos x="213" y="87"/>
                    </a:cxn>
                    <a:cxn ang="0">
                      <a:pos x="256" y="79"/>
                    </a:cxn>
                    <a:cxn ang="0">
                      <a:pos x="300" y="71"/>
                    </a:cxn>
                    <a:cxn ang="0">
                      <a:pos x="343" y="63"/>
                    </a:cxn>
                    <a:cxn ang="0">
                      <a:pos x="386" y="56"/>
                    </a:cxn>
                    <a:cxn ang="0">
                      <a:pos x="430" y="49"/>
                    </a:cxn>
                    <a:cxn ang="0">
                      <a:pos x="473" y="41"/>
                    </a:cxn>
                    <a:cxn ang="0">
                      <a:pos x="517" y="35"/>
                    </a:cxn>
                    <a:cxn ang="0">
                      <a:pos x="560" y="27"/>
                    </a:cxn>
                    <a:cxn ang="0">
                      <a:pos x="603" y="21"/>
                    </a:cxn>
                    <a:cxn ang="0">
                      <a:pos x="647" y="14"/>
                    </a:cxn>
                    <a:cxn ang="0">
                      <a:pos x="690" y="7"/>
                    </a:cxn>
                    <a:cxn ang="0">
                      <a:pos x="733" y="0"/>
                    </a:cxn>
                  </a:cxnLst>
                  <a:rect l="0" t="0" r="r" b="b"/>
                  <a:pathLst>
                    <a:path w="1327" h="1233">
                      <a:moveTo>
                        <a:pt x="733" y="0"/>
                      </a:moveTo>
                      <a:lnTo>
                        <a:pt x="763" y="7"/>
                      </a:lnTo>
                      <a:lnTo>
                        <a:pt x="790" y="15"/>
                      </a:lnTo>
                      <a:lnTo>
                        <a:pt x="815" y="22"/>
                      </a:lnTo>
                      <a:lnTo>
                        <a:pt x="838" y="29"/>
                      </a:lnTo>
                      <a:lnTo>
                        <a:pt x="859" y="35"/>
                      </a:lnTo>
                      <a:lnTo>
                        <a:pt x="878" y="42"/>
                      </a:lnTo>
                      <a:lnTo>
                        <a:pt x="896" y="51"/>
                      </a:lnTo>
                      <a:lnTo>
                        <a:pt x="913" y="59"/>
                      </a:lnTo>
                      <a:lnTo>
                        <a:pt x="929" y="70"/>
                      </a:lnTo>
                      <a:lnTo>
                        <a:pt x="944" y="81"/>
                      </a:lnTo>
                      <a:lnTo>
                        <a:pt x="957" y="96"/>
                      </a:lnTo>
                      <a:lnTo>
                        <a:pt x="971" y="112"/>
                      </a:lnTo>
                      <a:lnTo>
                        <a:pt x="984" y="131"/>
                      </a:lnTo>
                      <a:lnTo>
                        <a:pt x="998" y="152"/>
                      </a:lnTo>
                      <a:lnTo>
                        <a:pt x="1010" y="177"/>
                      </a:lnTo>
                      <a:lnTo>
                        <a:pt x="1023" y="205"/>
                      </a:lnTo>
                      <a:lnTo>
                        <a:pt x="1311" y="375"/>
                      </a:lnTo>
                      <a:lnTo>
                        <a:pt x="1320" y="445"/>
                      </a:lnTo>
                      <a:lnTo>
                        <a:pt x="1325" y="518"/>
                      </a:lnTo>
                      <a:lnTo>
                        <a:pt x="1327" y="593"/>
                      </a:lnTo>
                      <a:lnTo>
                        <a:pt x="1326" y="668"/>
                      </a:lnTo>
                      <a:lnTo>
                        <a:pt x="1322" y="742"/>
                      </a:lnTo>
                      <a:lnTo>
                        <a:pt x="1317" y="812"/>
                      </a:lnTo>
                      <a:lnTo>
                        <a:pt x="1310" y="877"/>
                      </a:lnTo>
                      <a:lnTo>
                        <a:pt x="1303" y="937"/>
                      </a:lnTo>
                      <a:lnTo>
                        <a:pt x="1035" y="986"/>
                      </a:lnTo>
                      <a:lnTo>
                        <a:pt x="892" y="1044"/>
                      </a:lnTo>
                      <a:lnTo>
                        <a:pt x="914" y="1052"/>
                      </a:lnTo>
                      <a:lnTo>
                        <a:pt x="935" y="1059"/>
                      </a:lnTo>
                      <a:lnTo>
                        <a:pt x="953" y="1067"/>
                      </a:lnTo>
                      <a:lnTo>
                        <a:pt x="970" y="1075"/>
                      </a:lnTo>
                      <a:lnTo>
                        <a:pt x="984" y="1084"/>
                      </a:lnTo>
                      <a:lnTo>
                        <a:pt x="995" y="1092"/>
                      </a:lnTo>
                      <a:lnTo>
                        <a:pt x="1005" y="1101"/>
                      </a:lnTo>
                      <a:lnTo>
                        <a:pt x="1011" y="1111"/>
                      </a:lnTo>
                      <a:lnTo>
                        <a:pt x="1015" y="1121"/>
                      </a:lnTo>
                      <a:lnTo>
                        <a:pt x="1015" y="1130"/>
                      </a:lnTo>
                      <a:lnTo>
                        <a:pt x="1013" y="1141"/>
                      </a:lnTo>
                      <a:lnTo>
                        <a:pt x="1008" y="1150"/>
                      </a:lnTo>
                      <a:lnTo>
                        <a:pt x="1000" y="1161"/>
                      </a:lnTo>
                      <a:lnTo>
                        <a:pt x="987" y="1170"/>
                      </a:lnTo>
                      <a:lnTo>
                        <a:pt x="971" y="1181"/>
                      </a:lnTo>
                      <a:lnTo>
                        <a:pt x="951" y="1191"/>
                      </a:lnTo>
                      <a:lnTo>
                        <a:pt x="806" y="1233"/>
                      </a:lnTo>
                      <a:lnTo>
                        <a:pt x="558" y="1216"/>
                      </a:lnTo>
                      <a:lnTo>
                        <a:pt x="539" y="1216"/>
                      </a:lnTo>
                      <a:lnTo>
                        <a:pt x="519" y="1216"/>
                      </a:lnTo>
                      <a:lnTo>
                        <a:pt x="496" y="1217"/>
                      </a:lnTo>
                      <a:lnTo>
                        <a:pt x="473" y="1217"/>
                      </a:lnTo>
                      <a:lnTo>
                        <a:pt x="449" y="1218"/>
                      </a:lnTo>
                      <a:lnTo>
                        <a:pt x="425" y="1218"/>
                      </a:lnTo>
                      <a:lnTo>
                        <a:pt x="399" y="1217"/>
                      </a:lnTo>
                      <a:lnTo>
                        <a:pt x="375" y="1216"/>
                      </a:lnTo>
                      <a:lnTo>
                        <a:pt x="351" y="1214"/>
                      </a:lnTo>
                      <a:lnTo>
                        <a:pt x="326" y="1210"/>
                      </a:lnTo>
                      <a:lnTo>
                        <a:pt x="304" y="1207"/>
                      </a:lnTo>
                      <a:lnTo>
                        <a:pt x="283" y="1201"/>
                      </a:lnTo>
                      <a:lnTo>
                        <a:pt x="263" y="1195"/>
                      </a:lnTo>
                      <a:lnTo>
                        <a:pt x="246" y="1186"/>
                      </a:lnTo>
                      <a:lnTo>
                        <a:pt x="230" y="1175"/>
                      </a:lnTo>
                      <a:lnTo>
                        <a:pt x="217" y="1163"/>
                      </a:lnTo>
                      <a:lnTo>
                        <a:pt x="248" y="1146"/>
                      </a:lnTo>
                      <a:lnTo>
                        <a:pt x="311" y="1127"/>
                      </a:lnTo>
                      <a:lnTo>
                        <a:pt x="357" y="1093"/>
                      </a:lnTo>
                      <a:lnTo>
                        <a:pt x="323" y="1068"/>
                      </a:lnTo>
                      <a:lnTo>
                        <a:pt x="264" y="1030"/>
                      </a:lnTo>
                      <a:lnTo>
                        <a:pt x="252" y="1029"/>
                      </a:lnTo>
                      <a:lnTo>
                        <a:pt x="241" y="1026"/>
                      </a:lnTo>
                      <a:lnTo>
                        <a:pt x="228" y="1025"/>
                      </a:lnTo>
                      <a:lnTo>
                        <a:pt x="215" y="1023"/>
                      </a:lnTo>
                      <a:lnTo>
                        <a:pt x="201" y="1021"/>
                      </a:lnTo>
                      <a:lnTo>
                        <a:pt x="188" y="1018"/>
                      </a:lnTo>
                      <a:lnTo>
                        <a:pt x="174" y="1015"/>
                      </a:lnTo>
                      <a:lnTo>
                        <a:pt x="159" y="1012"/>
                      </a:lnTo>
                      <a:lnTo>
                        <a:pt x="144" y="1007"/>
                      </a:lnTo>
                      <a:lnTo>
                        <a:pt x="129" y="1002"/>
                      </a:lnTo>
                      <a:lnTo>
                        <a:pt x="113" y="997"/>
                      </a:lnTo>
                      <a:lnTo>
                        <a:pt x="96" y="992"/>
                      </a:lnTo>
                      <a:lnTo>
                        <a:pt x="79" y="984"/>
                      </a:lnTo>
                      <a:lnTo>
                        <a:pt x="61" y="977"/>
                      </a:lnTo>
                      <a:lnTo>
                        <a:pt x="43" y="969"/>
                      </a:lnTo>
                      <a:lnTo>
                        <a:pt x="24" y="960"/>
                      </a:lnTo>
                      <a:lnTo>
                        <a:pt x="8" y="857"/>
                      </a:lnTo>
                      <a:lnTo>
                        <a:pt x="4" y="760"/>
                      </a:lnTo>
                      <a:lnTo>
                        <a:pt x="1" y="667"/>
                      </a:lnTo>
                      <a:lnTo>
                        <a:pt x="0" y="577"/>
                      </a:lnTo>
                      <a:lnTo>
                        <a:pt x="1" y="488"/>
                      </a:lnTo>
                      <a:lnTo>
                        <a:pt x="4" y="401"/>
                      </a:lnTo>
                      <a:lnTo>
                        <a:pt x="12" y="311"/>
                      </a:lnTo>
                      <a:lnTo>
                        <a:pt x="24" y="219"/>
                      </a:lnTo>
                      <a:lnTo>
                        <a:pt x="41" y="124"/>
                      </a:lnTo>
                      <a:lnTo>
                        <a:pt x="62" y="118"/>
                      </a:lnTo>
                      <a:lnTo>
                        <a:pt x="84" y="114"/>
                      </a:lnTo>
                      <a:lnTo>
                        <a:pt x="105" y="109"/>
                      </a:lnTo>
                      <a:lnTo>
                        <a:pt x="126" y="105"/>
                      </a:lnTo>
                      <a:lnTo>
                        <a:pt x="149" y="100"/>
                      </a:lnTo>
                      <a:lnTo>
                        <a:pt x="170" y="95"/>
                      </a:lnTo>
                      <a:lnTo>
                        <a:pt x="192" y="91"/>
                      </a:lnTo>
                      <a:lnTo>
                        <a:pt x="213" y="87"/>
                      </a:lnTo>
                      <a:lnTo>
                        <a:pt x="235" y="82"/>
                      </a:lnTo>
                      <a:lnTo>
                        <a:pt x="256" y="79"/>
                      </a:lnTo>
                      <a:lnTo>
                        <a:pt x="278" y="75"/>
                      </a:lnTo>
                      <a:lnTo>
                        <a:pt x="300" y="71"/>
                      </a:lnTo>
                      <a:lnTo>
                        <a:pt x="321" y="67"/>
                      </a:lnTo>
                      <a:lnTo>
                        <a:pt x="343" y="63"/>
                      </a:lnTo>
                      <a:lnTo>
                        <a:pt x="364" y="59"/>
                      </a:lnTo>
                      <a:lnTo>
                        <a:pt x="386" y="56"/>
                      </a:lnTo>
                      <a:lnTo>
                        <a:pt x="408" y="52"/>
                      </a:lnTo>
                      <a:lnTo>
                        <a:pt x="430" y="49"/>
                      </a:lnTo>
                      <a:lnTo>
                        <a:pt x="451" y="45"/>
                      </a:lnTo>
                      <a:lnTo>
                        <a:pt x="473" y="41"/>
                      </a:lnTo>
                      <a:lnTo>
                        <a:pt x="494" y="38"/>
                      </a:lnTo>
                      <a:lnTo>
                        <a:pt x="517" y="35"/>
                      </a:lnTo>
                      <a:lnTo>
                        <a:pt x="538" y="32"/>
                      </a:lnTo>
                      <a:lnTo>
                        <a:pt x="560" y="27"/>
                      </a:lnTo>
                      <a:lnTo>
                        <a:pt x="581" y="24"/>
                      </a:lnTo>
                      <a:lnTo>
                        <a:pt x="603" y="21"/>
                      </a:lnTo>
                      <a:lnTo>
                        <a:pt x="624" y="18"/>
                      </a:lnTo>
                      <a:lnTo>
                        <a:pt x="647" y="14"/>
                      </a:lnTo>
                      <a:lnTo>
                        <a:pt x="668" y="11"/>
                      </a:lnTo>
                      <a:lnTo>
                        <a:pt x="690" y="7"/>
                      </a:lnTo>
                      <a:lnTo>
                        <a:pt x="711" y="3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rgbClr val="473A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" name="Freeform 65"/>
                <p:cNvSpPr>
                  <a:spLocks/>
                </p:cNvSpPr>
                <p:nvPr/>
              </p:nvSpPr>
              <p:spPr bwMode="auto">
                <a:xfrm>
                  <a:off x="1671" y="968"/>
                  <a:ext cx="4" cy="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70"/>
                    </a:cxn>
                    <a:cxn ang="0">
                      <a:pos x="0" y="793"/>
                    </a:cxn>
                    <a:cxn ang="0">
                      <a:pos x="3" y="940"/>
                    </a:cxn>
                    <a:cxn ang="0">
                      <a:pos x="14" y="939"/>
                    </a:cxn>
                    <a:cxn ang="0">
                      <a:pos x="10" y="728"/>
                    </a:cxn>
                    <a:cxn ang="0">
                      <a:pos x="10" y="522"/>
                    </a:cxn>
                    <a:cxn ang="0">
                      <a:pos x="12" y="292"/>
                    </a:cxn>
                    <a:cxn ang="0">
                      <a:pos x="14" y="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4" h="940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70"/>
                      </a:lnTo>
                      <a:lnTo>
                        <a:pt x="0" y="793"/>
                      </a:lnTo>
                      <a:lnTo>
                        <a:pt x="3" y="940"/>
                      </a:lnTo>
                      <a:lnTo>
                        <a:pt x="14" y="939"/>
                      </a:lnTo>
                      <a:lnTo>
                        <a:pt x="10" y="728"/>
                      </a:lnTo>
                      <a:lnTo>
                        <a:pt x="10" y="522"/>
                      </a:lnTo>
                      <a:lnTo>
                        <a:pt x="12" y="292"/>
                      </a:lnTo>
                      <a:lnTo>
                        <a:pt x="14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" name="Freeform 66"/>
                <p:cNvSpPr>
                  <a:spLocks/>
                </p:cNvSpPr>
                <p:nvPr/>
              </p:nvSpPr>
              <p:spPr bwMode="auto">
                <a:xfrm>
                  <a:off x="1669" y="967"/>
                  <a:ext cx="5" cy="31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70"/>
                    </a:cxn>
                    <a:cxn ang="0">
                      <a:pos x="0" y="793"/>
                    </a:cxn>
                    <a:cxn ang="0">
                      <a:pos x="3" y="940"/>
                    </a:cxn>
                    <a:cxn ang="0">
                      <a:pos x="6" y="939"/>
                    </a:cxn>
                    <a:cxn ang="0">
                      <a:pos x="9" y="939"/>
                    </a:cxn>
                    <a:cxn ang="0">
                      <a:pos x="12" y="939"/>
                    </a:cxn>
                    <a:cxn ang="0">
                      <a:pos x="15" y="939"/>
                    </a:cxn>
                    <a:cxn ang="0">
                      <a:pos x="11" y="727"/>
                    </a:cxn>
                    <a:cxn ang="0">
                      <a:pos x="11" y="523"/>
                    </a:cxn>
                    <a:cxn ang="0">
                      <a:pos x="12" y="293"/>
                    </a:cxn>
                    <a:cxn ang="0">
                      <a:pos x="15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940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70"/>
                      </a:lnTo>
                      <a:lnTo>
                        <a:pt x="0" y="793"/>
                      </a:lnTo>
                      <a:lnTo>
                        <a:pt x="3" y="940"/>
                      </a:lnTo>
                      <a:lnTo>
                        <a:pt x="6" y="939"/>
                      </a:lnTo>
                      <a:lnTo>
                        <a:pt x="9" y="939"/>
                      </a:lnTo>
                      <a:lnTo>
                        <a:pt x="12" y="939"/>
                      </a:lnTo>
                      <a:lnTo>
                        <a:pt x="15" y="939"/>
                      </a:lnTo>
                      <a:lnTo>
                        <a:pt x="11" y="727"/>
                      </a:lnTo>
                      <a:lnTo>
                        <a:pt x="11" y="523"/>
                      </a:lnTo>
                      <a:lnTo>
                        <a:pt x="12" y="29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1" name="Freeform 67"/>
                <p:cNvSpPr>
                  <a:spLocks/>
                </p:cNvSpPr>
                <p:nvPr/>
              </p:nvSpPr>
              <p:spPr bwMode="auto">
                <a:xfrm>
                  <a:off x="1667" y="967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3"/>
                    </a:cxn>
                    <a:cxn ang="0">
                      <a:pos x="3" y="940"/>
                    </a:cxn>
                    <a:cxn ang="0">
                      <a:pos x="6" y="939"/>
                    </a:cxn>
                    <a:cxn ang="0">
                      <a:pos x="9" y="939"/>
                    </a:cxn>
                    <a:cxn ang="0">
                      <a:pos x="13" y="939"/>
                    </a:cxn>
                    <a:cxn ang="0">
                      <a:pos x="16" y="938"/>
                    </a:cxn>
                    <a:cxn ang="0">
                      <a:pos x="12" y="726"/>
                    </a:cxn>
                    <a:cxn ang="0">
                      <a:pos x="12" y="522"/>
                    </a:cxn>
                    <a:cxn ang="0">
                      <a:pos x="13" y="293"/>
                    </a:cxn>
                    <a:cxn ang="0">
                      <a:pos x="16" y="3"/>
                    </a:cxn>
                    <a:cxn ang="0">
                      <a:pos x="14" y="2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6" h="940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3"/>
                      </a:lnTo>
                      <a:lnTo>
                        <a:pt x="3" y="940"/>
                      </a:lnTo>
                      <a:lnTo>
                        <a:pt x="6" y="939"/>
                      </a:lnTo>
                      <a:lnTo>
                        <a:pt x="9" y="939"/>
                      </a:lnTo>
                      <a:lnTo>
                        <a:pt x="13" y="939"/>
                      </a:lnTo>
                      <a:lnTo>
                        <a:pt x="16" y="938"/>
                      </a:lnTo>
                      <a:lnTo>
                        <a:pt x="12" y="726"/>
                      </a:lnTo>
                      <a:lnTo>
                        <a:pt x="12" y="522"/>
                      </a:lnTo>
                      <a:lnTo>
                        <a:pt x="13" y="293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23F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Freeform 68"/>
                <p:cNvSpPr>
                  <a:spLocks/>
                </p:cNvSpPr>
                <p:nvPr/>
              </p:nvSpPr>
              <p:spPr bwMode="auto">
                <a:xfrm>
                  <a:off x="1665" y="967"/>
                  <a:ext cx="6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2"/>
                    </a:cxn>
                    <a:cxn ang="0">
                      <a:pos x="3" y="939"/>
                    </a:cxn>
                    <a:cxn ang="0">
                      <a:pos x="6" y="939"/>
                    </a:cxn>
                    <a:cxn ang="0">
                      <a:pos x="9" y="938"/>
                    </a:cxn>
                    <a:cxn ang="0">
                      <a:pos x="12" y="938"/>
                    </a:cxn>
                    <a:cxn ang="0">
                      <a:pos x="17" y="938"/>
                    </a:cxn>
                    <a:cxn ang="0">
                      <a:pos x="11" y="726"/>
                    </a:cxn>
                    <a:cxn ang="0">
                      <a:pos x="11" y="522"/>
                    </a:cxn>
                    <a:cxn ang="0">
                      <a:pos x="13" y="293"/>
                    </a:cxn>
                    <a:cxn ang="0">
                      <a:pos x="17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7" h="939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2"/>
                      </a:lnTo>
                      <a:lnTo>
                        <a:pt x="3" y="939"/>
                      </a:lnTo>
                      <a:lnTo>
                        <a:pt x="6" y="939"/>
                      </a:lnTo>
                      <a:lnTo>
                        <a:pt x="9" y="938"/>
                      </a:lnTo>
                      <a:lnTo>
                        <a:pt x="12" y="938"/>
                      </a:lnTo>
                      <a:lnTo>
                        <a:pt x="17" y="938"/>
                      </a:lnTo>
                      <a:lnTo>
                        <a:pt x="11" y="726"/>
                      </a:lnTo>
                      <a:lnTo>
                        <a:pt x="11" y="522"/>
                      </a:lnTo>
                      <a:lnTo>
                        <a:pt x="13" y="293"/>
                      </a:lnTo>
                      <a:lnTo>
                        <a:pt x="17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D3F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3" name="Freeform 69"/>
                <p:cNvSpPr>
                  <a:spLocks/>
                </p:cNvSpPr>
                <p:nvPr/>
              </p:nvSpPr>
              <p:spPr bwMode="auto">
                <a:xfrm>
                  <a:off x="1663" y="966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2"/>
                    </a:cxn>
                    <a:cxn ang="0">
                      <a:pos x="3" y="939"/>
                    </a:cxn>
                    <a:cxn ang="0">
                      <a:pos x="7" y="939"/>
                    </a:cxn>
                    <a:cxn ang="0">
                      <a:pos x="10" y="938"/>
                    </a:cxn>
                    <a:cxn ang="0">
                      <a:pos x="13" y="938"/>
                    </a:cxn>
                    <a:cxn ang="0">
                      <a:pos x="16" y="938"/>
                    </a:cxn>
                    <a:cxn ang="0">
                      <a:pos x="12" y="726"/>
                    </a:cxn>
                    <a:cxn ang="0">
                      <a:pos x="11" y="522"/>
                    </a:cxn>
                    <a:cxn ang="0">
                      <a:pos x="13" y="293"/>
                    </a:cxn>
                    <a:cxn ang="0">
                      <a:pos x="15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6" h="939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2"/>
                      </a:lnTo>
                      <a:lnTo>
                        <a:pt x="3" y="939"/>
                      </a:lnTo>
                      <a:lnTo>
                        <a:pt x="7" y="939"/>
                      </a:lnTo>
                      <a:lnTo>
                        <a:pt x="10" y="938"/>
                      </a:lnTo>
                      <a:lnTo>
                        <a:pt x="13" y="938"/>
                      </a:lnTo>
                      <a:lnTo>
                        <a:pt x="16" y="938"/>
                      </a:lnTo>
                      <a:lnTo>
                        <a:pt x="12" y="726"/>
                      </a:lnTo>
                      <a:lnTo>
                        <a:pt x="11" y="522"/>
                      </a:lnTo>
                      <a:lnTo>
                        <a:pt x="13" y="29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8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auto">
                <a:xfrm>
                  <a:off x="1661" y="966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2"/>
                    </a:cxn>
                    <a:cxn ang="0">
                      <a:pos x="3" y="939"/>
                    </a:cxn>
                    <a:cxn ang="0">
                      <a:pos x="6" y="938"/>
                    </a:cxn>
                    <a:cxn ang="0">
                      <a:pos x="10" y="938"/>
                    </a:cxn>
                    <a:cxn ang="0">
                      <a:pos x="13" y="938"/>
                    </a:cxn>
                    <a:cxn ang="0">
                      <a:pos x="15" y="937"/>
                    </a:cxn>
                    <a:cxn ang="0">
                      <a:pos x="11" y="725"/>
                    </a:cxn>
                    <a:cxn ang="0">
                      <a:pos x="11" y="522"/>
                    </a:cxn>
                    <a:cxn ang="0">
                      <a:pos x="13" y="293"/>
                    </a:cxn>
                    <a:cxn ang="0">
                      <a:pos x="15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939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2"/>
                      </a:lnTo>
                      <a:lnTo>
                        <a:pt x="3" y="939"/>
                      </a:lnTo>
                      <a:lnTo>
                        <a:pt x="6" y="938"/>
                      </a:lnTo>
                      <a:lnTo>
                        <a:pt x="10" y="938"/>
                      </a:lnTo>
                      <a:lnTo>
                        <a:pt x="13" y="938"/>
                      </a:lnTo>
                      <a:lnTo>
                        <a:pt x="15" y="937"/>
                      </a:lnTo>
                      <a:lnTo>
                        <a:pt x="11" y="725"/>
                      </a:lnTo>
                      <a:lnTo>
                        <a:pt x="11" y="522"/>
                      </a:lnTo>
                      <a:lnTo>
                        <a:pt x="13" y="29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auto">
                <a:xfrm>
                  <a:off x="1660" y="966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2"/>
                    </a:cxn>
                    <a:cxn ang="0">
                      <a:pos x="3" y="938"/>
                    </a:cxn>
                    <a:cxn ang="0">
                      <a:pos x="6" y="938"/>
                    </a:cxn>
                    <a:cxn ang="0">
                      <a:pos x="9" y="938"/>
                    </a:cxn>
                    <a:cxn ang="0">
                      <a:pos x="11" y="938"/>
                    </a:cxn>
                    <a:cxn ang="0">
                      <a:pos x="15" y="937"/>
                    </a:cxn>
                    <a:cxn ang="0">
                      <a:pos x="10" y="725"/>
                    </a:cxn>
                    <a:cxn ang="0">
                      <a:pos x="10" y="522"/>
                    </a:cxn>
                    <a:cxn ang="0">
                      <a:pos x="11" y="293"/>
                    </a:cxn>
                    <a:cxn ang="0">
                      <a:pos x="15" y="3"/>
                    </a:cxn>
                    <a:cxn ang="0">
                      <a:pos x="12" y="2"/>
                    </a:cxn>
                    <a:cxn ang="0">
                      <a:pos x="10" y="1"/>
                    </a:cxn>
                    <a:cxn ang="0">
                      <a:pos x="7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5" h="938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2"/>
                      </a:lnTo>
                      <a:lnTo>
                        <a:pt x="3" y="938"/>
                      </a:lnTo>
                      <a:lnTo>
                        <a:pt x="6" y="938"/>
                      </a:lnTo>
                      <a:lnTo>
                        <a:pt x="9" y="938"/>
                      </a:lnTo>
                      <a:lnTo>
                        <a:pt x="11" y="938"/>
                      </a:lnTo>
                      <a:lnTo>
                        <a:pt x="15" y="937"/>
                      </a:lnTo>
                      <a:lnTo>
                        <a:pt x="10" y="725"/>
                      </a:lnTo>
                      <a:lnTo>
                        <a:pt x="10" y="522"/>
                      </a:lnTo>
                      <a:lnTo>
                        <a:pt x="11" y="293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E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auto">
                <a:xfrm>
                  <a:off x="1657" y="965"/>
                  <a:ext cx="6" cy="313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146"/>
                    </a:cxn>
                    <a:cxn ang="0">
                      <a:pos x="0" y="468"/>
                    </a:cxn>
                    <a:cxn ang="0">
                      <a:pos x="0" y="792"/>
                    </a:cxn>
                    <a:cxn ang="0">
                      <a:pos x="4" y="938"/>
                    </a:cxn>
                    <a:cxn ang="0">
                      <a:pos x="7" y="938"/>
                    </a:cxn>
                    <a:cxn ang="0">
                      <a:pos x="10" y="936"/>
                    </a:cxn>
                    <a:cxn ang="0">
                      <a:pos x="13" y="936"/>
                    </a:cxn>
                    <a:cxn ang="0">
                      <a:pos x="16" y="936"/>
                    </a:cxn>
                    <a:cxn ang="0">
                      <a:pos x="12" y="725"/>
                    </a:cxn>
                    <a:cxn ang="0">
                      <a:pos x="12" y="522"/>
                    </a:cxn>
                    <a:cxn ang="0">
                      <a:pos x="13" y="293"/>
                    </a:cxn>
                    <a:cxn ang="0">
                      <a:pos x="16" y="3"/>
                    </a:cxn>
                    <a:cxn ang="0">
                      <a:pos x="14" y="2"/>
                    </a:cxn>
                    <a:cxn ang="0">
                      <a:pos x="12" y="1"/>
                    </a:cxn>
                    <a:cxn ang="0">
                      <a:pos x="9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6" h="938">
                      <a:moveTo>
                        <a:pt x="7" y="0"/>
                      </a:moveTo>
                      <a:lnTo>
                        <a:pt x="3" y="146"/>
                      </a:lnTo>
                      <a:lnTo>
                        <a:pt x="0" y="468"/>
                      </a:lnTo>
                      <a:lnTo>
                        <a:pt x="0" y="792"/>
                      </a:lnTo>
                      <a:lnTo>
                        <a:pt x="4" y="938"/>
                      </a:lnTo>
                      <a:lnTo>
                        <a:pt x="7" y="938"/>
                      </a:lnTo>
                      <a:lnTo>
                        <a:pt x="10" y="936"/>
                      </a:lnTo>
                      <a:lnTo>
                        <a:pt x="13" y="936"/>
                      </a:lnTo>
                      <a:lnTo>
                        <a:pt x="16" y="936"/>
                      </a:lnTo>
                      <a:lnTo>
                        <a:pt x="12" y="725"/>
                      </a:lnTo>
                      <a:lnTo>
                        <a:pt x="12" y="522"/>
                      </a:lnTo>
                      <a:lnTo>
                        <a:pt x="13" y="293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B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auto">
                <a:xfrm>
                  <a:off x="1656" y="965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1"/>
                    </a:cxn>
                    <a:cxn ang="0">
                      <a:pos x="3" y="937"/>
                    </a:cxn>
                    <a:cxn ang="0">
                      <a:pos x="6" y="936"/>
                    </a:cxn>
                    <a:cxn ang="0">
                      <a:pos x="10" y="936"/>
                    </a:cxn>
                    <a:cxn ang="0">
                      <a:pos x="13" y="936"/>
                    </a:cxn>
                    <a:cxn ang="0">
                      <a:pos x="16" y="936"/>
                    </a:cxn>
                    <a:cxn ang="0">
                      <a:pos x="12" y="725"/>
                    </a:cxn>
                    <a:cxn ang="0">
                      <a:pos x="12" y="522"/>
                    </a:cxn>
                    <a:cxn ang="0">
                      <a:pos x="13" y="293"/>
                    </a:cxn>
                    <a:cxn ang="0">
                      <a:pos x="16" y="4"/>
                    </a:cxn>
                    <a:cxn ang="0">
                      <a:pos x="14" y="3"/>
                    </a:cxn>
                    <a:cxn ang="0">
                      <a:pos x="12" y="2"/>
                    </a:cxn>
                    <a:cxn ang="0">
                      <a:pos x="9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6" h="937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1"/>
                      </a:lnTo>
                      <a:lnTo>
                        <a:pt x="3" y="937"/>
                      </a:lnTo>
                      <a:lnTo>
                        <a:pt x="6" y="936"/>
                      </a:lnTo>
                      <a:lnTo>
                        <a:pt x="10" y="936"/>
                      </a:lnTo>
                      <a:lnTo>
                        <a:pt x="13" y="936"/>
                      </a:lnTo>
                      <a:lnTo>
                        <a:pt x="16" y="936"/>
                      </a:lnTo>
                      <a:lnTo>
                        <a:pt x="12" y="725"/>
                      </a:lnTo>
                      <a:lnTo>
                        <a:pt x="12" y="522"/>
                      </a:lnTo>
                      <a:lnTo>
                        <a:pt x="13" y="293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3D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auto">
                <a:xfrm>
                  <a:off x="1654" y="965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0"/>
                    </a:cxn>
                    <a:cxn ang="0">
                      <a:pos x="4" y="936"/>
                    </a:cxn>
                    <a:cxn ang="0">
                      <a:pos x="6" y="936"/>
                    </a:cxn>
                    <a:cxn ang="0">
                      <a:pos x="9" y="936"/>
                    </a:cxn>
                    <a:cxn ang="0">
                      <a:pos x="13" y="936"/>
                    </a:cxn>
                    <a:cxn ang="0">
                      <a:pos x="16" y="935"/>
                    </a:cxn>
                    <a:cxn ang="0">
                      <a:pos x="11" y="725"/>
                    </a:cxn>
                    <a:cxn ang="0">
                      <a:pos x="10" y="522"/>
                    </a:cxn>
                    <a:cxn ang="0">
                      <a:pos x="13" y="293"/>
                    </a:cxn>
                    <a:cxn ang="0">
                      <a:pos x="15" y="4"/>
                    </a:cxn>
                    <a:cxn ang="0">
                      <a:pos x="13" y="3"/>
                    </a:cxn>
                    <a:cxn ang="0">
                      <a:pos x="10" y="2"/>
                    </a:cxn>
                    <a:cxn ang="0">
                      <a:pos x="7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6" h="936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0"/>
                      </a:lnTo>
                      <a:lnTo>
                        <a:pt x="4" y="936"/>
                      </a:lnTo>
                      <a:lnTo>
                        <a:pt x="6" y="936"/>
                      </a:lnTo>
                      <a:lnTo>
                        <a:pt x="9" y="936"/>
                      </a:lnTo>
                      <a:lnTo>
                        <a:pt x="13" y="936"/>
                      </a:lnTo>
                      <a:lnTo>
                        <a:pt x="16" y="935"/>
                      </a:lnTo>
                      <a:lnTo>
                        <a:pt x="11" y="725"/>
                      </a:lnTo>
                      <a:lnTo>
                        <a:pt x="10" y="522"/>
                      </a:lnTo>
                      <a:lnTo>
                        <a:pt x="13" y="293"/>
                      </a:lnTo>
                      <a:lnTo>
                        <a:pt x="15" y="4"/>
                      </a:lnTo>
                      <a:lnTo>
                        <a:pt x="13" y="3"/>
                      </a:lnTo>
                      <a:lnTo>
                        <a:pt x="10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13D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auto">
                <a:xfrm>
                  <a:off x="1652" y="964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0"/>
                    </a:cxn>
                    <a:cxn ang="0">
                      <a:pos x="3" y="936"/>
                    </a:cxn>
                    <a:cxn ang="0">
                      <a:pos x="6" y="936"/>
                    </a:cxn>
                    <a:cxn ang="0">
                      <a:pos x="9" y="935"/>
                    </a:cxn>
                    <a:cxn ang="0">
                      <a:pos x="12" y="935"/>
                    </a:cxn>
                    <a:cxn ang="0">
                      <a:pos x="14" y="935"/>
                    </a:cxn>
                    <a:cxn ang="0">
                      <a:pos x="10" y="725"/>
                    </a:cxn>
                    <a:cxn ang="0">
                      <a:pos x="10" y="522"/>
                    </a:cxn>
                    <a:cxn ang="0">
                      <a:pos x="11" y="293"/>
                    </a:cxn>
                    <a:cxn ang="0">
                      <a:pos x="14" y="4"/>
                    </a:cxn>
                    <a:cxn ang="0">
                      <a:pos x="12" y="3"/>
                    </a:cxn>
                    <a:cxn ang="0">
                      <a:pos x="10" y="2"/>
                    </a:cxn>
                    <a:cxn ang="0">
                      <a:pos x="8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4" h="936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0"/>
                      </a:lnTo>
                      <a:lnTo>
                        <a:pt x="3" y="936"/>
                      </a:lnTo>
                      <a:lnTo>
                        <a:pt x="6" y="936"/>
                      </a:lnTo>
                      <a:lnTo>
                        <a:pt x="9" y="935"/>
                      </a:lnTo>
                      <a:lnTo>
                        <a:pt x="12" y="935"/>
                      </a:lnTo>
                      <a:lnTo>
                        <a:pt x="14" y="935"/>
                      </a:lnTo>
                      <a:lnTo>
                        <a:pt x="10" y="725"/>
                      </a:lnTo>
                      <a:lnTo>
                        <a:pt x="10" y="522"/>
                      </a:lnTo>
                      <a:lnTo>
                        <a:pt x="11" y="293"/>
                      </a:lnTo>
                      <a:lnTo>
                        <a:pt x="14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C3A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auto">
                <a:xfrm>
                  <a:off x="1650" y="964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0"/>
                    </a:cxn>
                    <a:cxn ang="0">
                      <a:pos x="3" y="936"/>
                    </a:cxn>
                    <a:cxn ang="0">
                      <a:pos x="15" y="935"/>
                    </a:cxn>
                    <a:cxn ang="0">
                      <a:pos x="11" y="725"/>
                    </a:cxn>
                    <a:cxn ang="0">
                      <a:pos x="11" y="522"/>
                    </a:cxn>
                    <a:cxn ang="0">
                      <a:pos x="12" y="292"/>
                    </a:cxn>
                    <a:cxn ang="0">
                      <a:pos x="15" y="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936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0"/>
                      </a:lnTo>
                      <a:lnTo>
                        <a:pt x="3" y="936"/>
                      </a:lnTo>
                      <a:lnTo>
                        <a:pt x="15" y="935"/>
                      </a:lnTo>
                      <a:lnTo>
                        <a:pt x="11" y="725"/>
                      </a:lnTo>
                      <a:lnTo>
                        <a:pt x="11" y="522"/>
                      </a:lnTo>
                      <a:lnTo>
                        <a:pt x="12" y="292"/>
                      </a:lnTo>
                      <a:lnTo>
                        <a:pt x="15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73A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auto">
                <a:xfrm>
                  <a:off x="1674" y="968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1"/>
                    </a:cxn>
                    <a:cxn ang="0">
                      <a:pos x="3" y="937"/>
                    </a:cxn>
                    <a:cxn ang="0">
                      <a:pos x="15" y="936"/>
                    </a:cxn>
                    <a:cxn ang="0">
                      <a:pos x="11" y="726"/>
                    </a:cxn>
                    <a:cxn ang="0">
                      <a:pos x="11" y="523"/>
                    </a:cxn>
                    <a:cxn ang="0">
                      <a:pos x="13" y="293"/>
                    </a:cxn>
                    <a:cxn ang="0">
                      <a:pos x="15" y="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5" h="937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1"/>
                      </a:lnTo>
                      <a:lnTo>
                        <a:pt x="3" y="937"/>
                      </a:lnTo>
                      <a:lnTo>
                        <a:pt x="15" y="936"/>
                      </a:lnTo>
                      <a:lnTo>
                        <a:pt x="11" y="726"/>
                      </a:lnTo>
                      <a:lnTo>
                        <a:pt x="11" y="523"/>
                      </a:lnTo>
                      <a:lnTo>
                        <a:pt x="13" y="293"/>
                      </a:lnTo>
                      <a:lnTo>
                        <a:pt x="15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auto">
                <a:xfrm>
                  <a:off x="1313" y="1022"/>
                  <a:ext cx="71" cy="313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213" y="0"/>
                    </a:cxn>
                    <a:cxn ang="0">
                      <a:pos x="214" y="922"/>
                    </a:cxn>
                    <a:cxn ang="0">
                      <a:pos x="214" y="939"/>
                    </a:cxn>
                    <a:cxn ang="0">
                      <a:pos x="41" y="938"/>
                    </a:cxn>
                    <a:cxn ang="0">
                      <a:pos x="39" y="903"/>
                    </a:cxn>
                    <a:cxn ang="0">
                      <a:pos x="1" y="897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14" h="939">
                      <a:moveTo>
                        <a:pt x="0" y="22"/>
                      </a:moveTo>
                      <a:lnTo>
                        <a:pt x="213" y="0"/>
                      </a:lnTo>
                      <a:lnTo>
                        <a:pt x="214" y="922"/>
                      </a:lnTo>
                      <a:lnTo>
                        <a:pt x="214" y="939"/>
                      </a:lnTo>
                      <a:lnTo>
                        <a:pt x="41" y="938"/>
                      </a:lnTo>
                      <a:lnTo>
                        <a:pt x="39" y="903"/>
                      </a:lnTo>
                      <a:lnTo>
                        <a:pt x="1" y="897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auto">
                <a:xfrm>
                  <a:off x="1313" y="1022"/>
                  <a:ext cx="71" cy="29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3" y="21"/>
                    </a:cxn>
                    <a:cxn ang="0">
                      <a:pos x="26" y="19"/>
                    </a:cxn>
                    <a:cxn ang="0">
                      <a:pos x="40" y="18"/>
                    </a:cxn>
                    <a:cxn ang="0">
                      <a:pos x="52" y="17"/>
                    </a:cxn>
                    <a:cxn ang="0">
                      <a:pos x="66" y="15"/>
                    </a:cxn>
                    <a:cxn ang="0">
                      <a:pos x="80" y="14"/>
                    </a:cxn>
                    <a:cxn ang="0">
                      <a:pos x="93" y="13"/>
                    </a:cxn>
                    <a:cxn ang="0">
                      <a:pos x="106" y="11"/>
                    </a:cxn>
                    <a:cxn ang="0">
                      <a:pos x="120" y="10"/>
                    </a:cxn>
                    <a:cxn ang="0">
                      <a:pos x="133" y="9"/>
                    </a:cxn>
                    <a:cxn ang="0">
                      <a:pos x="146" y="8"/>
                    </a:cxn>
                    <a:cxn ang="0">
                      <a:pos x="160" y="5"/>
                    </a:cxn>
                    <a:cxn ang="0">
                      <a:pos x="173" y="4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214"/>
                    </a:cxn>
                    <a:cxn ang="0">
                      <a:pos x="214" y="427"/>
                    </a:cxn>
                    <a:cxn ang="0">
                      <a:pos x="214" y="642"/>
                    </a:cxn>
                    <a:cxn ang="0">
                      <a:pos x="214" y="855"/>
                    </a:cxn>
                    <a:cxn ang="0">
                      <a:pos x="214" y="860"/>
                    </a:cxn>
                    <a:cxn ang="0">
                      <a:pos x="214" y="863"/>
                    </a:cxn>
                    <a:cxn ang="0">
                      <a:pos x="214" y="867"/>
                    </a:cxn>
                    <a:cxn ang="0">
                      <a:pos x="214" y="871"/>
                    </a:cxn>
                    <a:cxn ang="0">
                      <a:pos x="204" y="871"/>
                    </a:cxn>
                    <a:cxn ang="0">
                      <a:pos x="193" y="871"/>
                    </a:cxn>
                    <a:cxn ang="0">
                      <a:pos x="182" y="871"/>
                    </a:cxn>
                    <a:cxn ang="0">
                      <a:pos x="171" y="871"/>
                    </a:cxn>
                    <a:cxn ang="0">
                      <a:pos x="160" y="871"/>
                    </a:cxn>
                    <a:cxn ang="0">
                      <a:pos x="150" y="871"/>
                    </a:cxn>
                    <a:cxn ang="0">
                      <a:pos x="139" y="871"/>
                    </a:cxn>
                    <a:cxn ang="0">
                      <a:pos x="127" y="870"/>
                    </a:cxn>
                    <a:cxn ang="0">
                      <a:pos x="117" y="870"/>
                    </a:cxn>
                    <a:cxn ang="0">
                      <a:pos x="106" y="870"/>
                    </a:cxn>
                    <a:cxn ang="0">
                      <a:pos x="96" y="870"/>
                    </a:cxn>
                    <a:cxn ang="0">
                      <a:pos x="84" y="870"/>
                    </a:cxn>
                    <a:cxn ang="0">
                      <a:pos x="74" y="870"/>
                    </a:cxn>
                    <a:cxn ang="0">
                      <a:pos x="63" y="870"/>
                    </a:cxn>
                    <a:cxn ang="0">
                      <a:pos x="51" y="870"/>
                    </a:cxn>
                    <a:cxn ang="0">
                      <a:pos x="41" y="870"/>
                    </a:cxn>
                    <a:cxn ang="0">
                      <a:pos x="40" y="862"/>
                    </a:cxn>
                    <a:cxn ang="0">
                      <a:pos x="40" y="854"/>
                    </a:cxn>
                    <a:cxn ang="0">
                      <a:pos x="39" y="846"/>
                    </a:cxn>
                    <a:cxn ang="0">
                      <a:pos x="39" y="837"/>
                    </a:cxn>
                    <a:cxn ang="0">
                      <a:pos x="34" y="837"/>
                    </a:cxn>
                    <a:cxn ang="0">
                      <a:pos x="29" y="836"/>
                    </a:cxn>
                    <a:cxn ang="0">
                      <a:pos x="25" y="836"/>
                    </a:cxn>
                    <a:cxn ang="0">
                      <a:pos x="20" y="835"/>
                    </a:cxn>
                    <a:cxn ang="0">
                      <a:pos x="15" y="834"/>
                    </a:cxn>
                    <a:cxn ang="0">
                      <a:pos x="10" y="833"/>
                    </a:cxn>
                    <a:cxn ang="0">
                      <a:pos x="6" y="833"/>
                    </a:cxn>
                    <a:cxn ang="0">
                      <a:pos x="1" y="832"/>
                    </a:cxn>
                    <a:cxn ang="0">
                      <a:pos x="1" y="630"/>
                    </a:cxn>
                    <a:cxn ang="0">
                      <a:pos x="1" y="427"/>
                    </a:cxn>
                    <a:cxn ang="0">
                      <a:pos x="1" y="224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14" h="871">
                      <a:moveTo>
                        <a:pt x="0" y="22"/>
                      </a:moveTo>
                      <a:lnTo>
                        <a:pt x="13" y="21"/>
                      </a:lnTo>
                      <a:lnTo>
                        <a:pt x="26" y="19"/>
                      </a:lnTo>
                      <a:lnTo>
                        <a:pt x="40" y="18"/>
                      </a:lnTo>
                      <a:lnTo>
                        <a:pt x="52" y="17"/>
                      </a:lnTo>
                      <a:lnTo>
                        <a:pt x="66" y="15"/>
                      </a:lnTo>
                      <a:lnTo>
                        <a:pt x="80" y="14"/>
                      </a:lnTo>
                      <a:lnTo>
                        <a:pt x="93" y="13"/>
                      </a:lnTo>
                      <a:lnTo>
                        <a:pt x="106" y="11"/>
                      </a:lnTo>
                      <a:lnTo>
                        <a:pt x="120" y="10"/>
                      </a:lnTo>
                      <a:lnTo>
                        <a:pt x="133" y="9"/>
                      </a:lnTo>
                      <a:lnTo>
                        <a:pt x="146" y="8"/>
                      </a:lnTo>
                      <a:lnTo>
                        <a:pt x="160" y="5"/>
                      </a:lnTo>
                      <a:lnTo>
                        <a:pt x="173" y="4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214"/>
                      </a:lnTo>
                      <a:lnTo>
                        <a:pt x="214" y="427"/>
                      </a:lnTo>
                      <a:lnTo>
                        <a:pt x="214" y="642"/>
                      </a:lnTo>
                      <a:lnTo>
                        <a:pt x="214" y="855"/>
                      </a:lnTo>
                      <a:lnTo>
                        <a:pt x="214" y="860"/>
                      </a:lnTo>
                      <a:lnTo>
                        <a:pt x="214" y="863"/>
                      </a:lnTo>
                      <a:lnTo>
                        <a:pt x="214" y="867"/>
                      </a:lnTo>
                      <a:lnTo>
                        <a:pt x="214" y="871"/>
                      </a:lnTo>
                      <a:lnTo>
                        <a:pt x="204" y="871"/>
                      </a:lnTo>
                      <a:lnTo>
                        <a:pt x="193" y="871"/>
                      </a:lnTo>
                      <a:lnTo>
                        <a:pt x="182" y="871"/>
                      </a:lnTo>
                      <a:lnTo>
                        <a:pt x="171" y="871"/>
                      </a:lnTo>
                      <a:lnTo>
                        <a:pt x="160" y="871"/>
                      </a:lnTo>
                      <a:lnTo>
                        <a:pt x="150" y="871"/>
                      </a:lnTo>
                      <a:lnTo>
                        <a:pt x="139" y="871"/>
                      </a:lnTo>
                      <a:lnTo>
                        <a:pt x="127" y="870"/>
                      </a:lnTo>
                      <a:lnTo>
                        <a:pt x="117" y="870"/>
                      </a:lnTo>
                      <a:lnTo>
                        <a:pt x="106" y="870"/>
                      </a:lnTo>
                      <a:lnTo>
                        <a:pt x="96" y="870"/>
                      </a:lnTo>
                      <a:lnTo>
                        <a:pt x="84" y="870"/>
                      </a:lnTo>
                      <a:lnTo>
                        <a:pt x="74" y="870"/>
                      </a:lnTo>
                      <a:lnTo>
                        <a:pt x="63" y="870"/>
                      </a:lnTo>
                      <a:lnTo>
                        <a:pt x="51" y="870"/>
                      </a:lnTo>
                      <a:lnTo>
                        <a:pt x="41" y="870"/>
                      </a:lnTo>
                      <a:lnTo>
                        <a:pt x="40" y="862"/>
                      </a:lnTo>
                      <a:lnTo>
                        <a:pt x="40" y="854"/>
                      </a:lnTo>
                      <a:lnTo>
                        <a:pt x="39" y="846"/>
                      </a:lnTo>
                      <a:lnTo>
                        <a:pt x="39" y="837"/>
                      </a:lnTo>
                      <a:lnTo>
                        <a:pt x="34" y="837"/>
                      </a:lnTo>
                      <a:lnTo>
                        <a:pt x="29" y="836"/>
                      </a:lnTo>
                      <a:lnTo>
                        <a:pt x="25" y="836"/>
                      </a:lnTo>
                      <a:lnTo>
                        <a:pt x="20" y="835"/>
                      </a:lnTo>
                      <a:lnTo>
                        <a:pt x="15" y="834"/>
                      </a:lnTo>
                      <a:lnTo>
                        <a:pt x="10" y="833"/>
                      </a:lnTo>
                      <a:lnTo>
                        <a:pt x="6" y="833"/>
                      </a:lnTo>
                      <a:lnTo>
                        <a:pt x="1" y="832"/>
                      </a:lnTo>
                      <a:lnTo>
                        <a:pt x="1" y="630"/>
                      </a:lnTo>
                      <a:lnTo>
                        <a:pt x="1" y="427"/>
                      </a:lnTo>
                      <a:lnTo>
                        <a:pt x="1" y="224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F96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67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3" y="19"/>
                    </a:cxn>
                    <a:cxn ang="0">
                      <a:pos x="26" y="18"/>
                    </a:cxn>
                    <a:cxn ang="0">
                      <a:pos x="40" y="17"/>
                    </a:cxn>
                    <a:cxn ang="0">
                      <a:pos x="52" y="15"/>
                    </a:cxn>
                    <a:cxn ang="0">
                      <a:pos x="66" y="14"/>
                    </a:cxn>
                    <a:cxn ang="0">
                      <a:pos x="80" y="13"/>
                    </a:cxn>
                    <a:cxn ang="0">
                      <a:pos x="93" y="12"/>
                    </a:cxn>
                    <a:cxn ang="0">
                      <a:pos x="106" y="11"/>
                    </a:cxn>
                    <a:cxn ang="0">
                      <a:pos x="120" y="10"/>
                    </a:cxn>
                    <a:cxn ang="0">
                      <a:pos x="133" y="9"/>
                    </a:cxn>
                    <a:cxn ang="0">
                      <a:pos x="146" y="7"/>
                    </a:cxn>
                    <a:cxn ang="0">
                      <a:pos x="160" y="5"/>
                    </a:cxn>
                    <a:cxn ang="0">
                      <a:pos x="173" y="4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97"/>
                    </a:cxn>
                    <a:cxn ang="0">
                      <a:pos x="214" y="393"/>
                    </a:cxn>
                    <a:cxn ang="0">
                      <a:pos x="214" y="591"/>
                    </a:cxn>
                    <a:cxn ang="0">
                      <a:pos x="214" y="788"/>
                    </a:cxn>
                    <a:cxn ang="0">
                      <a:pos x="214" y="792"/>
                    </a:cxn>
                    <a:cxn ang="0">
                      <a:pos x="214" y="795"/>
                    </a:cxn>
                    <a:cxn ang="0">
                      <a:pos x="214" y="798"/>
                    </a:cxn>
                    <a:cxn ang="0">
                      <a:pos x="214" y="802"/>
                    </a:cxn>
                    <a:cxn ang="0">
                      <a:pos x="204" y="802"/>
                    </a:cxn>
                    <a:cxn ang="0">
                      <a:pos x="193" y="802"/>
                    </a:cxn>
                    <a:cxn ang="0">
                      <a:pos x="182" y="802"/>
                    </a:cxn>
                    <a:cxn ang="0">
                      <a:pos x="171" y="802"/>
                    </a:cxn>
                    <a:cxn ang="0">
                      <a:pos x="160" y="802"/>
                    </a:cxn>
                    <a:cxn ang="0">
                      <a:pos x="150" y="802"/>
                    </a:cxn>
                    <a:cxn ang="0">
                      <a:pos x="139" y="802"/>
                    </a:cxn>
                    <a:cxn ang="0">
                      <a:pos x="127" y="801"/>
                    </a:cxn>
                    <a:cxn ang="0">
                      <a:pos x="117" y="801"/>
                    </a:cxn>
                    <a:cxn ang="0">
                      <a:pos x="106" y="801"/>
                    </a:cxn>
                    <a:cxn ang="0">
                      <a:pos x="96" y="801"/>
                    </a:cxn>
                    <a:cxn ang="0">
                      <a:pos x="84" y="801"/>
                    </a:cxn>
                    <a:cxn ang="0">
                      <a:pos x="74" y="801"/>
                    </a:cxn>
                    <a:cxn ang="0">
                      <a:pos x="63" y="801"/>
                    </a:cxn>
                    <a:cxn ang="0">
                      <a:pos x="51" y="801"/>
                    </a:cxn>
                    <a:cxn ang="0">
                      <a:pos x="41" y="801"/>
                    </a:cxn>
                    <a:cxn ang="0">
                      <a:pos x="40" y="794"/>
                    </a:cxn>
                    <a:cxn ang="0">
                      <a:pos x="40" y="787"/>
                    </a:cxn>
                    <a:cxn ang="0">
                      <a:pos x="39" y="779"/>
                    </a:cxn>
                    <a:cxn ang="0">
                      <a:pos x="39" y="772"/>
                    </a:cxn>
                    <a:cxn ang="0">
                      <a:pos x="34" y="771"/>
                    </a:cxn>
                    <a:cxn ang="0">
                      <a:pos x="29" y="771"/>
                    </a:cxn>
                    <a:cxn ang="0">
                      <a:pos x="25" y="770"/>
                    </a:cxn>
                    <a:cxn ang="0">
                      <a:pos x="20" y="769"/>
                    </a:cxn>
                    <a:cxn ang="0">
                      <a:pos x="15" y="769"/>
                    </a:cxn>
                    <a:cxn ang="0">
                      <a:pos x="10" y="768"/>
                    </a:cxn>
                    <a:cxn ang="0">
                      <a:pos x="6" y="768"/>
                    </a:cxn>
                    <a:cxn ang="0">
                      <a:pos x="1" y="767"/>
                    </a:cxn>
                    <a:cxn ang="0">
                      <a:pos x="1" y="581"/>
                    </a:cxn>
                    <a:cxn ang="0">
                      <a:pos x="1" y="393"/>
                    </a:cxn>
                    <a:cxn ang="0">
                      <a:pos x="1" y="207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14" h="802">
                      <a:moveTo>
                        <a:pt x="0" y="20"/>
                      </a:moveTo>
                      <a:lnTo>
                        <a:pt x="13" y="19"/>
                      </a:lnTo>
                      <a:lnTo>
                        <a:pt x="26" y="18"/>
                      </a:lnTo>
                      <a:lnTo>
                        <a:pt x="40" y="17"/>
                      </a:lnTo>
                      <a:lnTo>
                        <a:pt x="52" y="15"/>
                      </a:lnTo>
                      <a:lnTo>
                        <a:pt x="66" y="14"/>
                      </a:lnTo>
                      <a:lnTo>
                        <a:pt x="80" y="13"/>
                      </a:lnTo>
                      <a:lnTo>
                        <a:pt x="93" y="12"/>
                      </a:lnTo>
                      <a:lnTo>
                        <a:pt x="106" y="11"/>
                      </a:lnTo>
                      <a:lnTo>
                        <a:pt x="120" y="10"/>
                      </a:lnTo>
                      <a:lnTo>
                        <a:pt x="133" y="9"/>
                      </a:lnTo>
                      <a:lnTo>
                        <a:pt x="146" y="7"/>
                      </a:lnTo>
                      <a:lnTo>
                        <a:pt x="160" y="5"/>
                      </a:lnTo>
                      <a:lnTo>
                        <a:pt x="173" y="4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97"/>
                      </a:lnTo>
                      <a:lnTo>
                        <a:pt x="214" y="393"/>
                      </a:lnTo>
                      <a:lnTo>
                        <a:pt x="214" y="591"/>
                      </a:lnTo>
                      <a:lnTo>
                        <a:pt x="214" y="788"/>
                      </a:lnTo>
                      <a:lnTo>
                        <a:pt x="214" y="792"/>
                      </a:lnTo>
                      <a:lnTo>
                        <a:pt x="214" y="795"/>
                      </a:lnTo>
                      <a:lnTo>
                        <a:pt x="214" y="798"/>
                      </a:lnTo>
                      <a:lnTo>
                        <a:pt x="214" y="802"/>
                      </a:lnTo>
                      <a:lnTo>
                        <a:pt x="204" y="802"/>
                      </a:lnTo>
                      <a:lnTo>
                        <a:pt x="193" y="802"/>
                      </a:lnTo>
                      <a:lnTo>
                        <a:pt x="182" y="802"/>
                      </a:lnTo>
                      <a:lnTo>
                        <a:pt x="171" y="802"/>
                      </a:lnTo>
                      <a:lnTo>
                        <a:pt x="160" y="802"/>
                      </a:lnTo>
                      <a:lnTo>
                        <a:pt x="150" y="802"/>
                      </a:lnTo>
                      <a:lnTo>
                        <a:pt x="139" y="802"/>
                      </a:lnTo>
                      <a:lnTo>
                        <a:pt x="127" y="801"/>
                      </a:lnTo>
                      <a:lnTo>
                        <a:pt x="117" y="801"/>
                      </a:lnTo>
                      <a:lnTo>
                        <a:pt x="106" y="801"/>
                      </a:lnTo>
                      <a:lnTo>
                        <a:pt x="96" y="801"/>
                      </a:lnTo>
                      <a:lnTo>
                        <a:pt x="84" y="801"/>
                      </a:lnTo>
                      <a:lnTo>
                        <a:pt x="74" y="801"/>
                      </a:lnTo>
                      <a:lnTo>
                        <a:pt x="63" y="801"/>
                      </a:lnTo>
                      <a:lnTo>
                        <a:pt x="51" y="801"/>
                      </a:lnTo>
                      <a:lnTo>
                        <a:pt x="41" y="801"/>
                      </a:lnTo>
                      <a:lnTo>
                        <a:pt x="40" y="794"/>
                      </a:lnTo>
                      <a:lnTo>
                        <a:pt x="40" y="787"/>
                      </a:lnTo>
                      <a:lnTo>
                        <a:pt x="39" y="779"/>
                      </a:lnTo>
                      <a:lnTo>
                        <a:pt x="39" y="772"/>
                      </a:lnTo>
                      <a:lnTo>
                        <a:pt x="34" y="771"/>
                      </a:lnTo>
                      <a:lnTo>
                        <a:pt x="29" y="771"/>
                      </a:lnTo>
                      <a:lnTo>
                        <a:pt x="25" y="770"/>
                      </a:lnTo>
                      <a:lnTo>
                        <a:pt x="20" y="769"/>
                      </a:lnTo>
                      <a:lnTo>
                        <a:pt x="15" y="769"/>
                      </a:lnTo>
                      <a:lnTo>
                        <a:pt x="10" y="768"/>
                      </a:lnTo>
                      <a:lnTo>
                        <a:pt x="6" y="768"/>
                      </a:lnTo>
                      <a:lnTo>
                        <a:pt x="1" y="767"/>
                      </a:lnTo>
                      <a:lnTo>
                        <a:pt x="1" y="581"/>
                      </a:lnTo>
                      <a:lnTo>
                        <a:pt x="1" y="393"/>
                      </a:lnTo>
                      <a:lnTo>
                        <a:pt x="1" y="20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B7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4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3" y="18"/>
                    </a:cxn>
                    <a:cxn ang="0">
                      <a:pos x="26" y="17"/>
                    </a:cxn>
                    <a:cxn ang="0">
                      <a:pos x="40" y="16"/>
                    </a:cxn>
                    <a:cxn ang="0">
                      <a:pos x="52" y="14"/>
                    </a:cxn>
                    <a:cxn ang="0">
                      <a:pos x="66" y="13"/>
                    </a:cxn>
                    <a:cxn ang="0">
                      <a:pos x="80" y="12"/>
                    </a:cxn>
                    <a:cxn ang="0">
                      <a:pos x="93" y="11"/>
                    </a:cxn>
                    <a:cxn ang="0">
                      <a:pos x="106" y="10"/>
                    </a:cxn>
                    <a:cxn ang="0">
                      <a:pos x="120" y="9"/>
                    </a:cxn>
                    <a:cxn ang="0">
                      <a:pos x="133" y="8"/>
                    </a:cxn>
                    <a:cxn ang="0">
                      <a:pos x="146" y="7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80"/>
                    </a:cxn>
                    <a:cxn ang="0">
                      <a:pos x="214" y="360"/>
                    </a:cxn>
                    <a:cxn ang="0">
                      <a:pos x="214" y="540"/>
                    </a:cxn>
                    <a:cxn ang="0">
                      <a:pos x="214" y="720"/>
                    </a:cxn>
                    <a:cxn ang="0">
                      <a:pos x="214" y="723"/>
                    </a:cxn>
                    <a:cxn ang="0">
                      <a:pos x="214" y="726"/>
                    </a:cxn>
                    <a:cxn ang="0">
                      <a:pos x="214" y="731"/>
                    </a:cxn>
                    <a:cxn ang="0">
                      <a:pos x="214" y="734"/>
                    </a:cxn>
                    <a:cxn ang="0">
                      <a:pos x="204" y="734"/>
                    </a:cxn>
                    <a:cxn ang="0">
                      <a:pos x="193" y="734"/>
                    </a:cxn>
                    <a:cxn ang="0">
                      <a:pos x="182" y="734"/>
                    </a:cxn>
                    <a:cxn ang="0">
                      <a:pos x="171" y="734"/>
                    </a:cxn>
                    <a:cxn ang="0">
                      <a:pos x="160" y="734"/>
                    </a:cxn>
                    <a:cxn ang="0">
                      <a:pos x="150" y="734"/>
                    </a:cxn>
                    <a:cxn ang="0">
                      <a:pos x="139" y="734"/>
                    </a:cxn>
                    <a:cxn ang="0">
                      <a:pos x="127" y="734"/>
                    </a:cxn>
                    <a:cxn ang="0">
                      <a:pos x="117" y="734"/>
                    </a:cxn>
                    <a:cxn ang="0">
                      <a:pos x="106" y="734"/>
                    </a:cxn>
                    <a:cxn ang="0">
                      <a:pos x="96" y="734"/>
                    </a:cxn>
                    <a:cxn ang="0">
                      <a:pos x="84" y="734"/>
                    </a:cxn>
                    <a:cxn ang="0">
                      <a:pos x="74" y="733"/>
                    </a:cxn>
                    <a:cxn ang="0">
                      <a:pos x="63" y="733"/>
                    </a:cxn>
                    <a:cxn ang="0">
                      <a:pos x="51" y="733"/>
                    </a:cxn>
                    <a:cxn ang="0">
                      <a:pos x="41" y="733"/>
                    </a:cxn>
                    <a:cxn ang="0">
                      <a:pos x="40" y="726"/>
                    </a:cxn>
                    <a:cxn ang="0">
                      <a:pos x="40" y="719"/>
                    </a:cxn>
                    <a:cxn ang="0">
                      <a:pos x="39" y="713"/>
                    </a:cxn>
                    <a:cxn ang="0">
                      <a:pos x="39" y="706"/>
                    </a:cxn>
                    <a:cxn ang="0">
                      <a:pos x="34" y="705"/>
                    </a:cxn>
                    <a:cxn ang="0">
                      <a:pos x="29" y="705"/>
                    </a:cxn>
                    <a:cxn ang="0">
                      <a:pos x="25" y="704"/>
                    </a:cxn>
                    <a:cxn ang="0">
                      <a:pos x="20" y="703"/>
                    </a:cxn>
                    <a:cxn ang="0">
                      <a:pos x="15" y="703"/>
                    </a:cxn>
                    <a:cxn ang="0">
                      <a:pos x="10" y="702"/>
                    </a:cxn>
                    <a:cxn ang="0">
                      <a:pos x="6" y="702"/>
                    </a:cxn>
                    <a:cxn ang="0">
                      <a:pos x="1" y="701"/>
                    </a:cxn>
                    <a:cxn ang="0">
                      <a:pos x="1" y="531"/>
                    </a:cxn>
                    <a:cxn ang="0">
                      <a:pos x="1" y="360"/>
                    </a:cxn>
                    <a:cxn ang="0">
                      <a:pos x="1" y="18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14" h="734">
                      <a:moveTo>
                        <a:pt x="0" y="19"/>
                      </a:moveTo>
                      <a:lnTo>
                        <a:pt x="13" y="18"/>
                      </a:lnTo>
                      <a:lnTo>
                        <a:pt x="26" y="17"/>
                      </a:lnTo>
                      <a:lnTo>
                        <a:pt x="40" y="16"/>
                      </a:lnTo>
                      <a:lnTo>
                        <a:pt x="52" y="14"/>
                      </a:lnTo>
                      <a:lnTo>
                        <a:pt x="66" y="13"/>
                      </a:lnTo>
                      <a:lnTo>
                        <a:pt x="80" y="12"/>
                      </a:lnTo>
                      <a:lnTo>
                        <a:pt x="93" y="11"/>
                      </a:lnTo>
                      <a:lnTo>
                        <a:pt x="106" y="10"/>
                      </a:lnTo>
                      <a:lnTo>
                        <a:pt x="120" y="9"/>
                      </a:lnTo>
                      <a:lnTo>
                        <a:pt x="133" y="8"/>
                      </a:lnTo>
                      <a:lnTo>
                        <a:pt x="146" y="7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80"/>
                      </a:lnTo>
                      <a:lnTo>
                        <a:pt x="214" y="360"/>
                      </a:lnTo>
                      <a:lnTo>
                        <a:pt x="214" y="540"/>
                      </a:lnTo>
                      <a:lnTo>
                        <a:pt x="214" y="720"/>
                      </a:lnTo>
                      <a:lnTo>
                        <a:pt x="214" y="723"/>
                      </a:lnTo>
                      <a:lnTo>
                        <a:pt x="214" y="726"/>
                      </a:lnTo>
                      <a:lnTo>
                        <a:pt x="214" y="731"/>
                      </a:lnTo>
                      <a:lnTo>
                        <a:pt x="214" y="734"/>
                      </a:lnTo>
                      <a:lnTo>
                        <a:pt x="204" y="734"/>
                      </a:lnTo>
                      <a:lnTo>
                        <a:pt x="193" y="734"/>
                      </a:lnTo>
                      <a:lnTo>
                        <a:pt x="182" y="734"/>
                      </a:lnTo>
                      <a:lnTo>
                        <a:pt x="171" y="734"/>
                      </a:lnTo>
                      <a:lnTo>
                        <a:pt x="160" y="734"/>
                      </a:lnTo>
                      <a:lnTo>
                        <a:pt x="150" y="734"/>
                      </a:lnTo>
                      <a:lnTo>
                        <a:pt x="139" y="734"/>
                      </a:lnTo>
                      <a:lnTo>
                        <a:pt x="127" y="734"/>
                      </a:lnTo>
                      <a:lnTo>
                        <a:pt x="117" y="734"/>
                      </a:lnTo>
                      <a:lnTo>
                        <a:pt x="106" y="734"/>
                      </a:lnTo>
                      <a:lnTo>
                        <a:pt x="96" y="734"/>
                      </a:lnTo>
                      <a:lnTo>
                        <a:pt x="84" y="734"/>
                      </a:lnTo>
                      <a:lnTo>
                        <a:pt x="74" y="733"/>
                      </a:lnTo>
                      <a:lnTo>
                        <a:pt x="63" y="733"/>
                      </a:lnTo>
                      <a:lnTo>
                        <a:pt x="51" y="733"/>
                      </a:lnTo>
                      <a:lnTo>
                        <a:pt x="41" y="733"/>
                      </a:lnTo>
                      <a:lnTo>
                        <a:pt x="40" y="726"/>
                      </a:lnTo>
                      <a:lnTo>
                        <a:pt x="40" y="719"/>
                      </a:lnTo>
                      <a:lnTo>
                        <a:pt x="39" y="713"/>
                      </a:lnTo>
                      <a:lnTo>
                        <a:pt x="39" y="706"/>
                      </a:lnTo>
                      <a:lnTo>
                        <a:pt x="34" y="705"/>
                      </a:lnTo>
                      <a:lnTo>
                        <a:pt x="29" y="705"/>
                      </a:lnTo>
                      <a:lnTo>
                        <a:pt x="25" y="704"/>
                      </a:lnTo>
                      <a:lnTo>
                        <a:pt x="20" y="703"/>
                      </a:lnTo>
                      <a:lnTo>
                        <a:pt x="15" y="703"/>
                      </a:lnTo>
                      <a:lnTo>
                        <a:pt x="10" y="702"/>
                      </a:lnTo>
                      <a:lnTo>
                        <a:pt x="6" y="702"/>
                      </a:lnTo>
                      <a:lnTo>
                        <a:pt x="1" y="701"/>
                      </a:lnTo>
                      <a:lnTo>
                        <a:pt x="1" y="531"/>
                      </a:lnTo>
                      <a:lnTo>
                        <a:pt x="1" y="360"/>
                      </a:lnTo>
                      <a:lnTo>
                        <a:pt x="1" y="18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CA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22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3" y="18"/>
                    </a:cxn>
                    <a:cxn ang="0">
                      <a:pos x="26" y="17"/>
                    </a:cxn>
                    <a:cxn ang="0">
                      <a:pos x="40" y="16"/>
                    </a:cxn>
                    <a:cxn ang="0">
                      <a:pos x="52" y="14"/>
                    </a:cxn>
                    <a:cxn ang="0">
                      <a:pos x="66" y="13"/>
                    </a:cxn>
                    <a:cxn ang="0">
                      <a:pos x="80" y="12"/>
                    </a:cxn>
                    <a:cxn ang="0">
                      <a:pos x="93" y="11"/>
                    </a:cxn>
                    <a:cxn ang="0">
                      <a:pos x="106" y="10"/>
                    </a:cxn>
                    <a:cxn ang="0">
                      <a:pos x="120" y="9"/>
                    </a:cxn>
                    <a:cxn ang="0">
                      <a:pos x="133" y="8"/>
                    </a:cxn>
                    <a:cxn ang="0">
                      <a:pos x="146" y="7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63"/>
                    </a:cxn>
                    <a:cxn ang="0">
                      <a:pos x="214" y="327"/>
                    </a:cxn>
                    <a:cxn ang="0">
                      <a:pos x="214" y="490"/>
                    </a:cxn>
                    <a:cxn ang="0">
                      <a:pos x="214" y="654"/>
                    </a:cxn>
                    <a:cxn ang="0">
                      <a:pos x="214" y="657"/>
                    </a:cxn>
                    <a:cxn ang="0">
                      <a:pos x="214" y="660"/>
                    </a:cxn>
                    <a:cxn ang="0">
                      <a:pos x="214" y="663"/>
                    </a:cxn>
                    <a:cxn ang="0">
                      <a:pos x="214" y="666"/>
                    </a:cxn>
                    <a:cxn ang="0">
                      <a:pos x="204" y="666"/>
                    </a:cxn>
                    <a:cxn ang="0">
                      <a:pos x="193" y="666"/>
                    </a:cxn>
                    <a:cxn ang="0">
                      <a:pos x="182" y="666"/>
                    </a:cxn>
                    <a:cxn ang="0">
                      <a:pos x="171" y="666"/>
                    </a:cxn>
                    <a:cxn ang="0">
                      <a:pos x="160" y="666"/>
                    </a:cxn>
                    <a:cxn ang="0">
                      <a:pos x="150" y="666"/>
                    </a:cxn>
                    <a:cxn ang="0">
                      <a:pos x="139" y="666"/>
                    </a:cxn>
                    <a:cxn ang="0">
                      <a:pos x="127" y="666"/>
                    </a:cxn>
                    <a:cxn ang="0">
                      <a:pos x="117" y="666"/>
                    </a:cxn>
                    <a:cxn ang="0">
                      <a:pos x="106" y="666"/>
                    </a:cxn>
                    <a:cxn ang="0">
                      <a:pos x="96" y="666"/>
                    </a:cxn>
                    <a:cxn ang="0">
                      <a:pos x="84" y="666"/>
                    </a:cxn>
                    <a:cxn ang="0">
                      <a:pos x="74" y="665"/>
                    </a:cxn>
                    <a:cxn ang="0">
                      <a:pos x="63" y="665"/>
                    </a:cxn>
                    <a:cxn ang="0">
                      <a:pos x="51" y="665"/>
                    </a:cxn>
                    <a:cxn ang="0">
                      <a:pos x="41" y="665"/>
                    </a:cxn>
                    <a:cxn ang="0">
                      <a:pos x="40" y="660"/>
                    </a:cxn>
                    <a:cxn ang="0">
                      <a:pos x="40" y="654"/>
                    </a:cxn>
                    <a:cxn ang="0">
                      <a:pos x="39" y="647"/>
                    </a:cxn>
                    <a:cxn ang="0">
                      <a:pos x="39" y="641"/>
                    </a:cxn>
                    <a:cxn ang="0">
                      <a:pos x="34" y="641"/>
                    </a:cxn>
                    <a:cxn ang="0">
                      <a:pos x="29" y="640"/>
                    </a:cxn>
                    <a:cxn ang="0">
                      <a:pos x="25" y="640"/>
                    </a:cxn>
                    <a:cxn ang="0">
                      <a:pos x="20" y="639"/>
                    </a:cxn>
                    <a:cxn ang="0">
                      <a:pos x="15" y="639"/>
                    </a:cxn>
                    <a:cxn ang="0">
                      <a:pos x="10" y="639"/>
                    </a:cxn>
                    <a:cxn ang="0">
                      <a:pos x="6" y="638"/>
                    </a:cxn>
                    <a:cxn ang="0">
                      <a:pos x="1" y="638"/>
                    </a:cxn>
                    <a:cxn ang="0">
                      <a:pos x="1" y="483"/>
                    </a:cxn>
                    <a:cxn ang="0">
                      <a:pos x="1" y="328"/>
                    </a:cxn>
                    <a:cxn ang="0">
                      <a:pos x="1" y="174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14" h="666">
                      <a:moveTo>
                        <a:pt x="0" y="19"/>
                      </a:moveTo>
                      <a:lnTo>
                        <a:pt x="13" y="18"/>
                      </a:lnTo>
                      <a:lnTo>
                        <a:pt x="26" y="17"/>
                      </a:lnTo>
                      <a:lnTo>
                        <a:pt x="40" y="16"/>
                      </a:lnTo>
                      <a:lnTo>
                        <a:pt x="52" y="14"/>
                      </a:lnTo>
                      <a:lnTo>
                        <a:pt x="66" y="13"/>
                      </a:lnTo>
                      <a:lnTo>
                        <a:pt x="80" y="12"/>
                      </a:lnTo>
                      <a:lnTo>
                        <a:pt x="93" y="11"/>
                      </a:lnTo>
                      <a:lnTo>
                        <a:pt x="106" y="10"/>
                      </a:lnTo>
                      <a:lnTo>
                        <a:pt x="120" y="9"/>
                      </a:lnTo>
                      <a:lnTo>
                        <a:pt x="133" y="8"/>
                      </a:lnTo>
                      <a:lnTo>
                        <a:pt x="146" y="7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63"/>
                      </a:lnTo>
                      <a:lnTo>
                        <a:pt x="214" y="327"/>
                      </a:lnTo>
                      <a:lnTo>
                        <a:pt x="214" y="490"/>
                      </a:lnTo>
                      <a:lnTo>
                        <a:pt x="214" y="654"/>
                      </a:lnTo>
                      <a:lnTo>
                        <a:pt x="214" y="657"/>
                      </a:lnTo>
                      <a:lnTo>
                        <a:pt x="214" y="660"/>
                      </a:lnTo>
                      <a:lnTo>
                        <a:pt x="214" y="663"/>
                      </a:lnTo>
                      <a:lnTo>
                        <a:pt x="214" y="666"/>
                      </a:lnTo>
                      <a:lnTo>
                        <a:pt x="204" y="666"/>
                      </a:lnTo>
                      <a:lnTo>
                        <a:pt x="193" y="666"/>
                      </a:lnTo>
                      <a:lnTo>
                        <a:pt x="182" y="666"/>
                      </a:lnTo>
                      <a:lnTo>
                        <a:pt x="171" y="666"/>
                      </a:lnTo>
                      <a:lnTo>
                        <a:pt x="160" y="666"/>
                      </a:lnTo>
                      <a:lnTo>
                        <a:pt x="150" y="666"/>
                      </a:lnTo>
                      <a:lnTo>
                        <a:pt x="139" y="666"/>
                      </a:lnTo>
                      <a:lnTo>
                        <a:pt x="127" y="666"/>
                      </a:lnTo>
                      <a:lnTo>
                        <a:pt x="117" y="666"/>
                      </a:lnTo>
                      <a:lnTo>
                        <a:pt x="106" y="666"/>
                      </a:lnTo>
                      <a:lnTo>
                        <a:pt x="96" y="666"/>
                      </a:lnTo>
                      <a:lnTo>
                        <a:pt x="84" y="666"/>
                      </a:lnTo>
                      <a:lnTo>
                        <a:pt x="74" y="665"/>
                      </a:lnTo>
                      <a:lnTo>
                        <a:pt x="63" y="665"/>
                      </a:lnTo>
                      <a:lnTo>
                        <a:pt x="51" y="665"/>
                      </a:lnTo>
                      <a:lnTo>
                        <a:pt x="41" y="665"/>
                      </a:lnTo>
                      <a:lnTo>
                        <a:pt x="40" y="660"/>
                      </a:lnTo>
                      <a:lnTo>
                        <a:pt x="40" y="654"/>
                      </a:lnTo>
                      <a:lnTo>
                        <a:pt x="39" y="647"/>
                      </a:lnTo>
                      <a:lnTo>
                        <a:pt x="39" y="641"/>
                      </a:lnTo>
                      <a:lnTo>
                        <a:pt x="34" y="641"/>
                      </a:lnTo>
                      <a:lnTo>
                        <a:pt x="29" y="640"/>
                      </a:lnTo>
                      <a:lnTo>
                        <a:pt x="25" y="640"/>
                      </a:lnTo>
                      <a:lnTo>
                        <a:pt x="20" y="639"/>
                      </a:lnTo>
                      <a:lnTo>
                        <a:pt x="15" y="639"/>
                      </a:lnTo>
                      <a:lnTo>
                        <a:pt x="10" y="639"/>
                      </a:lnTo>
                      <a:lnTo>
                        <a:pt x="6" y="638"/>
                      </a:lnTo>
                      <a:lnTo>
                        <a:pt x="1" y="638"/>
                      </a:lnTo>
                      <a:lnTo>
                        <a:pt x="1" y="483"/>
                      </a:lnTo>
                      <a:lnTo>
                        <a:pt x="1" y="328"/>
                      </a:lnTo>
                      <a:lnTo>
                        <a:pt x="1" y="17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C1AD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0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3" y="16"/>
                    </a:cxn>
                    <a:cxn ang="0">
                      <a:pos x="26" y="15"/>
                    </a:cxn>
                    <a:cxn ang="0">
                      <a:pos x="40" y="14"/>
                    </a:cxn>
                    <a:cxn ang="0">
                      <a:pos x="52" y="13"/>
                    </a:cxn>
                    <a:cxn ang="0">
                      <a:pos x="66" y="12"/>
                    </a:cxn>
                    <a:cxn ang="0">
                      <a:pos x="80" y="11"/>
                    </a:cxn>
                    <a:cxn ang="0">
                      <a:pos x="93" y="10"/>
                    </a:cxn>
                    <a:cxn ang="0">
                      <a:pos x="106" y="9"/>
                    </a:cxn>
                    <a:cxn ang="0">
                      <a:pos x="120" y="8"/>
                    </a:cxn>
                    <a:cxn ang="0">
                      <a:pos x="133" y="7"/>
                    </a:cxn>
                    <a:cxn ang="0">
                      <a:pos x="146" y="6"/>
                    </a:cxn>
                    <a:cxn ang="0">
                      <a:pos x="160" y="5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47"/>
                    </a:cxn>
                    <a:cxn ang="0">
                      <a:pos x="214" y="293"/>
                    </a:cxn>
                    <a:cxn ang="0">
                      <a:pos x="214" y="439"/>
                    </a:cxn>
                    <a:cxn ang="0">
                      <a:pos x="214" y="586"/>
                    </a:cxn>
                    <a:cxn ang="0">
                      <a:pos x="214" y="589"/>
                    </a:cxn>
                    <a:cxn ang="0">
                      <a:pos x="214" y="592"/>
                    </a:cxn>
                    <a:cxn ang="0">
                      <a:pos x="214" y="595"/>
                    </a:cxn>
                    <a:cxn ang="0">
                      <a:pos x="214" y="598"/>
                    </a:cxn>
                    <a:cxn ang="0">
                      <a:pos x="204" y="598"/>
                    </a:cxn>
                    <a:cxn ang="0">
                      <a:pos x="193" y="598"/>
                    </a:cxn>
                    <a:cxn ang="0">
                      <a:pos x="182" y="598"/>
                    </a:cxn>
                    <a:cxn ang="0">
                      <a:pos x="171" y="598"/>
                    </a:cxn>
                    <a:cxn ang="0">
                      <a:pos x="160" y="598"/>
                    </a:cxn>
                    <a:cxn ang="0">
                      <a:pos x="150" y="598"/>
                    </a:cxn>
                    <a:cxn ang="0">
                      <a:pos x="139" y="598"/>
                    </a:cxn>
                    <a:cxn ang="0">
                      <a:pos x="127" y="598"/>
                    </a:cxn>
                    <a:cxn ang="0">
                      <a:pos x="117" y="598"/>
                    </a:cxn>
                    <a:cxn ang="0">
                      <a:pos x="106" y="598"/>
                    </a:cxn>
                    <a:cxn ang="0">
                      <a:pos x="96" y="598"/>
                    </a:cxn>
                    <a:cxn ang="0">
                      <a:pos x="84" y="598"/>
                    </a:cxn>
                    <a:cxn ang="0">
                      <a:pos x="74" y="598"/>
                    </a:cxn>
                    <a:cxn ang="0">
                      <a:pos x="63" y="598"/>
                    </a:cxn>
                    <a:cxn ang="0">
                      <a:pos x="51" y="598"/>
                    </a:cxn>
                    <a:cxn ang="0">
                      <a:pos x="41" y="598"/>
                    </a:cxn>
                    <a:cxn ang="0">
                      <a:pos x="40" y="592"/>
                    </a:cxn>
                    <a:cxn ang="0">
                      <a:pos x="40" y="586"/>
                    </a:cxn>
                    <a:cxn ang="0">
                      <a:pos x="39" y="581"/>
                    </a:cxn>
                    <a:cxn ang="0">
                      <a:pos x="39" y="575"/>
                    </a:cxn>
                    <a:cxn ang="0">
                      <a:pos x="34" y="575"/>
                    </a:cxn>
                    <a:cxn ang="0">
                      <a:pos x="29" y="574"/>
                    </a:cxn>
                    <a:cxn ang="0">
                      <a:pos x="25" y="574"/>
                    </a:cxn>
                    <a:cxn ang="0">
                      <a:pos x="20" y="573"/>
                    </a:cxn>
                    <a:cxn ang="0">
                      <a:pos x="15" y="573"/>
                    </a:cxn>
                    <a:cxn ang="0">
                      <a:pos x="10" y="573"/>
                    </a:cxn>
                    <a:cxn ang="0">
                      <a:pos x="6" y="572"/>
                    </a:cxn>
                    <a:cxn ang="0">
                      <a:pos x="1" y="572"/>
                    </a:cxn>
                    <a:cxn ang="0">
                      <a:pos x="1" y="434"/>
                    </a:cxn>
                    <a:cxn ang="0">
                      <a:pos x="1" y="294"/>
                    </a:cxn>
                    <a:cxn ang="0">
                      <a:pos x="1" y="156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14" h="598">
                      <a:moveTo>
                        <a:pt x="0" y="17"/>
                      </a:moveTo>
                      <a:lnTo>
                        <a:pt x="13" y="16"/>
                      </a:lnTo>
                      <a:lnTo>
                        <a:pt x="26" y="15"/>
                      </a:lnTo>
                      <a:lnTo>
                        <a:pt x="40" y="14"/>
                      </a:lnTo>
                      <a:lnTo>
                        <a:pt x="52" y="13"/>
                      </a:lnTo>
                      <a:lnTo>
                        <a:pt x="66" y="12"/>
                      </a:lnTo>
                      <a:lnTo>
                        <a:pt x="80" y="11"/>
                      </a:lnTo>
                      <a:lnTo>
                        <a:pt x="93" y="10"/>
                      </a:lnTo>
                      <a:lnTo>
                        <a:pt x="106" y="9"/>
                      </a:lnTo>
                      <a:lnTo>
                        <a:pt x="120" y="8"/>
                      </a:lnTo>
                      <a:lnTo>
                        <a:pt x="133" y="7"/>
                      </a:lnTo>
                      <a:lnTo>
                        <a:pt x="146" y="6"/>
                      </a:lnTo>
                      <a:lnTo>
                        <a:pt x="160" y="5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47"/>
                      </a:lnTo>
                      <a:lnTo>
                        <a:pt x="214" y="293"/>
                      </a:lnTo>
                      <a:lnTo>
                        <a:pt x="214" y="439"/>
                      </a:lnTo>
                      <a:lnTo>
                        <a:pt x="214" y="586"/>
                      </a:lnTo>
                      <a:lnTo>
                        <a:pt x="214" y="589"/>
                      </a:lnTo>
                      <a:lnTo>
                        <a:pt x="214" y="592"/>
                      </a:lnTo>
                      <a:lnTo>
                        <a:pt x="214" y="595"/>
                      </a:lnTo>
                      <a:lnTo>
                        <a:pt x="214" y="598"/>
                      </a:lnTo>
                      <a:lnTo>
                        <a:pt x="204" y="598"/>
                      </a:lnTo>
                      <a:lnTo>
                        <a:pt x="193" y="598"/>
                      </a:lnTo>
                      <a:lnTo>
                        <a:pt x="182" y="598"/>
                      </a:lnTo>
                      <a:lnTo>
                        <a:pt x="171" y="598"/>
                      </a:lnTo>
                      <a:lnTo>
                        <a:pt x="160" y="598"/>
                      </a:lnTo>
                      <a:lnTo>
                        <a:pt x="150" y="598"/>
                      </a:lnTo>
                      <a:lnTo>
                        <a:pt x="139" y="598"/>
                      </a:lnTo>
                      <a:lnTo>
                        <a:pt x="127" y="598"/>
                      </a:lnTo>
                      <a:lnTo>
                        <a:pt x="117" y="598"/>
                      </a:lnTo>
                      <a:lnTo>
                        <a:pt x="106" y="598"/>
                      </a:lnTo>
                      <a:lnTo>
                        <a:pt x="96" y="598"/>
                      </a:lnTo>
                      <a:lnTo>
                        <a:pt x="84" y="598"/>
                      </a:lnTo>
                      <a:lnTo>
                        <a:pt x="74" y="598"/>
                      </a:lnTo>
                      <a:lnTo>
                        <a:pt x="63" y="598"/>
                      </a:lnTo>
                      <a:lnTo>
                        <a:pt x="51" y="598"/>
                      </a:lnTo>
                      <a:lnTo>
                        <a:pt x="41" y="598"/>
                      </a:lnTo>
                      <a:lnTo>
                        <a:pt x="40" y="592"/>
                      </a:lnTo>
                      <a:lnTo>
                        <a:pt x="40" y="586"/>
                      </a:lnTo>
                      <a:lnTo>
                        <a:pt x="39" y="581"/>
                      </a:lnTo>
                      <a:lnTo>
                        <a:pt x="39" y="575"/>
                      </a:lnTo>
                      <a:lnTo>
                        <a:pt x="34" y="575"/>
                      </a:lnTo>
                      <a:lnTo>
                        <a:pt x="29" y="574"/>
                      </a:lnTo>
                      <a:lnTo>
                        <a:pt x="25" y="574"/>
                      </a:lnTo>
                      <a:lnTo>
                        <a:pt x="20" y="573"/>
                      </a:lnTo>
                      <a:lnTo>
                        <a:pt x="15" y="573"/>
                      </a:lnTo>
                      <a:lnTo>
                        <a:pt x="10" y="573"/>
                      </a:lnTo>
                      <a:lnTo>
                        <a:pt x="6" y="572"/>
                      </a:lnTo>
                      <a:lnTo>
                        <a:pt x="1" y="572"/>
                      </a:lnTo>
                      <a:lnTo>
                        <a:pt x="1" y="434"/>
                      </a:lnTo>
                      <a:lnTo>
                        <a:pt x="1" y="294"/>
                      </a:lnTo>
                      <a:lnTo>
                        <a:pt x="1" y="15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C9B5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Freeform 84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17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3" y="16"/>
                    </a:cxn>
                    <a:cxn ang="0">
                      <a:pos x="26" y="15"/>
                    </a:cxn>
                    <a:cxn ang="0">
                      <a:pos x="40" y="14"/>
                    </a:cxn>
                    <a:cxn ang="0">
                      <a:pos x="52" y="13"/>
                    </a:cxn>
                    <a:cxn ang="0">
                      <a:pos x="66" y="12"/>
                    </a:cxn>
                    <a:cxn ang="0">
                      <a:pos x="80" y="11"/>
                    </a:cxn>
                    <a:cxn ang="0">
                      <a:pos x="93" y="10"/>
                    </a:cxn>
                    <a:cxn ang="0">
                      <a:pos x="106" y="9"/>
                    </a:cxn>
                    <a:cxn ang="0">
                      <a:pos x="120" y="8"/>
                    </a:cxn>
                    <a:cxn ang="0">
                      <a:pos x="133" y="7"/>
                    </a:cxn>
                    <a:cxn ang="0">
                      <a:pos x="146" y="6"/>
                    </a:cxn>
                    <a:cxn ang="0">
                      <a:pos x="160" y="5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30"/>
                    </a:cxn>
                    <a:cxn ang="0">
                      <a:pos x="214" y="260"/>
                    </a:cxn>
                    <a:cxn ang="0">
                      <a:pos x="214" y="390"/>
                    </a:cxn>
                    <a:cxn ang="0">
                      <a:pos x="214" y="519"/>
                    </a:cxn>
                    <a:cxn ang="0">
                      <a:pos x="214" y="522"/>
                    </a:cxn>
                    <a:cxn ang="0">
                      <a:pos x="214" y="525"/>
                    </a:cxn>
                    <a:cxn ang="0">
                      <a:pos x="214" y="528"/>
                    </a:cxn>
                    <a:cxn ang="0">
                      <a:pos x="214" y="531"/>
                    </a:cxn>
                    <a:cxn ang="0">
                      <a:pos x="204" y="531"/>
                    </a:cxn>
                    <a:cxn ang="0">
                      <a:pos x="193" y="531"/>
                    </a:cxn>
                    <a:cxn ang="0">
                      <a:pos x="182" y="531"/>
                    </a:cxn>
                    <a:cxn ang="0">
                      <a:pos x="171" y="530"/>
                    </a:cxn>
                    <a:cxn ang="0">
                      <a:pos x="160" y="530"/>
                    </a:cxn>
                    <a:cxn ang="0">
                      <a:pos x="150" y="530"/>
                    </a:cxn>
                    <a:cxn ang="0">
                      <a:pos x="139" y="530"/>
                    </a:cxn>
                    <a:cxn ang="0">
                      <a:pos x="127" y="530"/>
                    </a:cxn>
                    <a:cxn ang="0">
                      <a:pos x="117" y="530"/>
                    </a:cxn>
                    <a:cxn ang="0">
                      <a:pos x="106" y="530"/>
                    </a:cxn>
                    <a:cxn ang="0">
                      <a:pos x="96" y="530"/>
                    </a:cxn>
                    <a:cxn ang="0">
                      <a:pos x="84" y="530"/>
                    </a:cxn>
                    <a:cxn ang="0">
                      <a:pos x="74" y="530"/>
                    </a:cxn>
                    <a:cxn ang="0">
                      <a:pos x="63" y="530"/>
                    </a:cxn>
                    <a:cxn ang="0">
                      <a:pos x="51" y="530"/>
                    </a:cxn>
                    <a:cxn ang="0">
                      <a:pos x="41" y="530"/>
                    </a:cxn>
                    <a:cxn ang="0">
                      <a:pos x="40" y="525"/>
                    </a:cxn>
                    <a:cxn ang="0">
                      <a:pos x="40" y="520"/>
                    </a:cxn>
                    <a:cxn ang="0">
                      <a:pos x="39" y="515"/>
                    </a:cxn>
                    <a:cxn ang="0">
                      <a:pos x="39" y="511"/>
                    </a:cxn>
                    <a:cxn ang="0">
                      <a:pos x="34" y="511"/>
                    </a:cxn>
                    <a:cxn ang="0">
                      <a:pos x="29" y="510"/>
                    </a:cxn>
                    <a:cxn ang="0">
                      <a:pos x="25" y="510"/>
                    </a:cxn>
                    <a:cxn ang="0">
                      <a:pos x="20" y="509"/>
                    </a:cxn>
                    <a:cxn ang="0">
                      <a:pos x="15" y="509"/>
                    </a:cxn>
                    <a:cxn ang="0">
                      <a:pos x="10" y="509"/>
                    </a:cxn>
                    <a:cxn ang="0">
                      <a:pos x="6" y="508"/>
                    </a:cxn>
                    <a:cxn ang="0">
                      <a:pos x="1" y="508"/>
                    </a:cxn>
                    <a:cxn ang="0">
                      <a:pos x="1" y="385"/>
                    </a:cxn>
                    <a:cxn ang="0">
                      <a:pos x="1" y="262"/>
                    </a:cxn>
                    <a:cxn ang="0">
                      <a:pos x="1" y="14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14" h="531">
                      <a:moveTo>
                        <a:pt x="0" y="17"/>
                      </a:moveTo>
                      <a:lnTo>
                        <a:pt x="13" y="16"/>
                      </a:lnTo>
                      <a:lnTo>
                        <a:pt x="26" y="15"/>
                      </a:lnTo>
                      <a:lnTo>
                        <a:pt x="40" y="14"/>
                      </a:lnTo>
                      <a:lnTo>
                        <a:pt x="52" y="13"/>
                      </a:lnTo>
                      <a:lnTo>
                        <a:pt x="66" y="12"/>
                      </a:lnTo>
                      <a:lnTo>
                        <a:pt x="80" y="11"/>
                      </a:lnTo>
                      <a:lnTo>
                        <a:pt x="93" y="10"/>
                      </a:lnTo>
                      <a:lnTo>
                        <a:pt x="106" y="9"/>
                      </a:lnTo>
                      <a:lnTo>
                        <a:pt x="120" y="8"/>
                      </a:lnTo>
                      <a:lnTo>
                        <a:pt x="133" y="7"/>
                      </a:lnTo>
                      <a:lnTo>
                        <a:pt x="146" y="6"/>
                      </a:lnTo>
                      <a:lnTo>
                        <a:pt x="160" y="5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30"/>
                      </a:lnTo>
                      <a:lnTo>
                        <a:pt x="214" y="260"/>
                      </a:lnTo>
                      <a:lnTo>
                        <a:pt x="214" y="390"/>
                      </a:lnTo>
                      <a:lnTo>
                        <a:pt x="214" y="519"/>
                      </a:lnTo>
                      <a:lnTo>
                        <a:pt x="214" y="522"/>
                      </a:lnTo>
                      <a:lnTo>
                        <a:pt x="214" y="525"/>
                      </a:lnTo>
                      <a:lnTo>
                        <a:pt x="214" y="528"/>
                      </a:lnTo>
                      <a:lnTo>
                        <a:pt x="214" y="531"/>
                      </a:lnTo>
                      <a:lnTo>
                        <a:pt x="204" y="531"/>
                      </a:lnTo>
                      <a:lnTo>
                        <a:pt x="193" y="531"/>
                      </a:lnTo>
                      <a:lnTo>
                        <a:pt x="182" y="531"/>
                      </a:lnTo>
                      <a:lnTo>
                        <a:pt x="171" y="530"/>
                      </a:lnTo>
                      <a:lnTo>
                        <a:pt x="160" y="530"/>
                      </a:lnTo>
                      <a:lnTo>
                        <a:pt x="150" y="530"/>
                      </a:lnTo>
                      <a:lnTo>
                        <a:pt x="139" y="530"/>
                      </a:lnTo>
                      <a:lnTo>
                        <a:pt x="127" y="530"/>
                      </a:lnTo>
                      <a:lnTo>
                        <a:pt x="117" y="530"/>
                      </a:lnTo>
                      <a:lnTo>
                        <a:pt x="106" y="530"/>
                      </a:lnTo>
                      <a:lnTo>
                        <a:pt x="96" y="530"/>
                      </a:lnTo>
                      <a:lnTo>
                        <a:pt x="84" y="530"/>
                      </a:lnTo>
                      <a:lnTo>
                        <a:pt x="74" y="530"/>
                      </a:lnTo>
                      <a:lnTo>
                        <a:pt x="63" y="530"/>
                      </a:lnTo>
                      <a:lnTo>
                        <a:pt x="51" y="530"/>
                      </a:lnTo>
                      <a:lnTo>
                        <a:pt x="41" y="530"/>
                      </a:lnTo>
                      <a:lnTo>
                        <a:pt x="40" y="525"/>
                      </a:lnTo>
                      <a:lnTo>
                        <a:pt x="40" y="520"/>
                      </a:lnTo>
                      <a:lnTo>
                        <a:pt x="39" y="515"/>
                      </a:lnTo>
                      <a:lnTo>
                        <a:pt x="39" y="511"/>
                      </a:lnTo>
                      <a:lnTo>
                        <a:pt x="34" y="511"/>
                      </a:lnTo>
                      <a:lnTo>
                        <a:pt x="29" y="510"/>
                      </a:lnTo>
                      <a:lnTo>
                        <a:pt x="25" y="510"/>
                      </a:lnTo>
                      <a:lnTo>
                        <a:pt x="20" y="509"/>
                      </a:lnTo>
                      <a:lnTo>
                        <a:pt x="15" y="509"/>
                      </a:lnTo>
                      <a:lnTo>
                        <a:pt x="10" y="509"/>
                      </a:lnTo>
                      <a:lnTo>
                        <a:pt x="6" y="508"/>
                      </a:lnTo>
                      <a:lnTo>
                        <a:pt x="1" y="508"/>
                      </a:lnTo>
                      <a:lnTo>
                        <a:pt x="1" y="385"/>
                      </a:lnTo>
                      <a:lnTo>
                        <a:pt x="1" y="262"/>
                      </a:lnTo>
                      <a:lnTo>
                        <a:pt x="1" y="1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CCBA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Freeform 85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15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3" y="15"/>
                    </a:cxn>
                    <a:cxn ang="0">
                      <a:pos x="26" y="14"/>
                    </a:cxn>
                    <a:cxn ang="0">
                      <a:pos x="40" y="13"/>
                    </a:cxn>
                    <a:cxn ang="0">
                      <a:pos x="52" y="12"/>
                    </a:cxn>
                    <a:cxn ang="0">
                      <a:pos x="66" y="11"/>
                    </a:cxn>
                    <a:cxn ang="0">
                      <a:pos x="80" y="10"/>
                    </a:cxn>
                    <a:cxn ang="0">
                      <a:pos x="93" y="9"/>
                    </a:cxn>
                    <a:cxn ang="0">
                      <a:pos x="106" y="8"/>
                    </a:cxn>
                    <a:cxn ang="0">
                      <a:pos x="120" y="8"/>
                    </a:cxn>
                    <a:cxn ang="0">
                      <a:pos x="133" y="7"/>
                    </a:cxn>
                    <a:cxn ang="0">
                      <a:pos x="146" y="6"/>
                    </a:cxn>
                    <a:cxn ang="0">
                      <a:pos x="160" y="5"/>
                    </a:cxn>
                    <a:cxn ang="0">
                      <a:pos x="173" y="4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13"/>
                    </a:cxn>
                    <a:cxn ang="0">
                      <a:pos x="214" y="225"/>
                    </a:cxn>
                    <a:cxn ang="0">
                      <a:pos x="214" y="339"/>
                    </a:cxn>
                    <a:cxn ang="0">
                      <a:pos x="214" y="452"/>
                    </a:cxn>
                    <a:cxn ang="0">
                      <a:pos x="214" y="454"/>
                    </a:cxn>
                    <a:cxn ang="0">
                      <a:pos x="214" y="457"/>
                    </a:cxn>
                    <a:cxn ang="0">
                      <a:pos x="214" y="459"/>
                    </a:cxn>
                    <a:cxn ang="0">
                      <a:pos x="214" y="462"/>
                    </a:cxn>
                    <a:cxn ang="0">
                      <a:pos x="204" y="462"/>
                    </a:cxn>
                    <a:cxn ang="0">
                      <a:pos x="193" y="462"/>
                    </a:cxn>
                    <a:cxn ang="0">
                      <a:pos x="182" y="462"/>
                    </a:cxn>
                    <a:cxn ang="0">
                      <a:pos x="171" y="461"/>
                    </a:cxn>
                    <a:cxn ang="0">
                      <a:pos x="160" y="461"/>
                    </a:cxn>
                    <a:cxn ang="0">
                      <a:pos x="150" y="461"/>
                    </a:cxn>
                    <a:cxn ang="0">
                      <a:pos x="139" y="461"/>
                    </a:cxn>
                    <a:cxn ang="0">
                      <a:pos x="127" y="461"/>
                    </a:cxn>
                    <a:cxn ang="0">
                      <a:pos x="117" y="461"/>
                    </a:cxn>
                    <a:cxn ang="0">
                      <a:pos x="106" y="461"/>
                    </a:cxn>
                    <a:cxn ang="0">
                      <a:pos x="96" y="461"/>
                    </a:cxn>
                    <a:cxn ang="0">
                      <a:pos x="84" y="461"/>
                    </a:cxn>
                    <a:cxn ang="0">
                      <a:pos x="74" y="461"/>
                    </a:cxn>
                    <a:cxn ang="0">
                      <a:pos x="63" y="461"/>
                    </a:cxn>
                    <a:cxn ang="0">
                      <a:pos x="51" y="461"/>
                    </a:cxn>
                    <a:cxn ang="0">
                      <a:pos x="41" y="461"/>
                    </a:cxn>
                    <a:cxn ang="0">
                      <a:pos x="40" y="457"/>
                    </a:cxn>
                    <a:cxn ang="0">
                      <a:pos x="40" y="453"/>
                    </a:cxn>
                    <a:cxn ang="0">
                      <a:pos x="39" y="449"/>
                    </a:cxn>
                    <a:cxn ang="0">
                      <a:pos x="39" y="444"/>
                    </a:cxn>
                    <a:cxn ang="0">
                      <a:pos x="34" y="444"/>
                    </a:cxn>
                    <a:cxn ang="0">
                      <a:pos x="29" y="443"/>
                    </a:cxn>
                    <a:cxn ang="0">
                      <a:pos x="25" y="443"/>
                    </a:cxn>
                    <a:cxn ang="0">
                      <a:pos x="20" y="443"/>
                    </a:cxn>
                    <a:cxn ang="0">
                      <a:pos x="15" y="443"/>
                    </a:cxn>
                    <a:cxn ang="0">
                      <a:pos x="10" y="443"/>
                    </a:cxn>
                    <a:cxn ang="0">
                      <a:pos x="6" y="442"/>
                    </a:cxn>
                    <a:cxn ang="0">
                      <a:pos x="1" y="442"/>
                    </a:cxn>
                    <a:cxn ang="0">
                      <a:pos x="1" y="335"/>
                    </a:cxn>
                    <a:cxn ang="0">
                      <a:pos x="1" y="229"/>
                    </a:cxn>
                    <a:cxn ang="0">
                      <a:pos x="1" y="123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14" h="462">
                      <a:moveTo>
                        <a:pt x="0" y="16"/>
                      </a:moveTo>
                      <a:lnTo>
                        <a:pt x="13" y="15"/>
                      </a:lnTo>
                      <a:lnTo>
                        <a:pt x="26" y="14"/>
                      </a:lnTo>
                      <a:lnTo>
                        <a:pt x="40" y="13"/>
                      </a:lnTo>
                      <a:lnTo>
                        <a:pt x="52" y="12"/>
                      </a:lnTo>
                      <a:lnTo>
                        <a:pt x="66" y="11"/>
                      </a:lnTo>
                      <a:lnTo>
                        <a:pt x="80" y="10"/>
                      </a:lnTo>
                      <a:lnTo>
                        <a:pt x="93" y="9"/>
                      </a:lnTo>
                      <a:lnTo>
                        <a:pt x="106" y="8"/>
                      </a:lnTo>
                      <a:lnTo>
                        <a:pt x="120" y="8"/>
                      </a:lnTo>
                      <a:lnTo>
                        <a:pt x="133" y="7"/>
                      </a:lnTo>
                      <a:lnTo>
                        <a:pt x="146" y="6"/>
                      </a:lnTo>
                      <a:lnTo>
                        <a:pt x="160" y="5"/>
                      </a:lnTo>
                      <a:lnTo>
                        <a:pt x="173" y="4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13"/>
                      </a:lnTo>
                      <a:lnTo>
                        <a:pt x="214" y="225"/>
                      </a:lnTo>
                      <a:lnTo>
                        <a:pt x="214" y="339"/>
                      </a:lnTo>
                      <a:lnTo>
                        <a:pt x="214" y="452"/>
                      </a:lnTo>
                      <a:lnTo>
                        <a:pt x="214" y="454"/>
                      </a:lnTo>
                      <a:lnTo>
                        <a:pt x="214" y="457"/>
                      </a:lnTo>
                      <a:lnTo>
                        <a:pt x="214" y="459"/>
                      </a:lnTo>
                      <a:lnTo>
                        <a:pt x="214" y="462"/>
                      </a:lnTo>
                      <a:lnTo>
                        <a:pt x="204" y="462"/>
                      </a:lnTo>
                      <a:lnTo>
                        <a:pt x="193" y="462"/>
                      </a:lnTo>
                      <a:lnTo>
                        <a:pt x="182" y="462"/>
                      </a:lnTo>
                      <a:lnTo>
                        <a:pt x="171" y="461"/>
                      </a:lnTo>
                      <a:lnTo>
                        <a:pt x="160" y="461"/>
                      </a:lnTo>
                      <a:lnTo>
                        <a:pt x="150" y="461"/>
                      </a:lnTo>
                      <a:lnTo>
                        <a:pt x="139" y="461"/>
                      </a:lnTo>
                      <a:lnTo>
                        <a:pt x="127" y="461"/>
                      </a:lnTo>
                      <a:lnTo>
                        <a:pt x="117" y="461"/>
                      </a:lnTo>
                      <a:lnTo>
                        <a:pt x="106" y="461"/>
                      </a:lnTo>
                      <a:lnTo>
                        <a:pt x="96" y="461"/>
                      </a:lnTo>
                      <a:lnTo>
                        <a:pt x="84" y="461"/>
                      </a:lnTo>
                      <a:lnTo>
                        <a:pt x="74" y="461"/>
                      </a:lnTo>
                      <a:lnTo>
                        <a:pt x="63" y="461"/>
                      </a:lnTo>
                      <a:lnTo>
                        <a:pt x="51" y="461"/>
                      </a:lnTo>
                      <a:lnTo>
                        <a:pt x="41" y="461"/>
                      </a:lnTo>
                      <a:lnTo>
                        <a:pt x="40" y="457"/>
                      </a:lnTo>
                      <a:lnTo>
                        <a:pt x="40" y="453"/>
                      </a:lnTo>
                      <a:lnTo>
                        <a:pt x="39" y="449"/>
                      </a:lnTo>
                      <a:lnTo>
                        <a:pt x="39" y="444"/>
                      </a:lnTo>
                      <a:lnTo>
                        <a:pt x="34" y="444"/>
                      </a:lnTo>
                      <a:lnTo>
                        <a:pt x="29" y="443"/>
                      </a:lnTo>
                      <a:lnTo>
                        <a:pt x="25" y="443"/>
                      </a:lnTo>
                      <a:lnTo>
                        <a:pt x="20" y="443"/>
                      </a:lnTo>
                      <a:lnTo>
                        <a:pt x="15" y="443"/>
                      </a:lnTo>
                      <a:lnTo>
                        <a:pt x="10" y="443"/>
                      </a:lnTo>
                      <a:lnTo>
                        <a:pt x="6" y="442"/>
                      </a:lnTo>
                      <a:lnTo>
                        <a:pt x="1" y="442"/>
                      </a:lnTo>
                      <a:lnTo>
                        <a:pt x="1" y="335"/>
                      </a:lnTo>
                      <a:lnTo>
                        <a:pt x="1" y="229"/>
                      </a:lnTo>
                      <a:lnTo>
                        <a:pt x="1" y="12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D3C1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Freeform 86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131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3" y="13"/>
                    </a:cxn>
                    <a:cxn ang="0">
                      <a:pos x="26" y="12"/>
                    </a:cxn>
                    <a:cxn ang="0">
                      <a:pos x="40" y="12"/>
                    </a:cxn>
                    <a:cxn ang="0">
                      <a:pos x="52" y="11"/>
                    </a:cxn>
                    <a:cxn ang="0">
                      <a:pos x="66" y="10"/>
                    </a:cxn>
                    <a:cxn ang="0">
                      <a:pos x="80" y="9"/>
                    </a:cxn>
                    <a:cxn ang="0">
                      <a:pos x="93" y="8"/>
                    </a:cxn>
                    <a:cxn ang="0">
                      <a:pos x="106" y="7"/>
                    </a:cxn>
                    <a:cxn ang="0">
                      <a:pos x="120" y="7"/>
                    </a:cxn>
                    <a:cxn ang="0">
                      <a:pos x="133" y="6"/>
                    </a:cxn>
                    <a:cxn ang="0">
                      <a:pos x="146" y="5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97"/>
                    </a:cxn>
                    <a:cxn ang="0">
                      <a:pos x="214" y="192"/>
                    </a:cxn>
                    <a:cxn ang="0">
                      <a:pos x="214" y="288"/>
                    </a:cxn>
                    <a:cxn ang="0">
                      <a:pos x="214" y="384"/>
                    </a:cxn>
                    <a:cxn ang="0">
                      <a:pos x="214" y="386"/>
                    </a:cxn>
                    <a:cxn ang="0">
                      <a:pos x="214" y="388"/>
                    </a:cxn>
                    <a:cxn ang="0">
                      <a:pos x="214" y="392"/>
                    </a:cxn>
                    <a:cxn ang="0">
                      <a:pos x="214" y="394"/>
                    </a:cxn>
                    <a:cxn ang="0">
                      <a:pos x="204" y="394"/>
                    </a:cxn>
                    <a:cxn ang="0">
                      <a:pos x="193" y="394"/>
                    </a:cxn>
                    <a:cxn ang="0">
                      <a:pos x="182" y="394"/>
                    </a:cxn>
                    <a:cxn ang="0">
                      <a:pos x="171" y="394"/>
                    </a:cxn>
                    <a:cxn ang="0">
                      <a:pos x="160" y="394"/>
                    </a:cxn>
                    <a:cxn ang="0">
                      <a:pos x="150" y="394"/>
                    </a:cxn>
                    <a:cxn ang="0">
                      <a:pos x="139" y="394"/>
                    </a:cxn>
                    <a:cxn ang="0">
                      <a:pos x="127" y="393"/>
                    </a:cxn>
                    <a:cxn ang="0">
                      <a:pos x="117" y="393"/>
                    </a:cxn>
                    <a:cxn ang="0">
                      <a:pos x="106" y="393"/>
                    </a:cxn>
                    <a:cxn ang="0">
                      <a:pos x="96" y="393"/>
                    </a:cxn>
                    <a:cxn ang="0">
                      <a:pos x="84" y="393"/>
                    </a:cxn>
                    <a:cxn ang="0">
                      <a:pos x="74" y="393"/>
                    </a:cxn>
                    <a:cxn ang="0">
                      <a:pos x="63" y="393"/>
                    </a:cxn>
                    <a:cxn ang="0">
                      <a:pos x="51" y="393"/>
                    </a:cxn>
                    <a:cxn ang="0">
                      <a:pos x="41" y="393"/>
                    </a:cxn>
                    <a:cxn ang="0">
                      <a:pos x="40" y="389"/>
                    </a:cxn>
                    <a:cxn ang="0">
                      <a:pos x="40" y="385"/>
                    </a:cxn>
                    <a:cxn ang="0">
                      <a:pos x="39" y="382"/>
                    </a:cxn>
                    <a:cxn ang="0">
                      <a:pos x="39" y="379"/>
                    </a:cxn>
                    <a:cxn ang="0">
                      <a:pos x="34" y="379"/>
                    </a:cxn>
                    <a:cxn ang="0">
                      <a:pos x="29" y="378"/>
                    </a:cxn>
                    <a:cxn ang="0">
                      <a:pos x="25" y="378"/>
                    </a:cxn>
                    <a:cxn ang="0">
                      <a:pos x="20" y="378"/>
                    </a:cxn>
                    <a:cxn ang="0">
                      <a:pos x="15" y="378"/>
                    </a:cxn>
                    <a:cxn ang="0">
                      <a:pos x="10" y="378"/>
                    </a:cxn>
                    <a:cxn ang="0">
                      <a:pos x="6" y="377"/>
                    </a:cxn>
                    <a:cxn ang="0">
                      <a:pos x="1" y="377"/>
                    </a:cxn>
                    <a:cxn ang="0">
                      <a:pos x="1" y="286"/>
                    </a:cxn>
                    <a:cxn ang="0">
                      <a:pos x="1" y="196"/>
                    </a:cxn>
                    <a:cxn ang="0">
                      <a:pos x="1" y="105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14" h="394">
                      <a:moveTo>
                        <a:pt x="0" y="14"/>
                      </a:moveTo>
                      <a:lnTo>
                        <a:pt x="13" y="13"/>
                      </a:lnTo>
                      <a:lnTo>
                        <a:pt x="26" y="12"/>
                      </a:lnTo>
                      <a:lnTo>
                        <a:pt x="40" y="12"/>
                      </a:lnTo>
                      <a:lnTo>
                        <a:pt x="52" y="11"/>
                      </a:lnTo>
                      <a:lnTo>
                        <a:pt x="66" y="10"/>
                      </a:lnTo>
                      <a:lnTo>
                        <a:pt x="80" y="9"/>
                      </a:lnTo>
                      <a:lnTo>
                        <a:pt x="93" y="8"/>
                      </a:lnTo>
                      <a:lnTo>
                        <a:pt x="106" y="7"/>
                      </a:lnTo>
                      <a:lnTo>
                        <a:pt x="120" y="7"/>
                      </a:lnTo>
                      <a:lnTo>
                        <a:pt x="133" y="6"/>
                      </a:lnTo>
                      <a:lnTo>
                        <a:pt x="146" y="5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97"/>
                      </a:lnTo>
                      <a:lnTo>
                        <a:pt x="214" y="192"/>
                      </a:lnTo>
                      <a:lnTo>
                        <a:pt x="214" y="288"/>
                      </a:lnTo>
                      <a:lnTo>
                        <a:pt x="214" y="384"/>
                      </a:lnTo>
                      <a:lnTo>
                        <a:pt x="214" y="386"/>
                      </a:lnTo>
                      <a:lnTo>
                        <a:pt x="214" y="388"/>
                      </a:lnTo>
                      <a:lnTo>
                        <a:pt x="214" y="392"/>
                      </a:lnTo>
                      <a:lnTo>
                        <a:pt x="214" y="394"/>
                      </a:lnTo>
                      <a:lnTo>
                        <a:pt x="204" y="394"/>
                      </a:lnTo>
                      <a:lnTo>
                        <a:pt x="193" y="394"/>
                      </a:lnTo>
                      <a:lnTo>
                        <a:pt x="182" y="394"/>
                      </a:lnTo>
                      <a:lnTo>
                        <a:pt x="171" y="394"/>
                      </a:lnTo>
                      <a:lnTo>
                        <a:pt x="160" y="394"/>
                      </a:lnTo>
                      <a:lnTo>
                        <a:pt x="150" y="394"/>
                      </a:lnTo>
                      <a:lnTo>
                        <a:pt x="139" y="394"/>
                      </a:lnTo>
                      <a:lnTo>
                        <a:pt x="127" y="393"/>
                      </a:lnTo>
                      <a:lnTo>
                        <a:pt x="117" y="393"/>
                      </a:lnTo>
                      <a:lnTo>
                        <a:pt x="106" y="393"/>
                      </a:lnTo>
                      <a:lnTo>
                        <a:pt x="96" y="393"/>
                      </a:lnTo>
                      <a:lnTo>
                        <a:pt x="84" y="393"/>
                      </a:lnTo>
                      <a:lnTo>
                        <a:pt x="74" y="393"/>
                      </a:lnTo>
                      <a:lnTo>
                        <a:pt x="63" y="393"/>
                      </a:lnTo>
                      <a:lnTo>
                        <a:pt x="51" y="393"/>
                      </a:lnTo>
                      <a:lnTo>
                        <a:pt x="41" y="393"/>
                      </a:lnTo>
                      <a:lnTo>
                        <a:pt x="40" y="389"/>
                      </a:lnTo>
                      <a:lnTo>
                        <a:pt x="40" y="385"/>
                      </a:lnTo>
                      <a:lnTo>
                        <a:pt x="39" y="382"/>
                      </a:lnTo>
                      <a:lnTo>
                        <a:pt x="39" y="379"/>
                      </a:lnTo>
                      <a:lnTo>
                        <a:pt x="34" y="379"/>
                      </a:lnTo>
                      <a:lnTo>
                        <a:pt x="29" y="378"/>
                      </a:lnTo>
                      <a:lnTo>
                        <a:pt x="25" y="378"/>
                      </a:lnTo>
                      <a:lnTo>
                        <a:pt x="20" y="378"/>
                      </a:lnTo>
                      <a:lnTo>
                        <a:pt x="15" y="378"/>
                      </a:lnTo>
                      <a:lnTo>
                        <a:pt x="10" y="378"/>
                      </a:lnTo>
                      <a:lnTo>
                        <a:pt x="6" y="377"/>
                      </a:lnTo>
                      <a:lnTo>
                        <a:pt x="1" y="377"/>
                      </a:lnTo>
                      <a:lnTo>
                        <a:pt x="1" y="286"/>
                      </a:lnTo>
                      <a:lnTo>
                        <a:pt x="1" y="196"/>
                      </a:lnTo>
                      <a:lnTo>
                        <a:pt x="1" y="10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8C9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Freeform 87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109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3" y="13"/>
                    </a:cxn>
                    <a:cxn ang="0">
                      <a:pos x="26" y="12"/>
                    </a:cxn>
                    <a:cxn ang="0">
                      <a:pos x="40" y="12"/>
                    </a:cxn>
                    <a:cxn ang="0">
                      <a:pos x="52" y="11"/>
                    </a:cxn>
                    <a:cxn ang="0">
                      <a:pos x="66" y="10"/>
                    </a:cxn>
                    <a:cxn ang="0">
                      <a:pos x="80" y="9"/>
                    </a:cxn>
                    <a:cxn ang="0">
                      <a:pos x="93" y="8"/>
                    </a:cxn>
                    <a:cxn ang="0">
                      <a:pos x="106" y="7"/>
                    </a:cxn>
                    <a:cxn ang="0">
                      <a:pos x="120" y="7"/>
                    </a:cxn>
                    <a:cxn ang="0">
                      <a:pos x="133" y="6"/>
                    </a:cxn>
                    <a:cxn ang="0">
                      <a:pos x="146" y="5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80"/>
                    </a:cxn>
                    <a:cxn ang="0">
                      <a:pos x="214" y="159"/>
                    </a:cxn>
                    <a:cxn ang="0">
                      <a:pos x="214" y="238"/>
                    </a:cxn>
                    <a:cxn ang="0">
                      <a:pos x="214" y="318"/>
                    </a:cxn>
                    <a:cxn ang="0">
                      <a:pos x="214" y="320"/>
                    </a:cxn>
                    <a:cxn ang="0">
                      <a:pos x="214" y="322"/>
                    </a:cxn>
                    <a:cxn ang="0">
                      <a:pos x="214" y="324"/>
                    </a:cxn>
                    <a:cxn ang="0">
                      <a:pos x="214" y="326"/>
                    </a:cxn>
                    <a:cxn ang="0">
                      <a:pos x="204" y="326"/>
                    </a:cxn>
                    <a:cxn ang="0">
                      <a:pos x="193" y="326"/>
                    </a:cxn>
                    <a:cxn ang="0">
                      <a:pos x="182" y="326"/>
                    </a:cxn>
                    <a:cxn ang="0">
                      <a:pos x="171" y="326"/>
                    </a:cxn>
                    <a:cxn ang="0">
                      <a:pos x="160" y="326"/>
                    </a:cxn>
                    <a:cxn ang="0">
                      <a:pos x="150" y="326"/>
                    </a:cxn>
                    <a:cxn ang="0">
                      <a:pos x="139" y="326"/>
                    </a:cxn>
                    <a:cxn ang="0">
                      <a:pos x="127" y="326"/>
                    </a:cxn>
                    <a:cxn ang="0">
                      <a:pos x="117" y="326"/>
                    </a:cxn>
                    <a:cxn ang="0">
                      <a:pos x="106" y="326"/>
                    </a:cxn>
                    <a:cxn ang="0">
                      <a:pos x="96" y="326"/>
                    </a:cxn>
                    <a:cxn ang="0">
                      <a:pos x="84" y="326"/>
                    </a:cxn>
                    <a:cxn ang="0">
                      <a:pos x="74" y="325"/>
                    </a:cxn>
                    <a:cxn ang="0">
                      <a:pos x="63" y="325"/>
                    </a:cxn>
                    <a:cxn ang="0">
                      <a:pos x="51" y="325"/>
                    </a:cxn>
                    <a:cxn ang="0">
                      <a:pos x="41" y="325"/>
                    </a:cxn>
                    <a:cxn ang="0">
                      <a:pos x="40" y="323"/>
                    </a:cxn>
                    <a:cxn ang="0">
                      <a:pos x="40" y="320"/>
                    </a:cxn>
                    <a:cxn ang="0">
                      <a:pos x="39" y="316"/>
                    </a:cxn>
                    <a:cxn ang="0">
                      <a:pos x="39" y="313"/>
                    </a:cxn>
                    <a:cxn ang="0">
                      <a:pos x="34" y="313"/>
                    </a:cxn>
                    <a:cxn ang="0">
                      <a:pos x="29" y="313"/>
                    </a:cxn>
                    <a:cxn ang="0">
                      <a:pos x="25" y="313"/>
                    </a:cxn>
                    <a:cxn ang="0">
                      <a:pos x="20" y="313"/>
                    </a:cxn>
                    <a:cxn ang="0">
                      <a:pos x="15" y="313"/>
                    </a:cxn>
                    <a:cxn ang="0">
                      <a:pos x="10" y="313"/>
                    </a:cxn>
                    <a:cxn ang="0">
                      <a:pos x="6" y="312"/>
                    </a:cxn>
                    <a:cxn ang="0">
                      <a:pos x="1" y="312"/>
                    </a:cxn>
                    <a:cxn ang="0">
                      <a:pos x="1" y="237"/>
                    </a:cxn>
                    <a:cxn ang="0">
                      <a:pos x="1" y="163"/>
                    </a:cxn>
                    <a:cxn ang="0">
                      <a:pos x="1" y="88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14" h="326">
                      <a:moveTo>
                        <a:pt x="0" y="14"/>
                      </a:moveTo>
                      <a:lnTo>
                        <a:pt x="13" y="13"/>
                      </a:lnTo>
                      <a:lnTo>
                        <a:pt x="26" y="12"/>
                      </a:lnTo>
                      <a:lnTo>
                        <a:pt x="40" y="12"/>
                      </a:lnTo>
                      <a:lnTo>
                        <a:pt x="52" y="11"/>
                      </a:lnTo>
                      <a:lnTo>
                        <a:pt x="66" y="10"/>
                      </a:lnTo>
                      <a:lnTo>
                        <a:pt x="80" y="9"/>
                      </a:lnTo>
                      <a:lnTo>
                        <a:pt x="93" y="8"/>
                      </a:lnTo>
                      <a:lnTo>
                        <a:pt x="106" y="7"/>
                      </a:lnTo>
                      <a:lnTo>
                        <a:pt x="120" y="7"/>
                      </a:lnTo>
                      <a:lnTo>
                        <a:pt x="133" y="6"/>
                      </a:lnTo>
                      <a:lnTo>
                        <a:pt x="146" y="5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80"/>
                      </a:lnTo>
                      <a:lnTo>
                        <a:pt x="214" y="159"/>
                      </a:lnTo>
                      <a:lnTo>
                        <a:pt x="214" y="238"/>
                      </a:lnTo>
                      <a:lnTo>
                        <a:pt x="214" y="318"/>
                      </a:lnTo>
                      <a:lnTo>
                        <a:pt x="214" y="320"/>
                      </a:lnTo>
                      <a:lnTo>
                        <a:pt x="214" y="322"/>
                      </a:lnTo>
                      <a:lnTo>
                        <a:pt x="214" y="324"/>
                      </a:lnTo>
                      <a:lnTo>
                        <a:pt x="214" y="326"/>
                      </a:lnTo>
                      <a:lnTo>
                        <a:pt x="204" y="326"/>
                      </a:lnTo>
                      <a:lnTo>
                        <a:pt x="193" y="326"/>
                      </a:lnTo>
                      <a:lnTo>
                        <a:pt x="182" y="326"/>
                      </a:lnTo>
                      <a:lnTo>
                        <a:pt x="171" y="326"/>
                      </a:lnTo>
                      <a:lnTo>
                        <a:pt x="160" y="326"/>
                      </a:lnTo>
                      <a:lnTo>
                        <a:pt x="150" y="326"/>
                      </a:lnTo>
                      <a:lnTo>
                        <a:pt x="139" y="326"/>
                      </a:lnTo>
                      <a:lnTo>
                        <a:pt x="127" y="326"/>
                      </a:lnTo>
                      <a:lnTo>
                        <a:pt x="117" y="326"/>
                      </a:lnTo>
                      <a:lnTo>
                        <a:pt x="106" y="326"/>
                      </a:lnTo>
                      <a:lnTo>
                        <a:pt x="96" y="326"/>
                      </a:lnTo>
                      <a:lnTo>
                        <a:pt x="84" y="326"/>
                      </a:lnTo>
                      <a:lnTo>
                        <a:pt x="74" y="325"/>
                      </a:lnTo>
                      <a:lnTo>
                        <a:pt x="63" y="325"/>
                      </a:lnTo>
                      <a:lnTo>
                        <a:pt x="51" y="325"/>
                      </a:lnTo>
                      <a:lnTo>
                        <a:pt x="41" y="325"/>
                      </a:lnTo>
                      <a:lnTo>
                        <a:pt x="40" y="323"/>
                      </a:lnTo>
                      <a:lnTo>
                        <a:pt x="40" y="320"/>
                      </a:lnTo>
                      <a:lnTo>
                        <a:pt x="39" y="316"/>
                      </a:lnTo>
                      <a:lnTo>
                        <a:pt x="39" y="313"/>
                      </a:lnTo>
                      <a:lnTo>
                        <a:pt x="34" y="313"/>
                      </a:lnTo>
                      <a:lnTo>
                        <a:pt x="29" y="313"/>
                      </a:lnTo>
                      <a:lnTo>
                        <a:pt x="25" y="313"/>
                      </a:lnTo>
                      <a:lnTo>
                        <a:pt x="20" y="313"/>
                      </a:lnTo>
                      <a:lnTo>
                        <a:pt x="15" y="313"/>
                      </a:lnTo>
                      <a:lnTo>
                        <a:pt x="10" y="313"/>
                      </a:lnTo>
                      <a:lnTo>
                        <a:pt x="6" y="312"/>
                      </a:lnTo>
                      <a:lnTo>
                        <a:pt x="1" y="312"/>
                      </a:lnTo>
                      <a:lnTo>
                        <a:pt x="1" y="237"/>
                      </a:lnTo>
                      <a:lnTo>
                        <a:pt x="1" y="163"/>
                      </a:lnTo>
                      <a:lnTo>
                        <a:pt x="1" y="8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DD1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Freeform 88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8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3" y="12"/>
                    </a:cxn>
                    <a:cxn ang="0">
                      <a:pos x="26" y="11"/>
                    </a:cxn>
                    <a:cxn ang="0">
                      <a:pos x="40" y="11"/>
                    </a:cxn>
                    <a:cxn ang="0">
                      <a:pos x="52" y="10"/>
                    </a:cxn>
                    <a:cxn ang="0">
                      <a:pos x="66" y="9"/>
                    </a:cxn>
                    <a:cxn ang="0">
                      <a:pos x="80" y="8"/>
                    </a:cxn>
                    <a:cxn ang="0">
                      <a:pos x="93" y="8"/>
                    </a:cxn>
                    <a:cxn ang="0">
                      <a:pos x="106" y="7"/>
                    </a:cxn>
                    <a:cxn ang="0">
                      <a:pos x="120" y="6"/>
                    </a:cxn>
                    <a:cxn ang="0">
                      <a:pos x="133" y="5"/>
                    </a:cxn>
                    <a:cxn ang="0">
                      <a:pos x="146" y="5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2"/>
                    </a:cxn>
                    <a:cxn ang="0">
                      <a:pos x="213" y="0"/>
                    </a:cxn>
                    <a:cxn ang="0">
                      <a:pos x="213" y="63"/>
                    </a:cxn>
                    <a:cxn ang="0">
                      <a:pos x="214" y="125"/>
                    </a:cxn>
                    <a:cxn ang="0">
                      <a:pos x="214" y="188"/>
                    </a:cxn>
                    <a:cxn ang="0">
                      <a:pos x="214" y="250"/>
                    </a:cxn>
                    <a:cxn ang="0">
                      <a:pos x="214" y="252"/>
                    </a:cxn>
                    <a:cxn ang="0">
                      <a:pos x="214" y="254"/>
                    </a:cxn>
                    <a:cxn ang="0">
                      <a:pos x="214" y="255"/>
                    </a:cxn>
                    <a:cxn ang="0">
                      <a:pos x="214" y="257"/>
                    </a:cxn>
                    <a:cxn ang="0">
                      <a:pos x="204" y="257"/>
                    </a:cxn>
                    <a:cxn ang="0">
                      <a:pos x="193" y="257"/>
                    </a:cxn>
                    <a:cxn ang="0">
                      <a:pos x="182" y="257"/>
                    </a:cxn>
                    <a:cxn ang="0">
                      <a:pos x="171" y="257"/>
                    </a:cxn>
                    <a:cxn ang="0">
                      <a:pos x="160" y="257"/>
                    </a:cxn>
                    <a:cxn ang="0">
                      <a:pos x="150" y="257"/>
                    </a:cxn>
                    <a:cxn ang="0">
                      <a:pos x="139" y="257"/>
                    </a:cxn>
                    <a:cxn ang="0">
                      <a:pos x="127" y="257"/>
                    </a:cxn>
                    <a:cxn ang="0">
                      <a:pos x="117" y="257"/>
                    </a:cxn>
                    <a:cxn ang="0">
                      <a:pos x="106" y="257"/>
                    </a:cxn>
                    <a:cxn ang="0">
                      <a:pos x="96" y="257"/>
                    </a:cxn>
                    <a:cxn ang="0">
                      <a:pos x="84" y="257"/>
                    </a:cxn>
                    <a:cxn ang="0">
                      <a:pos x="74" y="257"/>
                    </a:cxn>
                    <a:cxn ang="0">
                      <a:pos x="63" y="257"/>
                    </a:cxn>
                    <a:cxn ang="0">
                      <a:pos x="51" y="257"/>
                    </a:cxn>
                    <a:cxn ang="0">
                      <a:pos x="41" y="257"/>
                    </a:cxn>
                    <a:cxn ang="0">
                      <a:pos x="40" y="255"/>
                    </a:cxn>
                    <a:cxn ang="0">
                      <a:pos x="40" y="252"/>
                    </a:cxn>
                    <a:cxn ang="0">
                      <a:pos x="39" y="250"/>
                    </a:cxn>
                    <a:cxn ang="0">
                      <a:pos x="39" y="248"/>
                    </a:cxn>
                    <a:cxn ang="0">
                      <a:pos x="34" y="248"/>
                    </a:cxn>
                    <a:cxn ang="0">
                      <a:pos x="29" y="248"/>
                    </a:cxn>
                    <a:cxn ang="0">
                      <a:pos x="25" y="248"/>
                    </a:cxn>
                    <a:cxn ang="0">
                      <a:pos x="20" y="248"/>
                    </a:cxn>
                    <a:cxn ang="0">
                      <a:pos x="15" y="248"/>
                    </a:cxn>
                    <a:cxn ang="0">
                      <a:pos x="10" y="248"/>
                    </a:cxn>
                    <a:cxn ang="0">
                      <a:pos x="6" y="247"/>
                    </a:cxn>
                    <a:cxn ang="0">
                      <a:pos x="1" y="247"/>
                    </a:cxn>
                    <a:cxn ang="0">
                      <a:pos x="1" y="189"/>
                    </a:cxn>
                    <a:cxn ang="0">
                      <a:pos x="1" y="130"/>
                    </a:cxn>
                    <a:cxn ang="0">
                      <a:pos x="1" y="7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14" h="257">
                      <a:moveTo>
                        <a:pt x="0" y="13"/>
                      </a:moveTo>
                      <a:lnTo>
                        <a:pt x="13" y="12"/>
                      </a:lnTo>
                      <a:lnTo>
                        <a:pt x="26" y="11"/>
                      </a:lnTo>
                      <a:lnTo>
                        <a:pt x="40" y="11"/>
                      </a:lnTo>
                      <a:lnTo>
                        <a:pt x="52" y="10"/>
                      </a:lnTo>
                      <a:lnTo>
                        <a:pt x="66" y="9"/>
                      </a:lnTo>
                      <a:lnTo>
                        <a:pt x="80" y="8"/>
                      </a:lnTo>
                      <a:lnTo>
                        <a:pt x="93" y="8"/>
                      </a:lnTo>
                      <a:lnTo>
                        <a:pt x="106" y="7"/>
                      </a:lnTo>
                      <a:lnTo>
                        <a:pt x="120" y="6"/>
                      </a:lnTo>
                      <a:lnTo>
                        <a:pt x="133" y="5"/>
                      </a:lnTo>
                      <a:lnTo>
                        <a:pt x="146" y="5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2"/>
                      </a:lnTo>
                      <a:lnTo>
                        <a:pt x="213" y="0"/>
                      </a:lnTo>
                      <a:lnTo>
                        <a:pt x="213" y="63"/>
                      </a:lnTo>
                      <a:lnTo>
                        <a:pt x="214" y="125"/>
                      </a:lnTo>
                      <a:lnTo>
                        <a:pt x="214" y="188"/>
                      </a:lnTo>
                      <a:lnTo>
                        <a:pt x="214" y="250"/>
                      </a:lnTo>
                      <a:lnTo>
                        <a:pt x="214" y="252"/>
                      </a:lnTo>
                      <a:lnTo>
                        <a:pt x="214" y="254"/>
                      </a:lnTo>
                      <a:lnTo>
                        <a:pt x="214" y="255"/>
                      </a:lnTo>
                      <a:lnTo>
                        <a:pt x="214" y="257"/>
                      </a:lnTo>
                      <a:lnTo>
                        <a:pt x="204" y="257"/>
                      </a:lnTo>
                      <a:lnTo>
                        <a:pt x="193" y="257"/>
                      </a:lnTo>
                      <a:lnTo>
                        <a:pt x="182" y="257"/>
                      </a:lnTo>
                      <a:lnTo>
                        <a:pt x="171" y="257"/>
                      </a:lnTo>
                      <a:lnTo>
                        <a:pt x="160" y="257"/>
                      </a:lnTo>
                      <a:lnTo>
                        <a:pt x="150" y="257"/>
                      </a:lnTo>
                      <a:lnTo>
                        <a:pt x="139" y="257"/>
                      </a:lnTo>
                      <a:lnTo>
                        <a:pt x="127" y="257"/>
                      </a:lnTo>
                      <a:lnTo>
                        <a:pt x="117" y="257"/>
                      </a:lnTo>
                      <a:lnTo>
                        <a:pt x="106" y="257"/>
                      </a:lnTo>
                      <a:lnTo>
                        <a:pt x="96" y="257"/>
                      </a:lnTo>
                      <a:lnTo>
                        <a:pt x="84" y="257"/>
                      </a:lnTo>
                      <a:lnTo>
                        <a:pt x="74" y="257"/>
                      </a:lnTo>
                      <a:lnTo>
                        <a:pt x="63" y="257"/>
                      </a:lnTo>
                      <a:lnTo>
                        <a:pt x="51" y="257"/>
                      </a:lnTo>
                      <a:lnTo>
                        <a:pt x="41" y="257"/>
                      </a:lnTo>
                      <a:lnTo>
                        <a:pt x="40" y="255"/>
                      </a:lnTo>
                      <a:lnTo>
                        <a:pt x="40" y="252"/>
                      </a:lnTo>
                      <a:lnTo>
                        <a:pt x="39" y="250"/>
                      </a:lnTo>
                      <a:lnTo>
                        <a:pt x="39" y="248"/>
                      </a:lnTo>
                      <a:lnTo>
                        <a:pt x="34" y="248"/>
                      </a:lnTo>
                      <a:lnTo>
                        <a:pt x="29" y="248"/>
                      </a:lnTo>
                      <a:lnTo>
                        <a:pt x="25" y="248"/>
                      </a:lnTo>
                      <a:lnTo>
                        <a:pt x="20" y="248"/>
                      </a:lnTo>
                      <a:lnTo>
                        <a:pt x="15" y="248"/>
                      </a:lnTo>
                      <a:lnTo>
                        <a:pt x="10" y="248"/>
                      </a:lnTo>
                      <a:lnTo>
                        <a:pt x="6" y="247"/>
                      </a:lnTo>
                      <a:lnTo>
                        <a:pt x="1" y="247"/>
                      </a:lnTo>
                      <a:lnTo>
                        <a:pt x="1" y="189"/>
                      </a:lnTo>
                      <a:lnTo>
                        <a:pt x="1" y="130"/>
                      </a:lnTo>
                      <a:lnTo>
                        <a:pt x="1" y="7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5D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Freeform 89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6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13" y="0"/>
                    </a:cxn>
                    <a:cxn ang="0">
                      <a:pos x="214" y="183"/>
                    </a:cxn>
                    <a:cxn ang="0">
                      <a:pos x="214" y="190"/>
                    </a:cxn>
                    <a:cxn ang="0">
                      <a:pos x="41" y="190"/>
                    </a:cxn>
                    <a:cxn ang="0">
                      <a:pos x="39" y="183"/>
                    </a:cxn>
                    <a:cxn ang="0">
                      <a:pos x="1" y="18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214" h="190">
                      <a:moveTo>
                        <a:pt x="0" y="12"/>
                      </a:moveTo>
                      <a:lnTo>
                        <a:pt x="213" y="0"/>
                      </a:lnTo>
                      <a:lnTo>
                        <a:pt x="214" y="183"/>
                      </a:lnTo>
                      <a:lnTo>
                        <a:pt x="214" y="190"/>
                      </a:lnTo>
                      <a:lnTo>
                        <a:pt x="41" y="190"/>
                      </a:lnTo>
                      <a:lnTo>
                        <a:pt x="39" y="183"/>
                      </a:lnTo>
                      <a:lnTo>
                        <a:pt x="1" y="18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Freeform 90"/>
                <p:cNvSpPr>
                  <a:spLocks/>
                </p:cNvSpPr>
                <p:nvPr/>
              </p:nvSpPr>
              <p:spPr bwMode="auto">
                <a:xfrm>
                  <a:off x="1397" y="960"/>
                  <a:ext cx="247" cy="332"/>
                </a:xfrm>
                <a:custGeom>
                  <a:avLst/>
                  <a:gdLst/>
                  <a:ahLst/>
                  <a:cxnLst>
                    <a:cxn ang="0">
                      <a:pos x="59" y="103"/>
                    </a:cxn>
                    <a:cxn ang="0">
                      <a:pos x="103" y="91"/>
                    </a:cxn>
                    <a:cxn ang="0">
                      <a:pos x="146" y="80"/>
                    </a:cxn>
                    <a:cxn ang="0">
                      <a:pos x="189" y="71"/>
                    </a:cxn>
                    <a:cxn ang="0">
                      <a:pos x="233" y="61"/>
                    </a:cxn>
                    <a:cxn ang="0">
                      <a:pos x="277" y="53"/>
                    </a:cxn>
                    <a:cxn ang="0">
                      <a:pos x="320" y="44"/>
                    </a:cxn>
                    <a:cxn ang="0">
                      <a:pos x="365" y="37"/>
                    </a:cxn>
                    <a:cxn ang="0">
                      <a:pos x="408" y="31"/>
                    </a:cxn>
                    <a:cxn ang="0">
                      <a:pos x="453" y="24"/>
                    </a:cxn>
                    <a:cxn ang="0">
                      <a:pos x="497" y="19"/>
                    </a:cxn>
                    <a:cxn ang="0">
                      <a:pos x="541" y="14"/>
                    </a:cxn>
                    <a:cxn ang="0">
                      <a:pos x="586" y="10"/>
                    </a:cxn>
                    <a:cxn ang="0">
                      <a:pos x="630" y="6"/>
                    </a:cxn>
                    <a:cxn ang="0">
                      <a:pos x="675" y="3"/>
                    </a:cxn>
                    <a:cxn ang="0">
                      <a:pos x="720" y="1"/>
                    </a:cxn>
                    <a:cxn ang="0">
                      <a:pos x="731" y="242"/>
                    </a:cxn>
                    <a:cxn ang="0">
                      <a:pos x="721" y="723"/>
                    </a:cxn>
                    <a:cxn ang="0">
                      <a:pos x="712" y="969"/>
                    </a:cxn>
                    <a:cxn ang="0">
                      <a:pos x="678" y="976"/>
                    </a:cxn>
                    <a:cxn ang="0">
                      <a:pos x="640" y="982"/>
                    </a:cxn>
                    <a:cxn ang="0">
                      <a:pos x="599" y="986"/>
                    </a:cxn>
                    <a:cxn ang="0">
                      <a:pos x="554" y="990"/>
                    </a:cxn>
                    <a:cxn ang="0">
                      <a:pos x="508" y="993"/>
                    </a:cxn>
                    <a:cxn ang="0">
                      <a:pos x="459" y="995"/>
                    </a:cxn>
                    <a:cxn ang="0">
                      <a:pos x="409" y="995"/>
                    </a:cxn>
                    <a:cxn ang="0">
                      <a:pos x="360" y="994"/>
                    </a:cxn>
                    <a:cxn ang="0">
                      <a:pos x="310" y="992"/>
                    </a:cxn>
                    <a:cxn ang="0">
                      <a:pos x="260" y="988"/>
                    </a:cxn>
                    <a:cxn ang="0">
                      <a:pos x="213" y="984"/>
                    </a:cxn>
                    <a:cxn ang="0">
                      <a:pos x="167" y="979"/>
                    </a:cxn>
                    <a:cxn ang="0">
                      <a:pos x="124" y="971"/>
                    </a:cxn>
                    <a:cxn ang="0">
                      <a:pos x="84" y="964"/>
                    </a:cxn>
                    <a:cxn ang="0">
                      <a:pos x="48" y="955"/>
                    </a:cxn>
                    <a:cxn ang="0">
                      <a:pos x="17" y="844"/>
                    </a:cxn>
                    <a:cxn ang="0">
                      <a:pos x="1" y="637"/>
                    </a:cxn>
                    <a:cxn ang="0">
                      <a:pos x="2" y="431"/>
                    </a:cxn>
                    <a:cxn ang="0">
                      <a:pos x="21" y="219"/>
                    </a:cxn>
                  </a:cxnLst>
                  <a:rect l="0" t="0" r="r" b="b"/>
                  <a:pathLst>
                    <a:path w="742" h="995">
                      <a:moveTo>
                        <a:pt x="37" y="108"/>
                      </a:moveTo>
                      <a:lnTo>
                        <a:pt x="59" y="103"/>
                      </a:lnTo>
                      <a:lnTo>
                        <a:pt x="81" y="96"/>
                      </a:lnTo>
                      <a:lnTo>
                        <a:pt x="103" y="91"/>
                      </a:lnTo>
                      <a:lnTo>
                        <a:pt x="124" y="86"/>
                      </a:lnTo>
                      <a:lnTo>
                        <a:pt x="146" y="80"/>
                      </a:lnTo>
                      <a:lnTo>
                        <a:pt x="167" y="75"/>
                      </a:lnTo>
                      <a:lnTo>
                        <a:pt x="189" y="71"/>
                      </a:lnTo>
                      <a:lnTo>
                        <a:pt x="212" y="66"/>
                      </a:lnTo>
                      <a:lnTo>
                        <a:pt x="233" y="61"/>
                      </a:lnTo>
                      <a:lnTo>
                        <a:pt x="255" y="57"/>
                      </a:lnTo>
                      <a:lnTo>
                        <a:pt x="277" y="53"/>
                      </a:lnTo>
                      <a:lnTo>
                        <a:pt x="298" y="49"/>
                      </a:lnTo>
                      <a:lnTo>
                        <a:pt x="320" y="44"/>
                      </a:lnTo>
                      <a:lnTo>
                        <a:pt x="343" y="41"/>
                      </a:lnTo>
                      <a:lnTo>
                        <a:pt x="365" y="37"/>
                      </a:lnTo>
                      <a:lnTo>
                        <a:pt x="387" y="34"/>
                      </a:lnTo>
                      <a:lnTo>
                        <a:pt x="408" y="31"/>
                      </a:lnTo>
                      <a:lnTo>
                        <a:pt x="430" y="27"/>
                      </a:lnTo>
                      <a:lnTo>
                        <a:pt x="453" y="24"/>
                      </a:lnTo>
                      <a:lnTo>
                        <a:pt x="475" y="21"/>
                      </a:lnTo>
                      <a:lnTo>
                        <a:pt x="497" y="19"/>
                      </a:lnTo>
                      <a:lnTo>
                        <a:pt x="519" y="16"/>
                      </a:lnTo>
                      <a:lnTo>
                        <a:pt x="541" y="14"/>
                      </a:lnTo>
                      <a:lnTo>
                        <a:pt x="564" y="12"/>
                      </a:lnTo>
                      <a:lnTo>
                        <a:pt x="586" y="10"/>
                      </a:lnTo>
                      <a:lnTo>
                        <a:pt x="608" y="7"/>
                      </a:lnTo>
                      <a:lnTo>
                        <a:pt x="630" y="6"/>
                      </a:lnTo>
                      <a:lnTo>
                        <a:pt x="652" y="4"/>
                      </a:lnTo>
                      <a:lnTo>
                        <a:pt x="675" y="3"/>
                      </a:lnTo>
                      <a:lnTo>
                        <a:pt x="698" y="2"/>
                      </a:lnTo>
                      <a:lnTo>
                        <a:pt x="720" y="1"/>
                      </a:lnTo>
                      <a:lnTo>
                        <a:pt x="742" y="0"/>
                      </a:lnTo>
                      <a:lnTo>
                        <a:pt x="731" y="242"/>
                      </a:lnTo>
                      <a:lnTo>
                        <a:pt x="723" y="482"/>
                      </a:lnTo>
                      <a:lnTo>
                        <a:pt x="721" y="723"/>
                      </a:lnTo>
                      <a:lnTo>
                        <a:pt x="726" y="965"/>
                      </a:lnTo>
                      <a:lnTo>
                        <a:pt x="712" y="969"/>
                      </a:lnTo>
                      <a:lnTo>
                        <a:pt x="695" y="973"/>
                      </a:lnTo>
                      <a:lnTo>
                        <a:pt x="678" y="976"/>
                      </a:lnTo>
                      <a:lnTo>
                        <a:pt x="659" y="979"/>
                      </a:lnTo>
                      <a:lnTo>
                        <a:pt x="640" y="982"/>
                      </a:lnTo>
                      <a:lnTo>
                        <a:pt x="620" y="984"/>
                      </a:lnTo>
                      <a:lnTo>
                        <a:pt x="599" y="986"/>
                      </a:lnTo>
                      <a:lnTo>
                        <a:pt x="576" y="988"/>
                      </a:lnTo>
                      <a:lnTo>
                        <a:pt x="554" y="990"/>
                      </a:lnTo>
                      <a:lnTo>
                        <a:pt x="531" y="992"/>
                      </a:lnTo>
                      <a:lnTo>
                        <a:pt x="508" y="993"/>
                      </a:lnTo>
                      <a:lnTo>
                        <a:pt x="483" y="994"/>
                      </a:lnTo>
                      <a:lnTo>
                        <a:pt x="459" y="995"/>
                      </a:lnTo>
                      <a:lnTo>
                        <a:pt x="434" y="995"/>
                      </a:lnTo>
                      <a:lnTo>
                        <a:pt x="409" y="995"/>
                      </a:lnTo>
                      <a:lnTo>
                        <a:pt x="384" y="995"/>
                      </a:lnTo>
                      <a:lnTo>
                        <a:pt x="360" y="994"/>
                      </a:lnTo>
                      <a:lnTo>
                        <a:pt x="334" y="993"/>
                      </a:lnTo>
                      <a:lnTo>
                        <a:pt x="310" y="992"/>
                      </a:lnTo>
                      <a:lnTo>
                        <a:pt x="285" y="990"/>
                      </a:lnTo>
                      <a:lnTo>
                        <a:pt x="260" y="988"/>
                      </a:lnTo>
                      <a:lnTo>
                        <a:pt x="236" y="986"/>
                      </a:lnTo>
                      <a:lnTo>
                        <a:pt x="213" y="984"/>
                      </a:lnTo>
                      <a:lnTo>
                        <a:pt x="189" y="982"/>
                      </a:lnTo>
                      <a:lnTo>
                        <a:pt x="167" y="979"/>
                      </a:lnTo>
                      <a:lnTo>
                        <a:pt x="145" y="976"/>
                      </a:lnTo>
                      <a:lnTo>
                        <a:pt x="124" y="971"/>
                      </a:lnTo>
                      <a:lnTo>
                        <a:pt x="104" y="968"/>
                      </a:lnTo>
                      <a:lnTo>
                        <a:pt x="84" y="964"/>
                      </a:lnTo>
                      <a:lnTo>
                        <a:pt x="66" y="960"/>
                      </a:lnTo>
                      <a:lnTo>
                        <a:pt x="48" y="955"/>
                      </a:lnTo>
                      <a:lnTo>
                        <a:pt x="32" y="949"/>
                      </a:lnTo>
                      <a:lnTo>
                        <a:pt x="17" y="844"/>
                      </a:lnTo>
                      <a:lnTo>
                        <a:pt x="7" y="740"/>
                      </a:lnTo>
                      <a:lnTo>
                        <a:pt x="1" y="637"/>
                      </a:lnTo>
                      <a:lnTo>
                        <a:pt x="0" y="535"/>
                      </a:lnTo>
                      <a:lnTo>
                        <a:pt x="2" y="431"/>
                      </a:lnTo>
                      <a:lnTo>
                        <a:pt x="10" y="327"/>
                      </a:lnTo>
                      <a:lnTo>
                        <a:pt x="21" y="219"/>
                      </a:lnTo>
                      <a:lnTo>
                        <a:pt x="37" y="108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auto">
                <a:xfrm>
                  <a:off x="1397" y="961"/>
                  <a:ext cx="242" cy="319"/>
                </a:xfrm>
                <a:custGeom>
                  <a:avLst/>
                  <a:gdLst/>
                  <a:ahLst/>
                  <a:cxnLst>
                    <a:cxn ang="0">
                      <a:pos x="37" y="107"/>
                    </a:cxn>
                    <a:cxn ang="0">
                      <a:pos x="58" y="102"/>
                    </a:cxn>
                    <a:cxn ang="0">
                      <a:pos x="80" y="96"/>
                    </a:cxn>
                    <a:cxn ang="0">
                      <a:pos x="101" y="91"/>
                    </a:cxn>
                    <a:cxn ang="0">
                      <a:pos x="122" y="86"/>
                    </a:cxn>
                    <a:cxn ang="0">
                      <a:pos x="143" y="80"/>
                    </a:cxn>
                    <a:cxn ang="0">
                      <a:pos x="164" y="75"/>
                    </a:cxn>
                    <a:cxn ang="0">
                      <a:pos x="185" y="71"/>
                    </a:cxn>
                    <a:cxn ang="0">
                      <a:pos x="206" y="66"/>
                    </a:cxn>
                    <a:cxn ang="0">
                      <a:pos x="228" y="61"/>
                    </a:cxn>
                    <a:cxn ang="0">
                      <a:pos x="249" y="57"/>
                    </a:cxn>
                    <a:cxn ang="0">
                      <a:pos x="271" y="53"/>
                    </a:cxn>
                    <a:cxn ang="0">
                      <a:pos x="292" y="49"/>
                    </a:cxn>
                    <a:cxn ang="0">
                      <a:pos x="313" y="45"/>
                    </a:cxn>
                    <a:cxn ang="0">
                      <a:pos x="335" y="41"/>
                    </a:cxn>
                    <a:cxn ang="0">
                      <a:pos x="356" y="37"/>
                    </a:cxn>
                    <a:cxn ang="0">
                      <a:pos x="378" y="34"/>
                    </a:cxn>
                    <a:cxn ang="0">
                      <a:pos x="400" y="31"/>
                    </a:cxn>
                    <a:cxn ang="0">
                      <a:pos x="421" y="28"/>
                    </a:cxn>
                    <a:cxn ang="0">
                      <a:pos x="443" y="24"/>
                    </a:cxn>
                    <a:cxn ang="0">
                      <a:pos x="464" y="21"/>
                    </a:cxn>
                    <a:cxn ang="0">
                      <a:pos x="487" y="19"/>
                    </a:cxn>
                    <a:cxn ang="0">
                      <a:pos x="508" y="16"/>
                    </a:cxn>
                    <a:cxn ang="0">
                      <a:pos x="530" y="14"/>
                    </a:cxn>
                    <a:cxn ang="0">
                      <a:pos x="551" y="12"/>
                    </a:cxn>
                    <a:cxn ang="0">
                      <a:pos x="573" y="10"/>
                    </a:cxn>
                    <a:cxn ang="0">
                      <a:pos x="594" y="8"/>
                    </a:cxn>
                    <a:cxn ang="0">
                      <a:pos x="617" y="6"/>
                    </a:cxn>
                    <a:cxn ang="0">
                      <a:pos x="638" y="4"/>
                    </a:cxn>
                    <a:cxn ang="0">
                      <a:pos x="660" y="3"/>
                    </a:cxn>
                    <a:cxn ang="0">
                      <a:pos x="681" y="2"/>
                    </a:cxn>
                    <a:cxn ang="0">
                      <a:pos x="703" y="1"/>
                    </a:cxn>
                    <a:cxn ang="0">
                      <a:pos x="724" y="0"/>
                    </a:cxn>
                    <a:cxn ang="0">
                      <a:pos x="714" y="233"/>
                    </a:cxn>
                    <a:cxn ang="0">
                      <a:pos x="705" y="463"/>
                    </a:cxn>
                    <a:cxn ang="0">
                      <a:pos x="703" y="694"/>
                    </a:cxn>
                    <a:cxn ang="0">
                      <a:pos x="709" y="926"/>
                    </a:cxn>
                    <a:cxn ang="0">
                      <a:pos x="678" y="934"/>
                    </a:cxn>
                    <a:cxn ang="0">
                      <a:pos x="643" y="940"/>
                    </a:cxn>
                    <a:cxn ang="0">
                      <a:pos x="604" y="946"/>
                    </a:cxn>
                    <a:cxn ang="0">
                      <a:pos x="562" y="950"/>
                    </a:cxn>
                    <a:cxn ang="0">
                      <a:pos x="517" y="955"/>
                    </a:cxn>
                    <a:cxn ang="0">
                      <a:pos x="472" y="957"/>
                    </a:cxn>
                    <a:cxn ang="0">
                      <a:pos x="423" y="958"/>
                    </a:cxn>
                    <a:cxn ang="0">
                      <a:pos x="376" y="959"/>
                    </a:cxn>
                    <a:cxn ang="0">
                      <a:pos x="326" y="958"/>
                    </a:cxn>
                    <a:cxn ang="0">
                      <a:pos x="278" y="956"/>
                    </a:cxn>
                    <a:cxn ang="0">
                      <a:pos x="231" y="953"/>
                    </a:cxn>
                    <a:cxn ang="0">
                      <a:pos x="185" y="948"/>
                    </a:cxn>
                    <a:cxn ang="0">
                      <a:pos x="142" y="942"/>
                    </a:cxn>
                    <a:cxn ang="0">
                      <a:pos x="102" y="936"/>
                    </a:cxn>
                    <a:cxn ang="0">
                      <a:pos x="65" y="926"/>
                    </a:cxn>
                    <a:cxn ang="0">
                      <a:pos x="32" y="917"/>
                    </a:cxn>
                    <a:cxn ang="0">
                      <a:pos x="17" y="815"/>
                    </a:cxn>
                    <a:cxn ang="0">
                      <a:pos x="8" y="716"/>
                    </a:cxn>
                    <a:cxn ang="0">
                      <a:pos x="1" y="616"/>
                    </a:cxn>
                    <a:cxn ang="0">
                      <a:pos x="0" y="518"/>
                    </a:cxn>
                    <a:cxn ang="0">
                      <a:pos x="3" y="419"/>
                    </a:cxn>
                    <a:cxn ang="0">
                      <a:pos x="11" y="317"/>
                    </a:cxn>
                    <a:cxn ang="0">
                      <a:pos x="22" y="214"/>
                    </a:cxn>
                    <a:cxn ang="0">
                      <a:pos x="37" y="107"/>
                    </a:cxn>
                  </a:cxnLst>
                  <a:rect l="0" t="0" r="r" b="b"/>
                  <a:pathLst>
                    <a:path w="724" h="959">
                      <a:moveTo>
                        <a:pt x="37" y="107"/>
                      </a:moveTo>
                      <a:lnTo>
                        <a:pt x="58" y="102"/>
                      </a:lnTo>
                      <a:lnTo>
                        <a:pt x="80" y="96"/>
                      </a:lnTo>
                      <a:lnTo>
                        <a:pt x="101" y="91"/>
                      </a:lnTo>
                      <a:lnTo>
                        <a:pt x="122" y="86"/>
                      </a:lnTo>
                      <a:lnTo>
                        <a:pt x="143" y="80"/>
                      </a:lnTo>
                      <a:lnTo>
                        <a:pt x="164" y="75"/>
                      </a:lnTo>
                      <a:lnTo>
                        <a:pt x="185" y="71"/>
                      </a:lnTo>
                      <a:lnTo>
                        <a:pt x="206" y="66"/>
                      </a:lnTo>
                      <a:lnTo>
                        <a:pt x="228" y="61"/>
                      </a:lnTo>
                      <a:lnTo>
                        <a:pt x="249" y="57"/>
                      </a:lnTo>
                      <a:lnTo>
                        <a:pt x="271" y="53"/>
                      </a:lnTo>
                      <a:lnTo>
                        <a:pt x="292" y="49"/>
                      </a:lnTo>
                      <a:lnTo>
                        <a:pt x="313" y="45"/>
                      </a:lnTo>
                      <a:lnTo>
                        <a:pt x="335" y="41"/>
                      </a:lnTo>
                      <a:lnTo>
                        <a:pt x="356" y="37"/>
                      </a:lnTo>
                      <a:lnTo>
                        <a:pt x="378" y="34"/>
                      </a:lnTo>
                      <a:lnTo>
                        <a:pt x="400" y="31"/>
                      </a:lnTo>
                      <a:lnTo>
                        <a:pt x="421" y="28"/>
                      </a:lnTo>
                      <a:lnTo>
                        <a:pt x="443" y="24"/>
                      </a:lnTo>
                      <a:lnTo>
                        <a:pt x="464" y="21"/>
                      </a:lnTo>
                      <a:lnTo>
                        <a:pt x="487" y="19"/>
                      </a:lnTo>
                      <a:lnTo>
                        <a:pt x="508" y="16"/>
                      </a:lnTo>
                      <a:lnTo>
                        <a:pt x="530" y="14"/>
                      </a:lnTo>
                      <a:lnTo>
                        <a:pt x="551" y="12"/>
                      </a:lnTo>
                      <a:lnTo>
                        <a:pt x="573" y="10"/>
                      </a:lnTo>
                      <a:lnTo>
                        <a:pt x="594" y="8"/>
                      </a:lnTo>
                      <a:lnTo>
                        <a:pt x="617" y="6"/>
                      </a:lnTo>
                      <a:lnTo>
                        <a:pt x="638" y="4"/>
                      </a:lnTo>
                      <a:lnTo>
                        <a:pt x="660" y="3"/>
                      </a:lnTo>
                      <a:lnTo>
                        <a:pt x="681" y="2"/>
                      </a:lnTo>
                      <a:lnTo>
                        <a:pt x="703" y="1"/>
                      </a:lnTo>
                      <a:lnTo>
                        <a:pt x="724" y="0"/>
                      </a:lnTo>
                      <a:lnTo>
                        <a:pt x="714" y="233"/>
                      </a:lnTo>
                      <a:lnTo>
                        <a:pt x="705" y="463"/>
                      </a:lnTo>
                      <a:lnTo>
                        <a:pt x="703" y="694"/>
                      </a:lnTo>
                      <a:lnTo>
                        <a:pt x="709" y="926"/>
                      </a:lnTo>
                      <a:lnTo>
                        <a:pt x="678" y="934"/>
                      </a:lnTo>
                      <a:lnTo>
                        <a:pt x="643" y="940"/>
                      </a:lnTo>
                      <a:lnTo>
                        <a:pt x="604" y="946"/>
                      </a:lnTo>
                      <a:lnTo>
                        <a:pt x="562" y="950"/>
                      </a:lnTo>
                      <a:lnTo>
                        <a:pt x="517" y="955"/>
                      </a:lnTo>
                      <a:lnTo>
                        <a:pt x="472" y="957"/>
                      </a:lnTo>
                      <a:lnTo>
                        <a:pt x="423" y="958"/>
                      </a:lnTo>
                      <a:lnTo>
                        <a:pt x="376" y="959"/>
                      </a:lnTo>
                      <a:lnTo>
                        <a:pt x="326" y="958"/>
                      </a:lnTo>
                      <a:lnTo>
                        <a:pt x="278" y="956"/>
                      </a:lnTo>
                      <a:lnTo>
                        <a:pt x="231" y="953"/>
                      </a:lnTo>
                      <a:lnTo>
                        <a:pt x="185" y="948"/>
                      </a:lnTo>
                      <a:lnTo>
                        <a:pt x="142" y="942"/>
                      </a:lnTo>
                      <a:lnTo>
                        <a:pt x="102" y="936"/>
                      </a:lnTo>
                      <a:lnTo>
                        <a:pt x="65" y="926"/>
                      </a:lnTo>
                      <a:lnTo>
                        <a:pt x="32" y="917"/>
                      </a:lnTo>
                      <a:lnTo>
                        <a:pt x="17" y="815"/>
                      </a:lnTo>
                      <a:lnTo>
                        <a:pt x="8" y="716"/>
                      </a:lnTo>
                      <a:lnTo>
                        <a:pt x="1" y="616"/>
                      </a:lnTo>
                      <a:lnTo>
                        <a:pt x="0" y="518"/>
                      </a:lnTo>
                      <a:lnTo>
                        <a:pt x="3" y="419"/>
                      </a:lnTo>
                      <a:lnTo>
                        <a:pt x="11" y="317"/>
                      </a:lnTo>
                      <a:lnTo>
                        <a:pt x="22" y="214"/>
                      </a:lnTo>
                      <a:lnTo>
                        <a:pt x="37" y="107"/>
                      </a:lnTo>
                      <a:close/>
                    </a:path>
                  </a:pathLst>
                </a:custGeom>
                <a:solidFill>
                  <a:srgbClr val="AF93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6" name="Freeform 92"/>
                <p:cNvSpPr>
                  <a:spLocks/>
                </p:cNvSpPr>
                <p:nvPr/>
              </p:nvSpPr>
              <p:spPr bwMode="auto">
                <a:xfrm>
                  <a:off x="1398" y="961"/>
                  <a:ext cx="236" cy="308"/>
                </a:xfrm>
                <a:custGeom>
                  <a:avLst/>
                  <a:gdLst/>
                  <a:ahLst/>
                  <a:cxnLst>
                    <a:cxn ang="0">
                      <a:pos x="35" y="106"/>
                    </a:cxn>
                    <a:cxn ang="0">
                      <a:pos x="75" y="95"/>
                    </a:cxn>
                    <a:cxn ang="0">
                      <a:pos x="117" y="85"/>
                    </a:cxn>
                    <a:cxn ang="0">
                      <a:pos x="158" y="75"/>
                    </a:cxn>
                    <a:cxn ang="0">
                      <a:pos x="199" y="66"/>
                    </a:cxn>
                    <a:cxn ang="0">
                      <a:pos x="240" y="56"/>
                    </a:cxn>
                    <a:cxn ang="0">
                      <a:pos x="283" y="49"/>
                    </a:cxn>
                    <a:cxn ang="0">
                      <a:pos x="325" y="40"/>
                    </a:cxn>
                    <a:cxn ang="0">
                      <a:pos x="367" y="34"/>
                    </a:cxn>
                    <a:cxn ang="0">
                      <a:pos x="410" y="27"/>
                    </a:cxn>
                    <a:cxn ang="0">
                      <a:pos x="452" y="21"/>
                    </a:cxn>
                    <a:cxn ang="0">
                      <a:pos x="494" y="16"/>
                    </a:cxn>
                    <a:cxn ang="0">
                      <a:pos x="536" y="12"/>
                    </a:cxn>
                    <a:cxn ang="0">
                      <a:pos x="580" y="8"/>
                    </a:cxn>
                    <a:cxn ang="0">
                      <a:pos x="622" y="4"/>
                    </a:cxn>
                    <a:cxn ang="0">
                      <a:pos x="663" y="2"/>
                    </a:cxn>
                    <a:cxn ang="0">
                      <a:pos x="706" y="0"/>
                    </a:cxn>
                    <a:cxn ang="0">
                      <a:pos x="694" y="224"/>
                    </a:cxn>
                    <a:cxn ang="0">
                      <a:pos x="685" y="444"/>
                    </a:cxn>
                    <a:cxn ang="0">
                      <a:pos x="682" y="664"/>
                    </a:cxn>
                    <a:cxn ang="0">
                      <a:pos x="686" y="888"/>
                    </a:cxn>
                    <a:cxn ang="0">
                      <a:pos x="657" y="896"/>
                    </a:cxn>
                    <a:cxn ang="0">
                      <a:pos x="623" y="902"/>
                    </a:cxn>
                    <a:cxn ang="0">
                      <a:pos x="585" y="907"/>
                    </a:cxn>
                    <a:cxn ang="0">
                      <a:pos x="545" y="913"/>
                    </a:cxn>
                    <a:cxn ang="0">
                      <a:pos x="501" y="917"/>
                    </a:cxn>
                    <a:cxn ang="0">
                      <a:pos x="456" y="919"/>
                    </a:cxn>
                    <a:cxn ang="0">
                      <a:pos x="411" y="921"/>
                    </a:cxn>
                    <a:cxn ang="0">
                      <a:pos x="363" y="922"/>
                    </a:cxn>
                    <a:cxn ang="0">
                      <a:pos x="315" y="922"/>
                    </a:cxn>
                    <a:cxn ang="0">
                      <a:pos x="269" y="921"/>
                    </a:cxn>
                    <a:cxn ang="0">
                      <a:pos x="223" y="918"/>
                    </a:cxn>
                    <a:cxn ang="0">
                      <a:pos x="179" y="915"/>
                    </a:cxn>
                    <a:cxn ang="0">
                      <a:pos x="137" y="909"/>
                    </a:cxn>
                    <a:cxn ang="0">
                      <a:pos x="98" y="903"/>
                    </a:cxn>
                    <a:cxn ang="0">
                      <a:pos x="62" y="895"/>
                    </a:cxn>
                    <a:cxn ang="0">
                      <a:pos x="30" y="885"/>
                    </a:cxn>
                    <a:cxn ang="0">
                      <a:pos x="16" y="787"/>
                    </a:cxn>
                    <a:cxn ang="0">
                      <a:pos x="7" y="691"/>
                    </a:cxn>
                    <a:cxn ang="0">
                      <a:pos x="1" y="596"/>
                    </a:cxn>
                    <a:cxn ang="0">
                      <a:pos x="0" y="501"/>
                    </a:cxn>
                    <a:cxn ang="0">
                      <a:pos x="4" y="405"/>
                    </a:cxn>
                    <a:cxn ang="0">
                      <a:pos x="10" y="308"/>
                    </a:cxn>
                    <a:cxn ang="0">
                      <a:pos x="20" y="208"/>
                    </a:cxn>
                    <a:cxn ang="0">
                      <a:pos x="35" y="106"/>
                    </a:cxn>
                  </a:cxnLst>
                  <a:rect l="0" t="0" r="r" b="b"/>
                  <a:pathLst>
                    <a:path w="706" h="922">
                      <a:moveTo>
                        <a:pt x="35" y="106"/>
                      </a:moveTo>
                      <a:lnTo>
                        <a:pt x="75" y="95"/>
                      </a:lnTo>
                      <a:lnTo>
                        <a:pt x="117" y="85"/>
                      </a:lnTo>
                      <a:lnTo>
                        <a:pt x="158" y="75"/>
                      </a:lnTo>
                      <a:lnTo>
                        <a:pt x="199" y="66"/>
                      </a:lnTo>
                      <a:lnTo>
                        <a:pt x="240" y="56"/>
                      </a:lnTo>
                      <a:lnTo>
                        <a:pt x="283" y="49"/>
                      </a:lnTo>
                      <a:lnTo>
                        <a:pt x="325" y="40"/>
                      </a:lnTo>
                      <a:lnTo>
                        <a:pt x="367" y="34"/>
                      </a:lnTo>
                      <a:lnTo>
                        <a:pt x="410" y="27"/>
                      </a:lnTo>
                      <a:lnTo>
                        <a:pt x="452" y="21"/>
                      </a:lnTo>
                      <a:lnTo>
                        <a:pt x="494" y="16"/>
                      </a:lnTo>
                      <a:lnTo>
                        <a:pt x="536" y="12"/>
                      </a:lnTo>
                      <a:lnTo>
                        <a:pt x="580" y="8"/>
                      </a:lnTo>
                      <a:lnTo>
                        <a:pt x="622" y="4"/>
                      </a:lnTo>
                      <a:lnTo>
                        <a:pt x="663" y="2"/>
                      </a:lnTo>
                      <a:lnTo>
                        <a:pt x="706" y="0"/>
                      </a:lnTo>
                      <a:lnTo>
                        <a:pt x="694" y="224"/>
                      </a:lnTo>
                      <a:lnTo>
                        <a:pt x="685" y="444"/>
                      </a:lnTo>
                      <a:lnTo>
                        <a:pt x="682" y="664"/>
                      </a:lnTo>
                      <a:lnTo>
                        <a:pt x="686" y="888"/>
                      </a:lnTo>
                      <a:lnTo>
                        <a:pt x="657" y="896"/>
                      </a:lnTo>
                      <a:lnTo>
                        <a:pt x="623" y="902"/>
                      </a:lnTo>
                      <a:lnTo>
                        <a:pt x="585" y="907"/>
                      </a:lnTo>
                      <a:lnTo>
                        <a:pt x="545" y="913"/>
                      </a:lnTo>
                      <a:lnTo>
                        <a:pt x="501" y="917"/>
                      </a:lnTo>
                      <a:lnTo>
                        <a:pt x="456" y="919"/>
                      </a:lnTo>
                      <a:lnTo>
                        <a:pt x="411" y="921"/>
                      </a:lnTo>
                      <a:lnTo>
                        <a:pt x="363" y="922"/>
                      </a:lnTo>
                      <a:lnTo>
                        <a:pt x="315" y="922"/>
                      </a:lnTo>
                      <a:lnTo>
                        <a:pt x="269" y="921"/>
                      </a:lnTo>
                      <a:lnTo>
                        <a:pt x="223" y="918"/>
                      </a:lnTo>
                      <a:lnTo>
                        <a:pt x="179" y="915"/>
                      </a:lnTo>
                      <a:lnTo>
                        <a:pt x="137" y="909"/>
                      </a:lnTo>
                      <a:lnTo>
                        <a:pt x="98" y="903"/>
                      </a:lnTo>
                      <a:lnTo>
                        <a:pt x="62" y="895"/>
                      </a:lnTo>
                      <a:lnTo>
                        <a:pt x="30" y="885"/>
                      </a:lnTo>
                      <a:lnTo>
                        <a:pt x="16" y="787"/>
                      </a:lnTo>
                      <a:lnTo>
                        <a:pt x="7" y="691"/>
                      </a:lnTo>
                      <a:lnTo>
                        <a:pt x="1" y="596"/>
                      </a:lnTo>
                      <a:lnTo>
                        <a:pt x="0" y="501"/>
                      </a:lnTo>
                      <a:lnTo>
                        <a:pt x="4" y="405"/>
                      </a:lnTo>
                      <a:lnTo>
                        <a:pt x="10" y="308"/>
                      </a:lnTo>
                      <a:lnTo>
                        <a:pt x="20" y="208"/>
                      </a:lnTo>
                      <a:lnTo>
                        <a:pt x="35" y="106"/>
                      </a:lnTo>
                      <a:close/>
                    </a:path>
                  </a:pathLst>
                </a:custGeom>
                <a:solidFill>
                  <a:srgbClr val="B296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7" name="Freeform 93"/>
                <p:cNvSpPr>
                  <a:spLocks/>
                </p:cNvSpPr>
                <p:nvPr/>
              </p:nvSpPr>
              <p:spPr bwMode="auto">
                <a:xfrm>
                  <a:off x="1399" y="962"/>
                  <a:ext cx="229" cy="295"/>
                </a:xfrm>
                <a:custGeom>
                  <a:avLst/>
                  <a:gdLst/>
                  <a:ahLst/>
                  <a:cxnLst>
                    <a:cxn ang="0">
                      <a:pos x="33" y="105"/>
                    </a:cxn>
                    <a:cxn ang="0">
                      <a:pos x="72" y="94"/>
                    </a:cxn>
                    <a:cxn ang="0">
                      <a:pos x="112" y="84"/>
                    </a:cxn>
                    <a:cxn ang="0">
                      <a:pos x="152" y="74"/>
                    </a:cxn>
                    <a:cxn ang="0">
                      <a:pos x="192" y="65"/>
                    </a:cxn>
                    <a:cxn ang="0">
                      <a:pos x="233" y="56"/>
                    </a:cxn>
                    <a:cxn ang="0">
                      <a:pos x="274" y="48"/>
                    </a:cxn>
                    <a:cxn ang="0">
                      <a:pos x="316" y="41"/>
                    </a:cxn>
                    <a:cxn ang="0">
                      <a:pos x="357" y="33"/>
                    </a:cxn>
                    <a:cxn ang="0">
                      <a:pos x="398" y="27"/>
                    </a:cxn>
                    <a:cxn ang="0">
                      <a:pos x="439" y="21"/>
                    </a:cxn>
                    <a:cxn ang="0">
                      <a:pos x="481" y="16"/>
                    </a:cxn>
                    <a:cxn ang="0">
                      <a:pos x="522" y="12"/>
                    </a:cxn>
                    <a:cxn ang="0">
                      <a:pos x="563" y="8"/>
                    </a:cxn>
                    <a:cxn ang="0">
                      <a:pos x="604" y="5"/>
                    </a:cxn>
                    <a:cxn ang="0">
                      <a:pos x="644" y="2"/>
                    </a:cxn>
                    <a:cxn ang="0">
                      <a:pos x="685" y="0"/>
                    </a:cxn>
                    <a:cxn ang="0">
                      <a:pos x="674" y="215"/>
                    </a:cxn>
                    <a:cxn ang="0">
                      <a:pos x="666" y="424"/>
                    </a:cxn>
                    <a:cxn ang="0">
                      <a:pos x="662" y="635"/>
                    </a:cxn>
                    <a:cxn ang="0">
                      <a:pos x="667" y="849"/>
                    </a:cxn>
                    <a:cxn ang="0">
                      <a:pos x="638" y="857"/>
                    </a:cxn>
                    <a:cxn ang="0">
                      <a:pos x="604" y="863"/>
                    </a:cxn>
                    <a:cxn ang="0">
                      <a:pos x="568" y="868"/>
                    </a:cxn>
                    <a:cxn ang="0">
                      <a:pos x="528" y="874"/>
                    </a:cxn>
                    <a:cxn ang="0">
                      <a:pos x="486" y="878"/>
                    </a:cxn>
                    <a:cxn ang="0">
                      <a:pos x="442" y="882"/>
                    </a:cxn>
                    <a:cxn ang="0">
                      <a:pos x="397" y="884"/>
                    </a:cxn>
                    <a:cxn ang="0">
                      <a:pos x="352" y="886"/>
                    </a:cxn>
                    <a:cxn ang="0">
                      <a:pos x="306" y="886"/>
                    </a:cxn>
                    <a:cxn ang="0">
                      <a:pos x="261" y="885"/>
                    </a:cxn>
                    <a:cxn ang="0">
                      <a:pos x="216" y="884"/>
                    </a:cxn>
                    <a:cxn ang="0">
                      <a:pos x="173" y="881"/>
                    </a:cxn>
                    <a:cxn ang="0">
                      <a:pos x="132" y="876"/>
                    </a:cxn>
                    <a:cxn ang="0">
                      <a:pos x="94" y="870"/>
                    </a:cxn>
                    <a:cxn ang="0">
                      <a:pos x="59" y="863"/>
                    </a:cxn>
                    <a:cxn ang="0">
                      <a:pos x="28" y="853"/>
                    </a:cxn>
                    <a:cxn ang="0">
                      <a:pos x="14" y="759"/>
                    </a:cxn>
                    <a:cxn ang="0">
                      <a:pos x="6" y="667"/>
                    </a:cxn>
                    <a:cxn ang="0">
                      <a:pos x="1" y="575"/>
                    </a:cxn>
                    <a:cxn ang="0">
                      <a:pos x="0" y="484"/>
                    </a:cxn>
                    <a:cxn ang="0">
                      <a:pos x="3" y="393"/>
                    </a:cxn>
                    <a:cxn ang="0">
                      <a:pos x="9" y="300"/>
                    </a:cxn>
                    <a:cxn ang="0">
                      <a:pos x="20" y="204"/>
                    </a:cxn>
                    <a:cxn ang="0">
                      <a:pos x="33" y="105"/>
                    </a:cxn>
                  </a:cxnLst>
                  <a:rect l="0" t="0" r="r" b="b"/>
                  <a:pathLst>
                    <a:path w="685" h="886">
                      <a:moveTo>
                        <a:pt x="33" y="105"/>
                      </a:moveTo>
                      <a:lnTo>
                        <a:pt x="72" y="94"/>
                      </a:lnTo>
                      <a:lnTo>
                        <a:pt x="112" y="84"/>
                      </a:lnTo>
                      <a:lnTo>
                        <a:pt x="152" y="74"/>
                      </a:lnTo>
                      <a:lnTo>
                        <a:pt x="192" y="65"/>
                      </a:lnTo>
                      <a:lnTo>
                        <a:pt x="233" y="56"/>
                      </a:lnTo>
                      <a:lnTo>
                        <a:pt x="274" y="48"/>
                      </a:lnTo>
                      <a:lnTo>
                        <a:pt x="316" y="41"/>
                      </a:lnTo>
                      <a:lnTo>
                        <a:pt x="357" y="33"/>
                      </a:lnTo>
                      <a:lnTo>
                        <a:pt x="398" y="27"/>
                      </a:lnTo>
                      <a:lnTo>
                        <a:pt x="439" y="21"/>
                      </a:lnTo>
                      <a:lnTo>
                        <a:pt x="481" y="16"/>
                      </a:lnTo>
                      <a:lnTo>
                        <a:pt x="522" y="12"/>
                      </a:lnTo>
                      <a:lnTo>
                        <a:pt x="563" y="8"/>
                      </a:lnTo>
                      <a:lnTo>
                        <a:pt x="604" y="5"/>
                      </a:lnTo>
                      <a:lnTo>
                        <a:pt x="644" y="2"/>
                      </a:lnTo>
                      <a:lnTo>
                        <a:pt x="685" y="0"/>
                      </a:lnTo>
                      <a:lnTo>
                        <a:pt x="674" y="215"/>
                      </a:lnTo>
                      <a:lnTo>
                        <a:pt x="666" y="424"/>
                      </a:lnTo>
                      <a:lnTo>
                        <a:pt x="662" y="635"/>
                      </a:lnTo>
                      <a:lnTo>
                        <a:pt x="667" y="849"/>
                      </a:lnTo>
                      <a:lnTo>
                        <a:pt x="638" y="857"/>
                      </a:lnTo>
                      <a:lnTo>
                        <a:pt x="604" y="863"/>
                      </a:lnTo>
                      <a:lnTo>
                        <a:pt x="568" y="868"/>
                      </a:lnTo>
                      <a:lnTo>
                        <a:pt x="528" y="874"/>
                      </a:lnTo>
                      <a:lnTo>
                        <a:pt x="486" y="878"/>
                      </a:lnTo>
                      <a:lnTo>
                        <a:pt x="442" y="882"/>
                      </a:lnTo>
                      <a:lnTo>
                        <a:pt x="397" y="884"/>
                      </a:lnTo>
                      <a:lnTo>
                        <a:pt x="352" y="886"/>
                      </a:lnTo>
                      <a:lnTo>
                        <a:pt x="306" y="886"/>
                      </a:lnTo>
                      <a:lnTo>
                        <a:pt x="261" y="885"/>
                      </a:lnTo>
                      <a:lnTo>
                        <a:pt x="216" y="884"/>
                      </a:lnTo>
                      <a:lnTo>
                        <a:pt x="173" y="881"/>
                      </a:lnTo>
                      <a:lnTo>
                        <a:pt x="132" y="876"/>
                      </a:lnTo>
                      <a:lnTo>
                        <a:pt x="94" y="870"/>
                      </a:lnTo>
                      <a:lnTo>
                        <a:pt x="59" y="863"/>
                      </a:lnTo>
                      <a:lnTo>
                        <a:pt x="28" y="853"/>
                      </a:lnTo>
                      <a:lnTo>
                        <a:pt x="14" y="759"/>
                      </a:lnTo>
                      <a:lnTo>
                        <a:pt x="6" y="667"/>
                      </a:lnTo>
                      <a:lnTo>
                        <a:pt x="1" y="575"/>
                      </a:lnTo>
                      <a:lnTo>
                        <a:pt x="0" y="484"/>
                      </a:lnTo>
                      <a:lnTo>
                        <a:pt x="3" y="393"/>
                      </a:lnTo>
                      <a:lnTo>
                        <a:pt x="9" y="300"/>
                      </a:lnTo>
                      <a:lnTo>
                        <a:pt x="20" y="204"/>
                      </a:lnTo>
                      <a:lnTo>
                        <a:pt x="33" y="105"/>
                      </a:lnTo>
                      <a:close/>
                    </a:path>
                  </a:pathLst>
                </a:custGeom>
                <a:solidFill>
                  <a:srgbClr val="B79B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8" name="Freeform 94"/>
                <p:cNvSpPr>
                  <a:spLocks/>
                </p:cNvSpPr>
                <p:nvPr/>
              </p:nvSpPr>
              <p:spPr bwMode="auto">
                <a:xfrm>
                  <a:off x="1400" y="963"/>
                  <a:ext cx="222" cy="283"/>
                </a:xfrm>
                <a:custGeom>
                  <a:avLst/>
                  <a:gdLst/>
                  <a:ahLst/>
                  <a:cxnLst>
                    <a:cxn ang="0">
                      <a:pos x="32" y="104"/>
                    </a:cxn>
                    <a:cxn ang="0">
                      <a:pos x="69" y="93"/>
                    </a:cxn>
                    <a:cxn ang="0">
                      <a:pos x="107" y="84"/>
                    </a:cxn>
                    <a:cxn ang="0">
                      <a:pos x="147" y="74"/>
                    </a:cxn>
                    <a:cxn ang="0">
                      <a:pos x="186" y="65"/>
                    </a:cxn>
                    <a:cxn ang="0">
                      <a:pos x="225" y="56"/>
                    </a:cxn>
                    <a:cxn ang="0">
                      <a:pos x="265" y="49"/>
                    </a:cxn>
                    <a:cxn ang="0">
                      <a:pos x="306" y="41"/>
                    </a:cxn>
                    <a:cxn ang="0">
                      <a:pos x="346" y="34"/>
                    </a:cxn>
                    <a:cxn ang="0">
                      <a:pos x="387" y="28"/>
                    </a:cxn>
                    <a:cxn ang="0">
                      <a:pos x="428" y="22"/>
                    </a:cxn>
                    <a:cxn ang="0">
                      <a:pos x="468" y="16"/>
                    </a:cxn>
                    <a:cxn ang="0">
                      <a:pos x="508" y="12"/>
                    </a:cxn>
                    <a:cxn ang="0">
                      <a:pos x="548" y="8"/>
                    </a:cxn>
                    <a:cxn ang="0">
                      <a:pos x="587" y="5"/>
                    </a:cxn>
                    <a:cxn ang="0">
                      <a:pos x="628" y="3"/>
                    </a:cxn>
                    <a:cxn ang="0">
                      <a:pos x="666" y="0"/>
                    </a:cxn>
                    <a:cxn ang="0">
                      <a:pos x="655" y="206"/>
                    </a:cxn>
                    <a:cxn ang="0">
                      <a:pos x="647" y="405"/>
                    </a:cxn>
                    <a:cxn ang="0">
                      <a:pos x="642" y="606"/>
                    </a:cxn>
                    <a:cxn ang="0">
                      <a:pos x="647" y="810"/>
                    </a:cxn>
                    <a:cxn ang="0">
                      <a:pos x="618" y="818"/>
                    </a:cxn>
                    <a:cxn ang="0">
                      <a:pos x="586" y="824"/>
                    </a:cxn>
                    <a:cxn ang="0">
                      <a:pos x="550" y="829"/>
                    </a:cxn>
                    <a:cxn ang="0">
                      <a:pos x="512" y="836"/>
                    </a:cxn>
                    <a:cxn ang="0">
                      <a:pos x="471" y="840"/>
                    </a:cxn>
                    <a:cxn ang="0">
                      <a:pos x="429" y="844"/>
                    </a:cxn>
                    <a:cxn ang="0">
                      <a:pos x="385" y="847"/>
                    </a:cxn>
                    <a:cxn ang="0">
                      <a:pos x="341" y="849"/>
                    </a:cxn>
                    <a:cxn ang="0">
                      <a:pos x="297" y="850"/>
                    </a:cxn>
                    <a:cxn ang="0">
                      <a:pos x="252" y="850"/>
                    </a:cxn>
                    <a:cxn ang="0">
                      <a:pos x="209" y="849"/>
                    </a:cxn>
                    <a:cxn ang="0">
                      <a:pos x="168" y="846"/>
                    </a:cxn>
                    <a:cxn ang="0">
                      <a:pos x="128" y="842"/>
                    </a:cxn>
                    <a:cxn ang="0">
                      <a:pos x="91" y="837"/>
                    </a:cxn>
                    <a:cxn ang="0">
                      <a:pos x="57" y="829"/>
                    </a:cxn>
                    <a:cxn ang="0">
                      <a:pos x="27" y="821"/>
                    </a:cxn>
                    <a:cxn ang="0">
                      <a:pos x="14" y="731"/>
                    </a:cxn>
                    <a:cxn ang="0">
                      <a:pos x="5" y="643"/>
                    </a:cxn>
                    <a:cxn ang="0">
                      <a:pos x="1" y="555"/>
                    </a:cxn>
                    <a:cxn ang="0">
                      <a:pos x="0" y="468"/>
                    </a:cxn>
                    <a:cxn ang="0">
                      <a:pos x="3" y="380"/>
                    </a:cxn>
                    <a:cxn ang="0">
                      <a:pos x="9" y="290"/>
                    </a:cxn>
                    <a:cxn ang="0">
                      <a:pos x="19" y="199"/>
                    </a:cxn>
                    <a:cxn ang="0">
                      <a:pos x="32" y="104"/>
                    </a:cxn>
                  </a:cxnLst>
                  <a:rect l="0" t="0" r="r" b="b"/>
                  <a:pathLst>
                    <a:path w="666" h="850">
                      <a:moveTo>
                        <a:pt x="32" y="104"/>
                      </a:moveTo>
                      <a:lnTo>
                        <a:pt x="69" y="93"/>
                      </a:lnTo>
                      <a:lnTo>
                        <a:pt x="107" y="84"/>
                      </a:lnTo>
                      <a:lnTo>
                        <a:pt x="147" y="74"/>
                      </a:lnTo>
                      <a:lnTo>
                        <a:pt x="186" y="65"/>
                      </a:lnTo>
                      <a:lnTo>
                        <a:pt x="225" y="56"/>
                      </a:lnTo>
                      <a:lnTo>
                        <a:pt x="265" y="49"/>
                      </a:lnTo>
                      <a:lnTo>
                        <a:pt x="306" y="41"/>
                      </a:lnTo>
                      <a:lnTo>
                        <a:pt x="346" y="34"/>
                      </a:lnTo>
                      <a:lnTo>
                        <a:pt x="387" y="28"/>
                      </a:lnTo>
                      <a:lnTo>
                        <a:pt x="428" y="22"/>
                      </a:lnTo>
                      <a:lnTo>
                        <a:pt x="468" y="16"/>
                      </a:lnTo>
                      <a:lnTo>
                        <a:pt x="508" y="12"/>
                      </a:lnTo>
                      <a:lnTo>
                        <a:pt x="548" y="8"/>
                      </a:lnTo>
                      <a:lnTo>
                        <a:pt x="587" y="5"/>
                      </a:lnTo>
                      <a:lnTo>
                        <a:pt x="628" y="3"/>
                      </a:lnTo>
                      <a:lnTo>
                        <a:pt x="666" y="0"/>
                      </a:lnTo>
                      <a:lnTo>
                        <a:pt x="655" y="206"/>
                      </a:lnTo>
                      <a:lnTo>
                        <a:pt x="647" y="405"/>
                      </a:lnTo>
                      <a:lnTo>
                        <a:pt x="642" y="606"/>
                      </a:lnTo>
                      <a:lnTo>
                        <a:pt x="647" y="810"/>
                      </a:lnTo>
                      <a:lnTo>
                        <a:pt x="618" y="818"/>
                      </a:lnTo>
                      <a:lnTo>
                        <a:pt x="586" y="824"/>
                      </a:lnTo>
                      <a:lnTo>
                        <a:pt x="550" y="829"/>
                      </a:lnTo>
                      <a:lnTo>
                        <a:pt x="512" y="836"/>
                      </a:lnTo>
                      <a:lnTo>
                        <a:pt x="471" y="840"/>
                      </a:lnTo>
                      <a:lnTo>
                        <a:pt x="429" y="844"/>
                      </a:lnTo>
                      <a:lnTo>
                        <a:pt x="385" y="847"/>
                      </a:lnTo>
                      <a:lnTo>
                        <a:pt x="341" y="849"/>
                      </a:lnTo>
                      <a:lnTo>
                        <a:pt x="297" y="850"/>
                      </a:lnTo>
                      <a:lnTo>
                        <a:pt x="252" y="850"/>
                      </a:lnTo>
                      <a:lnTo>
                        <a:pt x="209" y="849"/>
                      </a:lnTo>
                      <a:lnTo>
                        <a:pt x="168" y="846"/>
                      </a:lnTo>
                      <a:lnTo>
                        <a:pt x="128" y="842"/>
                      </a:lnTo>
                      <a:lnTo>
                        <a:pt x="91" y="837"/>
                      </a:lnTo>
                      <a:lnTo>
                        <a:pt x="57" y="829"/>
                      </a:lnTo>
                      <a:lnTo>
                        <a:pt x="27" y="821"/>
                      </a:lnTo>
                      <a:lnTo>
                        <a:pt x="14" y="731"/>
                      </a:lnTo>
                      <a:lnTo>
                        <a:pt x="5" y="643"/>
                      </a:lnTo>
                      <a:lnTo>
                        <a:pt x="1" y="555"/>
                      </a:lnTo>
                      <a:lnTo>
                        <a:pt x="0" y="468"/>
                      </a:lnTo>
                      <a:lnTo>
                        <a:pt x="3" y="380"/>
                      </a:lnTo>
                      <a:lnTo>
                        <a:pt x="9" y="290"/>
                      </a:lnTo>
                      <a:lnTo>
                        <a:pt x="19" y="199"/>
                      </a:lnTo>
                      <a:lnTo>
                        <a:pt x="32" y="104"/>
                      </a:lnTo>
                      <a:close/>
                    </a:path>
                  </a:pathLst>
                </a:custGeom>
                <a:solidFill>
                  <a:srgbClr val="BCA0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9" name="Freeform 95"/>
                <p:cNvSpPr>
                  <a:spLocks/>
                </p:cNvSpPr>
                <p:nvPr/>
              </p:nvSpPr>
              <p:spPr bwMode="auto">
                <a:xfrm>
                  <a:off x="1401" y="964"/>
                  <a:ext cx="215" cy="271"/>
                </a:xfrm>
                <a:custGeom>
                  <a:avLst/>
                  <a:gdLst/>
                  <a:ahLst/>
                  <a:cxnLst>
                    <a:cxn ang="0">
                      <a:pos x="30" y="102"/>
                    </a:cxn>
                    <a:cxn ang="0">
                      <a:pos x="66" y="92"/>
                    </a:cxn>
                    <a:cxn ang="0">
                      <a:pos x="103" y="82"/>
                    </a:cxn>
                    <a:cxn ang="0">
                      <a:pos x="140" y="73"/>
                    </a:cxn>
                    <a:cxn ang="0">
                      <a:pos x="179" y="64"/>
                    </a:cxn>
                    <a:cxn ang="0">
                      <a:pos x="218" y="56"/>
                    </a:cxn>
                    <a:cxn ang="0">
                      <a:pos x="257" y="47"/>
                    </a:cxn>
                    <a:cxn ang="0">
                      <a:pos x="297" y="40"/>
                    </a:cxn>
                    <a:cxn ang="0">
                      <a:pos x="336" y="33"/>
                    </a:cxn>
                    <a:cxn ang="0">
                      <a:pos x="376" y="27"/>
                    </a:cxn>
                    <a:cxn ang="0">
                      <a:pos x="415" y="21"/>
                    </a:cxn>
                    <a:cxn ang="0">
                      <a:pos x="455" y="15"/>
                    </a:cxn>
                    <a:cxn ang="0">
                      <a:pos x="494" y="11"/>
                    </a:cxn>
                    <a:cxn ang="0">
                      <a:pos x="534" y="7"/>
                    </a:cxn>
                    <a:cxn ang="0">
                      <a:pos x="572" y="4"/>
                    </a:cxn>
                    <a:cxn ang="0">
                      <a:pos x="610" y="2"/>
                    </a:cxn>
                    <a:cxn ang="0">
                      <a:pos x="647" y="0"/>
                    </a:cxn>
                    <a:cxn ang="0">
                      <a:pos x="636" y="195"/>
                    </a:cxn>
                    <a:cxn ang="0">
                      <a:pos x="628" y="385"/>
                    </a:cxn>
                    <a:cxn ang="0">
                      <a:pos x="623" y="576"/>
                    </a:cxn>
                    <a:cxn ang="0">
                      <a:pos x="627" y="771"/>
                    </a:cxn>
                    <a:cxn ang="0">
                      <a:pos x="599" y="778"/>
                    </a:cxn>
                    <a:cxn ang="0">
                      <a:pos x="568" y="785"/>
                    </a:cxn>
                    <a:cxn ang="0">
                      <a:pos x="534" y="791"/>
                    </a:cxn>
                    <a:cxn ang="0">
                      <a:pos x="497" y="797"/>
                    </a:cxn>
                    <a:cxn ang="0">
                      <a:pos x="456" y="802"/>
                    </a:cxn>
                    <a:cxn ang="0">
                      <a:pos x="415" y="806"/>
                    </a:cxn>
                    <a:cxn ang="0">
                      <a:pos x="373" y="809"/>
                    </a:cxn>
                    <a:cxn ang="0">
                      <a:pos x="330" y="812"/>
                    </a:cxn>
                    <a:cxn ang="0">
                      <a:pos x="286" y="814"/>
                    </a:cxn>
                    <a:cxn ang="0">
                      <a:pos x="244" y="815"/>
                    </a:cxn>
                    <a:cxn ang="0">
                      <a:pos x="202" y="814"/>
                    </a:cxn>
                    <a:cxn ang="0">
                      <a:pos x="161" y="811"/>
                    </a:cxn>
                    <a:cxn ang="0">
                      <a:pos x="123" y="808"/>
                    </a:cxn>
                    <a:cxn ang="0">
                      <a:pos x="87" y="803"/>
                    </a:cxn>
                    <a:cxn ang="0">
                      <a:pos x="55" y="797"/>
                    </a:cxn>
                    <a:cxn ang="0">
                      <a:pos x="26" y="788"/>
                    </a:cxn>
                    <a:cxn ang="0">
                      <a:pos x="13" y="703"/>
                    </a:cxn>
                    <a:cxn ang="0">
                      <a:pos x="5" y="618"/>
                    </a:cxn>
                    <a:cxn ang="0">
                      <a:pos x="1" y="533"/>
                    </a:cxn>
                    <a:cxn ang="0">
                      <a:pos x="0" y="450"/>
                    </a:cxn>
                    <a:cxn ang="0">
                      <a:pos x="2" y="366"/>
                    </a:cxn>
                    <a:cxn ang="0">
                      <a:pos x="8" y="281"/>
                    </a:cxn>
                    <a:cxn ang="0">
                      <a:pos x="18" y="193"/>
                    </a:cxn>
                    <a:cxn ang="0">
                      <a:pos x="30" y="102"/>
                    </a:cxn>
                  </a:cxnLst>
                  <a:rect l="0" t="0" r="r" b="b"/>
                  <a:pathLst>
                    <a:path w="647" h="815">
                      <a:moveTo>
                        <a:pt x="30" y="102"/>
                      </a:moveTo>
                      <a:lnTo>
                        <a:pt x="66" y="92"/>
                      </a:lnTo>
                      <a:lnTo>
                        <a:pt x="103" y="82"/>
                      </a:lnTo>
                      <a:lnTo>
                        <a:pt x="140" y="73"/>
                      </a:lnTo>
                      <a:lnTo>
                        <a:pt x="179" y="64"/>
                      </a:lnTo>
                      <a:lnTo>
                        <a:pt x="218" y="56"/>
                      </a:lnTo>
                      <a:lnTo>
                        <a:pt x="257" y="47"/>
                      </a:lnTo>
                      <a:lnTo>
                        <a:pt x="297" y="40"/>
                      </a:lnTo>
                      <a:lnTo>
                        <a:pt x="336" y="33"/>
                      </a:lnTo>
                      <a:lnTo>
                        <a:pt x="376" y="27"/>
                      </a:lnTo>
                      <a:lnTo>
                        <a:pt x="415" y="21"/>
                      </a:lnTo>
                      <a:lnTo>
                        <a:pt x="455" y="15"/>
                      </a:lnTo>
                      <a:lnTo>
                        <a:pt x="494" y="11"/>
                      </a:lnTo>
                      <a:lnTo>
                        <a:pt x="534" y="7"/>
                      </a:lnTo>
                      <a:lnTo>
                        <a:pt x="572" y="4"/>
                      </a:lnTo>
                      <a:lnTo>
                        <a:pt x="610" y="2"/>
                      </a:lnTo>
                      <a:lnTo>
                        <a:pt x="647" y="0"/>
                      </a:lnTo>
                      <a:lnTo>
                        <a:pt x="636" y="195"/>
                      </a:lnTo>
                      <a:lnTo>
                        <a:pt x="628" y="385"/>
                      </a:lnTo>
                      <a:lnTo>
                        <a:pt x="623" y="576"/>
                      </a:lnTo>
                      <a:lnTo>
                        <a:pt x="627" y="771"/>
                      </a:lnTo>
                      <a:lnTo>
                        <a:pt x="599" y="778"/>
                      </a:lnTo>
                      <a:lnTo>
                        <a:pt x="568" y="785"/>
                      </a:lnTo>
                      <a:lnTo>
                        <a:pt x="534" y="791"/>
                      </a:lnTo>
                      <a:lnTo>
                        <a:pt x="497" y="797"/>
                      </a:lnTo>
                      <a:lnTo>
                        <a:pt x="456" y="802"/>
                      </a:lnTo>
                      <a:lnTo>
                        <a:pt x="415" y="806"/>
                      </a:lnTo>
                      <a:lnTo>
                        <a:pt x="373" y="809"/>
                      </a:lnTo>
                      <a:lnTo>
                        <a:pt x="330" y="812"/>
                      </a:lnTo>
                      <a:lnTo>
                        <a:pt x="286" y="814"/>
                      </a:lnTo>
                      <a:lnTo>
                        <a:pt x="244" y="815"/>
                      </a:lnTo>
                      <a:lnTo>
                        <a:pt x="202" y="814"/>
                      </a:lnTo>
                      <a:lnTo>
                        <a:pt x="161" y="811"/>
                      </a:lnTo>
                      <a:lnTo>
                        <a:pt x="123" y="808"/>
                      </a:lnTo>
                      <a:lnTo>
                        <a:pt x="87" y="803"/>
                      </a:lnTo>
                      <a:lnTo>
                        <a:pt x="55" y="797"/>
                      </a:lnTo>
                      <a:lnTo>
                        <a:pt x="26" y="788"/>
                      </a:lnTo>
                      <a:lnTo>
                        <a:pt x="13" y="703"/>
                      </a:lnTo>
                      <a:lnTo>
                        <a:pt x="5" y="618"/>
                      </a:lnTo>
                      <a:lnTo>
                        <a:pt x="1" y="533"/>
                      </a:lnTo>
                      <a:lnTo>
                        <a:pt x="0" y="450"/>
                      </a:lnTo>
                      <a:lnTo>
                        <a:pt x="2" y="366"/>
                      </a:lnTo>
                      <a:lnTo>
                        <a:pt x="8" y="281"/>
                      </a:lnTo>
                      <a:lnTo>
                        <a:pt x="18" y="193"/>
                      </a:lnTo>
                      <a:lnTo>
                        <a:pt x="30" y="102"/>
                      </a:lnTo>
                      <a:close/>
                    </a:path>
                  </a:pathLst>
                </a:custGeom>
                <a:solidFill>
                  <a:srgbClr val="C1A5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0" name="Freeform 96"/>
                <p:cNvSpPr>
                  <a:spLocks/>
                </p:cNvSpPr>
                <p:nvPr/>
              </p:nvSpPr>
              <p:spPr bwMode="auto">
                <a:xfrm>
                  <a:off x="1402" y="964"/>
                  <a:ext cx="209" cy="260"/>
                </a:xfrm>
                <a:custGeom>
                  <a:avLst/>
                  <a:gdLst/>
                  <a:ahLst/>
                  <a:cxnLst>
                    <a:cxn ang="0">
                      <a:pos x="28" y="101"/>
                    </a:cxn>
                    <a:cxn ang="0">
                      <a:pos x="63" y="92"/>
                    </a:cxn>
                    <a:cxn ang="0">
                      <a:pos x="98" y="82"/>
                    </a:cxn>
                    <a:cxn ang="0">
                      <a:pos x="135" y="73"/>
                    </a:cxn>
                    <a:cxn ang="0">
                      <a:pos x="172" y="64"/>
                    </a:cxn>
                    <a:cxn ang="0">
                      <a:pos x="210" y="56"/>
                    </a:cxn>
                    <a:cxn ang="0">
                      <a:pos x="248" y="47"/>
                    </a:cxn>
                    <a:cxn ang="0">
                      <a:pos x="286" y="40"/>
                    </a:cxn>
                    <a:cxn ang="0">
                      <a:pos x="326" y="32"/>
                    </a:cxn>
                    <a:cxn ang="0">
                      <a:pos x="365" y="26"/>
                    </a:cxn>
                    <a:cxn ang="0">
                      <a:pos x="404" y="21"/>
                    </a:cxn>
                    <a:cxn ang="0">
                      <a:pos x="442" y="16"/>
                    </a:cxn>
                    <a:cxn ang="0">
                      <a:pos x="480" y="10"/>
                    </a:cxn>
                    <a:cxn ang="0">
                      <a:pos x="518" y="7"/>
                    </a:cxn>
                    <a:cxn ang="0">
                      <a:pos x="555" y="4"/>
                    </a:cxn>
                    <a:cxn ang="0">
                      <a:pos x="592" y="2"/>
                    </a:cxn>
                    <a:cxn ang="0">
                      <a:pos x="627" y="0"/>
                    </a:cxn>
                    <a:cxn ang="0">
                      <a:pos x="617" y="186"/>
                    </a:cxn>
                    <a:cxn ang="0">
                      <a:pos x="608" y="365"/>
                    </a:cxn>
                    <a:cxn ang="0">
                      <a:pos x="604" y="546"/>
                    </a:cxn>
                    <a:cxn ang="0">
                      <a:pos x="608" y="732"/>
                    </a:cxn>
                    <a:cxn ang="0">
                      <a:pos x="581" y="739"/>
                    </a:cxn>
                    <a:cxn ang="0">
                      <a:pos x="551" y="746"/>
                    </a:cxn>
                    <a:cxn ang="0">
                      <a:pos x="517" y="752"/>
                    </a:cxn>
                    <a:cxn ang="0">
                      <a:pos x="481" y="758"/>
                    </a:cxn>
                    <a:cxn ang="0">
                      <a:pos x="442" y="763"/>
                    </a:cxn>
                    <a:cxn ang="0">
                      <a:pos x="402" y="768"/>
                    </a:cxn>
                    <a:cxn ang="0">
                      <a:pos x="360" y="772"/>
                    </a:cxn>
                    <a:cxn ang="0">
                      <a:pos x="319" y="776"/>
                    </a:cxn>
                    <a:cxn ang="0">
                      <a:pos x="277" y="778"/>
                    </a:cxn>
                    <a:cxn ang="0">
                      <a:pos x="236" y="779"/>
                    </a:cxn>
                    <a:cxn ang="0">
                      <a:pos x="194" y="779"/>
                    </a:cxn>
                    <a:cxn ang="0">
                      <a:pos x="155" y="778"/>
                    </a:cxn>
                    <a:cxn ang="0">
                      <a:pos x="118" y="776"/>
                    </a:cxn>
                    <a:cxn ang="0">
                      <a:pos x="83" y="770"/>
                    </a:cxn>
                    <a:cxn ang="0">
                      <a:pos x="53" y="765"/>
                    </a:cxn>
                    <a:cxn ang="0">
                      <a:pos x="24" y="757"/>
                    </a:cxn>
                    <a:cxn ang="0">
                      <a:pos x="13" y="674"/>
                    </a:cxn>
                    <a:cxn ang="0">
                      <a:pos x="5" y="594"/>
                    </a:cxn>
                    <a:cxn ang="0">
                      <a:pos x="0" y="513"/>
                    </a:cxn>
                    <a:cxn ang="0">
                      <a:pos x="0" y="433"/>
                    </a:cxn>
                    <a:cxn ang="0">
                      <a:pos x="2" y="353"/>
                    </a:cxn>
                    <a:cxn ang="0">
                      <a:pos x="7" y="271"/>
                    </a:cxn>
                    <a:cxn ang="0">
                      <a:pos x="17" y="188"/>
                    </a:cxn>
                    <a:cxn ang="0">
                      <a:pos x="28" y="101"/>
                    </a:cxn>
                  </a:cxnLst>
                  <a:rect l="0" t="0" r="r" b="b"/>
                  <a:pathLst>
                    <a:path w="627" h="779">
                      <a:moveTo>
                        <a:pt x="28" y="101"/>
                      </a:moveTo>
                      <a:lnTo>
                        <a:pt x="63" y="92"/>
                      </a:lnTo>
                      <a:lnTo>
                        <a:pt x="98" y="82"/>
                      </a:lnTo>
                      <a:lnTo>
                        <a:pt x="135" y="73"/>
                      </a:lnTo>
                      <a:lnTo>
                        <a:pt x="172" y="64"/>
                      </a:lnTo>
                      <a:lnTo>
                        <a:pt x="210" y="56"/>
                      </a:lnTo>
                      <a:lnTo>
                        <a:pt x="248" y="47"/>
                      </a:lnTo>
                      <a:lnTo>
                        <a:pt x="286" y="40"/>
                      </a:lnTo>
                      <a:lnTo>
                        <a:pt x="326" y="32"/>
                      </a:lnTo>
                      <a:lnTo>
                        <a:pt x="365" y="26"/>
                      </a:lnTo>
                      <a:lnTo>
                        <a:pt x="404" y="21"/>
                      </a:lnTo>
                      <a:lnTo>
                        <a:pt x="442" y="16"/>
                      </a:lnTo>
                      <a:lnTo>
                        <a:pt x="480" y="10"/>
                      </a:lnTo>
                      <a:lnTo>
                        <a:pt x="518" y="7"/>
                      </a:lnTo>
                      <a:lnTo>
                        <a:pt x="555" y="4"/>
                      </a:lnTo>
                      <a:lnTo>
                        <a:pt x="592" y="2"/>
                      </a:lnTo>
                      <a:lnTo>
                        <a:pt x="627" y="0"/>
                      </a:lnTo>
                      <a:lnTo>
                        <a:pt x="617" y="186"/>
                      </a:lnTo>
                      <a:lnTo>
                        <a:pt x="608" y="365"/>
                      </a:lnTo>
                      <a:lnTo>
                        <a:pt x="604" y="546"/>
                      </a:lnTo>
                      <a:lnTo>
                        <a:pt x="608" y="732"/>
                      </a:lnTo>
                      <a:lnTo>
                        <a:pt x="581" y="739"/>
                      </a:lnTo>
                      <a:lnTo>
                        <a:pt x="551" y="746"/>
                      </a:lnTo>
                      <a:lnTo>
                        <a:pt x="517" y="752"/>
                      </a:lnTo>
                      <a:lnTo>
                        <a:pt x="481" y="758"/>
                      </a:lnTo>
                      <a:lnTo>
                        <a:pt x="442" y="763"/>
                      </a:lnTo>
                      <a:lnTo>
                        <a:pt x="402" y="768"/>
                      </a:lnTo>
                      <a:lnTo>
                        <a:pt x="360" y="772"/>
                      </a:lnTo>
                      <a:lnTo>
                        <a:pt x="319" y="776"/>
                      </a:lnTo>
                      <a:lnTo>
                        <a:pt x="277" y="778"/>
                      </a:lnTo>
                      <a:lnTo>
                        <a:pt x="236" y="779"/>
                      </a:lnTo>
                      <a:lnTo>
                        <a:pt x="194" y="779"/>
                      </a:lnTo>
                      <a:lnTo>
                        <a:pt x="155" y="778"/>
                      </a:lnTo>
                      <a:lnTo>
                        <a:pt x="118" y="776"/>
                      </a:lnTo>
                      <a:lnTo>
                        <a:pt x="83" y="770"/>
                      </a:lnTo>
                      <a:lnTo>
                        <a:pt x="53" y="765"/>
                      </a:lnTo>
                      <a:lnTo>
                        <a:pt x="24" y="757"/>
                      </a:lnTo>
                      <a:lnTo>
                        <a:pt x="13" y="674"/>
                      </a:lnTo>
                      <a:lnTo>
                        <a:pt x="5" y="594"/>
                      </a:lnTo>
                      <a:lnTo>
                        <a:pt x="0" y="513"/>
                      </a:lnTo>
                      <a:lnTo>
                        <a:pt x="0" y="433"/>
                      </a:lnTo>
                      <a:lnTo>
                        <a:pt x="2" y="353"/>
                      </a:lnTo>
                      <a:lnTo>
                        <a:pt x="7" y="271"/>
                      </a:lnTo>
                      <a:lnTo>
                        <a:pt x="17" y="188"/>
                      </a:lnTo>
                      <a:lnTo>
                        <a:pt x="28" y="101"/>
                      </a:lnTo>
                      <a:close/>
                    </a:path>
                  </a:pathLst>
                </a:custGeom>
                <a:solidFill>
                  <a:srgbClr val="C4A8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" name="Freeform 97"/>
                <p:cNvSpPr>
                  <a:spLocks/>
                </p:cNvSpPr>
                <p:nvPr/>
              </p:nvSpPr>
              <p:spPr bwMode="auto">
                <a:xfrm>
                  <a:off x="1402" y="965"/>
                  <a:ext cx="203" cy="248"/>
                </a:xfrm>
                <a:custGeom>
                  <a:avLst/>
                  <a:gdLst/>
                  <a:ahLst/>
                  <a:cxnLst>
                    <a:cxn ang="0">
                      <a:pos x="29" y="100"/>
                    </a:cxn>
                    <a:cxn ang="0">
                      <a:pos x="61" y="91"/>
                    </a:cxn>
                    <a:cxn ang="0">
                      <a:pos x="96" y="81"/>
                    </a:cxn>
                    <a:cxn ang="0">
                      <a:pos x="131" y="73"/>
                    </a:cxn>
                    <a:cxn ang="0">
                      <a:pos x="167" y="63"/>
                    </a:cxn>
                    <a:cxn ang="0">
                      <a:pos x="204" y="55"/>
                    </a:cxn>
                    <a:cxn ang="0">
                      <a:pos x="241" y="47"/>
                    </a:cxn>
                    <a:cxn ang="0">
                      <a:pos x="279" y="40"/>
                    </a:cxn>
                    <a:cxn ang="0">
                      <a:pos x="317" y="33"/>
                    </a:cxn>
                    <a:cxn ang="0">
                      <a:pos x="355" y="26"/>
                    </a:cxn>
                    <a:cxn ang="0">
                      <a:pos x="393" y="21"/>
                    </a:cxn>
                    <a:cxn ang="0">
                      <a:pos x="430" y="16"/>
                    </a:cxn>
                    <a:cxn ang="0">
                      <a:pos x="468" y="10"/>
                    </a:cxn>
                    <a:cxn ang="0">
                      <a:pos x="504" y="7"/>
                    </a:cxn>
                    <a:cxn ang="0">
                      <a:pos x="541" y="4"/>
                    </a:cxn>
                    <a:cxn ang="0">
                      <a:pos x="576" y="2"/>
                    </a:cxn>
                    <a:cxn ang="0">
                      <a:pos x="610" y="0"/>
                    </a:cxn>
                    <a:cxn ang="0">
                      <a:pos x="605" y="90"/>
                    </a:cxn>
                    <a:cxn ang="0">
                      <a:pos x="599" y="176"/>
                    </a:cxn>
                    <a:cxn ang="0">
                      <a:pos x="594" y="262"/>
                    </a:cxn>
                    <a:cxn ang="0">
                      <a:pos x="590" y="347"/>
                    </a:cxn>
                    <a:cxn ang="0">
                      <a:pos x="587" y="432"/>
                    </a:cxn>
                    <a:cxn ang="0">
                      <a:pos x="585" y="518"/>
                    </a:cxn>
                    <a:cxn ang="0">
                      <a:pos x="585" y="604"/>
                    </a:cxn>
                    <a:cxn ang="0">
                      <a:pos x="588" y="694"/>
                    </a:cxn>
                    <a:cxn ang="0">
                      <a:pos x="562" y="701"/>
                    </a:cxn>
                    <a:cxn ang="0">
                      <a:pos x="533" y="707"/>
                    </a:cxn>
                    <a:cxn ang="0">
                      <a:pos x="500" y="713"/>
                    </a:cxn>
                    <a:cxn ang="0">
                      <a:pos x="465" y="720"/>
                    </a:cxn>
                    <a:cxn ang="0">
                      <a:pos x="428" y="726"/>
                    </a:cxn>
                    <a:cxn ang="0">
                      <a:pos x="389" y="731"/>
                    </a:cxn>
                    <a:cxn ang="0">
                      <a:pos x="349" y="736"/>
                    </a:cxn>
                    <a:cxn ang="0">
                      <a:pos x="309" y="740"/>
                    </a:cxn>
                    <a:cxn ang="0">
                      <a:pos x="268" y="743"/>
                    </a:cxn>
                    <a:cxn ang="0">
                      <a:pos x="228" y="745"/>
                    </a:cxn>
                    <a:cxn ang="0">
                      <a:pos x="189" y="745"/>
                    </a:cxn>
                    <a:cxn ang="0">
                      <a:pos x="151" y="745"/>
                    </a:cxn>
                    <a:cxn ang="0">
                      <a:pos x="115" y="742"/>
                    </a:cxn>
                    <a:cxn ang="0">
                      <a:pos x="81" y="739"/>
                    </a:cxn>
                    <a:cxn ang="0">
                      <a:pos x="52" y="732"/>
                    </a:cxn>
                    <a:cxn ang="0">
                      <a:pos x="24" y="725"/>
                    </a:cxn>
                    <a:cxn ang="0">
                      <a:pos x="13" y="647"/>
                    </a:cxn>
                    <a:cxn ang="0">
                      <a:pos x="5" y="570"/>
                    </a:cxn>
                    <a:cxn ang="0">
                      <a:pos x="1" y="493"/>
                    </a:cxn>
                    <a:cxn ang="0">
                      <a:pos x="0" y="417"/>
                    </a:cxn>
                    <a:cxn ang="0">
                      <a:pos x="3" y="340"/>
                    </a:cxn>
                    <a:cxn ang="0">
                      <a:pos x="8" y="263"/>
                    </a:cxn>
                    <a:cxn ang="0">
                      <a:pos x="17" y="183"/>
                    </a:cxn>
                    <a:cxn ang="0">
                      <a:pos x="29" y="100"/>
                    </a:cxn>
                  </a:cxnLst>
                  <a:rect l="0" t="0" r="r" b="b"/>
                  <a:pathLst>
                    <a:path w="610" h="745">
                      <a:moveTo>
                        <a:pt x="29" y="100"/>
                      </a:moveTo>
                      <a:lnTo>
                        <a:pt x="61" y="91"/>
                      </a:lnTo>
                      <a:lnTo>
                        <a:pt x="96" y="81"/>
                      </a:lnTo>
                      <a:lnTo>
                        <a:pt x="131" y="73"/>
                      </a:lnTo>
                      <a:lnTo>
                        <a:pt x="167" y="63"/>
                      </a:lnTo>
                      <a:lnTo>
                        <a:pt x="204" y="55"/>
                      </a:lnTo>
                      <a:lnTo>
                        <a:pt x="241" y="47"/>
                      </a:lnTo>
                      <a:lnTo>
                        <a:pt x="279" y="40"/>
                      </a:lnTo>
                      <a:lnTo>
                        <a:pt x="317" y="33"/>
                      </a:lnTo>
                      <a:lnTo>
                        <a:pt x="355" y="26"/>
                      </a:lnTo>
                      <a:lnTo>
                        <a:pt x="393" y="21"/>
                      </a:lnTo>
                      <a:lnTo>
                        <a:pt x="430" y="16"/>
                      </a:lnTo>
                      <a:lnTo>
                        <a:pt x="468" y="10"/>
                      </a:lnTo>
                      <a:lnTo>
                        <a:pt x="504" y="7"/>
                      </a:lnTo>
                      <a:lnTo>
                        <a:pt x="541" y="4"/>
                      </a:lnTo>
                      <a:lnTo>
                        <a:pt x="576" y="2"/>
                      </a:lnTo>
                      <a:lnTo>
                        <a:pt x="610" y="0"/>
                      </a:lnTo>
                      <a:lnTo>
                        <a:pt x="605" y="90"/>
                      </a:lnTo>
                      <a:lnTo>
                        <a:pt x="599" y="176"/>
                      </a:lnTo>
                      <a:lnTo>
                        <a:pt x="594" y="262"/>
                      </a:lnTo>
                      <a:lnTo>
                        <a:pt x="590" y="347"/>
                      </a:lnTo>
                      <a:lnTo>
                        <a:pt x="587" y="432"/>
                      </a:lnTo>
                      <a:lnTo>
                        <a:pt x="585" y="518"/>
                      </a:lnTo>
                      <a:lnTo>
                        <a:pt x="585" y="604"/>
                      </a:lnTo>
                      <a:lnTo>
                        <a:pt x="588" y="694"/>
                      </a:lnTo>
                      <a:lnTo>
                        <a:pt x="562" y="701"/>
                      </a:lnTo>
                      <a:lnTo>
                        <a:pt x="533" y="707"/>
                      </a:lnTo>
                      <a:lnTo>
                        <a:pt x="500" y="713"/>
                      </a:lnTo>
                      <a:lnTo>
                        <a:pt x="465" y="720"/>
                      </a:lnTo>
                      <a:lnTo>
                        <a:pt x="428" y="726"/>
                      </a:lnTo>
                      <a:lnTo>
                        <a:pt x="389" y="731"/>
                      </a:lnTo>
                      <a:lnTo>
                        <a:pt x="349" y="736"/>
                      </a:lnTo>
                      <a:lnTo>
                        <a:pt x="309" y="740"/>
                      </a:lnTo>
                      <a:lnTo>
                        <a:pt x="268" y="743"/>
                      </a:lnTo>
                      <a:lnTo>
                        <a:pt x="228" y="745"/>
                      </a:lnTo>
                      <a:lnTo>
                        <a:pt x="189" y="745"/>
                      </a:lnTo>
                      <a:lnTo>
                        <a:pt x="151" y="745"/>
                      </a:lnTo>
                      <a:lnTo>
                        <a:pt x="115" y="742"/>
                      </a:lnTo>
                      <a:lnTo>
                        <a:pt x="81" y="739"/>
                      </a:lnTo>
                      <a:lnTo>
                        <a:pt x="52" y="732"/>
                      </a:lnTo>
                      <a:lnTo>
                        <a:pt x="24" y="725"/>
                      </a:lnTo>
                      <a:lnTo>
                        <a:pt x="13" y="647"/>
                      </a:lnTo>
                      <a:lnTo>
                        <a:pt x="5" y="570"/>
                      </a:lnTo>
                      <a:lnTo>
                        <a:pt x="1" y="493"/>
                      </a:lnTo>
                      <a:lnTo>
                        <a:pt x="0" y="417"/>
                      </a:lnTo>
                      <a:lnTo>
                        <a:pt x="3" y="340"/>
                      </a:lnTo>
                      <a:lnTo>
                        <a:pt x="8" y="263"/>
                      </a:lnTo>
                      <a:lnTo>
                        <a:pt x="17" y="183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9A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2" name="Freeform 98"/>
                <p:cNvSpPr>
                  <a:spLocks/>
                </p:cNvSpPr>
                <p:nvPr/>
              </p:nvSpPr>
              <p:spPr bwMode="auto">
                <a:xfrm>
                  <a:off x="1403" y="966"/>
                  <a:ext cx="197" cy="236"/>
                </a:xfrm>
                <a:custGeom>
                  <a:avLst/>
                  <a:gdLst/>
                  <a:ahLst/>
                  <a:cxnLst>
                    <a:cxn ang="0">
                      <a:pos x="27" y="99"/>
                    </a:cxn>
                    <a:cxn ang="0">
                      <a:pos x="58" y="90"/>
                    </a:cxn>
                    <a:cxn ang="0">
                      <a:pos x="91" y="81"/>
                    </a:cxn>
                    <a:cxn ang="0">
                      <a:pos x="125" y="72"/>
                    </a:cxn>
                    <a:cxn ang="0">
                      <a:pos x="160" y="63"/>
                    </a:cxn>
                    <a:cxn ang="0">
                      <a:pos x="196" y="56"/>
                    </a:cxn>
                    <a:cxn ang="0">
                      <a:pos x="233" y="47"/>
                    </a:cxn>
                    <a:cxn ang="0">
                      <a:pos x="269" y="40"/>
                    </a:cxn>
                    <a:cxn ang="0">
                      <a:pos x="307" y="34"/>
                    </a:cxn>
                    <a:cxn ang="0">
                      <a:pos x="344" y="27"/>
                    </a:cxn>
                    <a:cxn ang="0">
                      <a:pos x="381" y="21"/>
                    </a:cxn>
                    <a:cxn ang="0">
                      <a:pos x="418" y="16"/>
                    </a:cxn>
                    <a:cxn ang="0">
                      <a:pos x="454" y="12"/>
                    </a:cxn>
                    <a:cxn ang="0">
                      <a:pos x="490" y="7"/>
                    </a:cxn>
                    <a:cxn ang="0">
                      <a:pos x="524" y="4"/>
                    </a:cxn>
                    <a:cxn ang="0">
                      <a:pos x="557" y="2"/>
                    </a:cxn>
                    <a:cxn ang="0">
                      <a:pos x="590" y="0"/>
                    </a:cxn>
                    <a:cxn ang="0">
                      <a:pos x="585" y="84"/>
                    </a:cxn>
                    <a:cxn ang="0">
                      <a:pos x="579" y="167"/>
                    </a:cxn>
                    <a:cxn ang="0">
                      <a:pos x="574" y="247"/>
                    </a:cxn>
                    <a:cxn ang="0">
                      <a:pos x="570" y="328"/>
                    </a:cxn>
                    <a:cxn ang="0">
                      <a:pos x="567" y="408"/>
                    </a:cxn>
                    <a:cxn ang="0">
                      <a:pos x="565" y="488"/>
                    </a:cxn>
                    <a:cxn ang="0">
                      <a:pos x="565" y="571"/>
                    </a:cxn>
                    <a:cxn ang="0">
                      <a:pos x="567" y="655"/>
                    </a:cxn>
                    <a:cxn ang="0">
                      <a:pos x="541" y="662"/>
                    </a:cxn>
                    <a:cxn ang="0">
                      <a:pos x="514" y="668"/>
                    </a:cxn>
                    <a:cxn ang="0">
                      <a:pos x="482" y="674"/>
                    </a:cxn>
                    <a:cxn ang="0">
                      <a:pos x="448" y="682"/>
                    </a:cxn>
                    <a:cxn ang="0">
                      <a:pos x="412" y="688"/>
                    </a:cxn>
                    <a:cxn ang="0">
                      <a:pos x="374" y="693"/>
                    </a:cxn>
                    <a:cxn ang="0">
                      <a:pos x="336" y="699"/>
                    </a:cxn>
                    <a:cxn ang="0">
                      <a:pos x="297" y="703"/>
                    </a:cxn>
                    <a:cxn ang="0">
                      <a:pos x="258" y="707"/>
                    </a:cxn>
                    <a:cxn ang="0">
                      <a:pos x="219" y="709"/>
                    </a:cxn>
                    <a:cxn ang="0">
                      <a:pos x="181" y="710"/>
                    </a:cxn>
                    <a:cxn ang="0">
                      <a:pos x="145" y="710"/>
                    </a:cxn>
                    <a:cxn ang="0">
                      <a:pos x="110" y="708"/>
                    </a:cxn>
                    <a:cxn ang="0">
                      <a:pos x="77" y="705"/>
                    </a:cxn>
                    <a:cxn ang="0">
                      <a:pos x="49" y="700"/>
                    </a:cxn>
                    <a:cxn ang="0">
                      <a:pos x="22" y="692"/>
                    </a:cxn>
                    <a:cxn ang="0">
                      <a:pos x="12" y="618"/>
                    </a:cxn>
                    <a:cxn ang="0">
                      <a:pos x="4" y="544"/>
                    </a:cxn>
                    <a:cxn ang="0">
                      <a:pos x="0" y="472"/>
                    </a:cxn>
                    <a:cxn ang="0">
                      <a:pos x="0" y="401"/>
                    </a:cxn>
                    <a:cxn ang="0">
                      <a:pos x="2" y="328"/>
                    </a:cxn>
                    <a:cxn ang="0">
                      <a:pos x="8" y="254"/>
                    </a:cxn>
                    <a:cxn ang="0">
                      <a:pos x="16" y="178"/>
                    </a:cxn>
                    <a:cxn ang="0">
                      <a:pos x="27" y="99"/>
                    </a:cxn>
                  </a:cxnLst>
                  <a:rect l="0" t="0" r="r" b="b"/>
                  <a:pathLst>
                    <a:path w="590" h="710">
                      <a:moveTo>
                        <a:pt x="27" y="99"/>
                      </a:moveTo>
                      <a:lnTo>
                        <a:pt x="58" y="90"/>
                      </a:lnTo>
                      <a:lnTo>
                        <a:pt x="91" y="81"/>
                      </a:lnTo>
                      <a:lnTo>
                        <a:pt x="125" y="72"/>
                      </a:lnTo>
                      <a:lnTo>
                        <a:pt x="160" y="63"/>
                      </a:lnTo>
                      <a:lnTo>
                        <a:pt x="196" y="56"/>
                      </a:lnTo>
                      <a:lnTo>
                        <a:pt x="233" y="47"/>
                      </a:lnTo>
                      <a:lnTo>
                        <a:pt x="269" y="40"/>
                      </a:lnTo>
                      <a:lnTo>
                        <a:pt x="307" y="34"/>
                      </a:lnTo>
                      <a:lnTo>
                        <a:pt x="344" y="27"/>
                      </a:lnTo>
                      <a:lnTo>
                        <a:pt x="381" y="21"/>
                      </a:lnTo>
                      <a:lnTo>
                        <a:pt x="418" y="16"/>
                      </a:lnTo>
                      <a:lnTo>
                        <a:pt x="454" y="12"/>
                      </a:lnTo>
                      <a:lnTo>
                        <a:pt x="490" y="7"/>
                      </a:lnTo>
                      <a:lnTo>
                        <a:pt x="524" y="4"/>
                      </a:lnTo>
                      <a:lnTo>
                        <a:pt x="557" y="2"/>
                      </a:lnTo>
                      <a:lnTo>
                        <a:pt x="590" y="0"/>
                      </a:lnTo>
                      <a:lnTo>
                        <a:pt x="585" y="84"/>
                      </a:lnTo>
                      <a:lnTo>
                        <a:pt x="579" y="167"/>
                      </a:lnTo>
                      <a:lnTo>
                        <a:pt x="574" y="247"/>
                      </a:lnTo>
                      <a:lnTo>
                        <a:pt x="570" y="328"/>
                      </a:lnTo>
                      <a:lnTo>
                        <a:pt x="567" y="408"/>
                      </a:lnTo>
                      <a:lnTo>
                        <a:pt x="565" y="488"/>
                      </a:lnTo>
                      <a:lnTo>
                        <a:pt x="565" y="571"/>
                      </a:lnTo>
                      <a:lnTo>
                        <a:pt x="567" y="655"/>
                      </a:lnTo>
                      <a:lnTo>
                        <a:pt x="541" y="662"/>
                      </a:lnTo>
                      <a:lnTo>
                        <a:pt x="514" y="668"/>
                      </a:lnTo>
                      <a:lnTo>
                        <a:pt x="482" y="674"/>
                      </a:lnTo>
                      <a:lnTo>
                        <a:pt x="448" y="682"/>
                      </a:lnTo>
                      <a:lnTo>
                        <a:pt x="412" y="688"/>
                      </a:lnTo>
                      <a:lnTo>
                        <a:pt x="374" y="693"/>
                      </a:lnTo>
                      <a:lnTo>
                        <a:pt x="336" y="699"/>
                      </a:lnTo>
                      <a:lnTo>
                        <a:pt x="297" y="703"/>
                      </a:lnTo>
                      <a:lnTo>
                        <a:pt x="258" y="707"/>
                      </a:lnTo>
                      <a:lnTo>
                        <a:pt x="219" y="709"/>
                      </a:lnTo>
                      <a:lnTo>
                        <a:pt x="181" y="710"/>
                      </a:lnTo>
                      <a:lnTo>
                        <a:pt x="145" y="710"/>
                      </a:lnTo>
                      <a:lnTo>
                        <a:pt x="110" y="708"/>
                      </a:lnTo>
                      <a:lnTo>
                        <a:pt x="77" y="705"/>
                      </a:lnTo>
                      <a:lnTo>
                        <a:pt x="49" y="700"/>
                      </a:lnTo>
                      <a:lnTo>
                        <a:pt x="22" y="692"/>
                      </a:lnTo>
                      <a:lnTo>
                        <a:pt x="12" y="618"/>
                      </a:lnTo>
                      <a:lnTo>
                        <a:pt x="4" y="544"/>
                      </a:lnTo>
                      <a:lnTo>
                        <a:pt x="0" y="472"/>
                      </a:lnTo>
                      <a:lnTo>
                        <a:pt x="0" y="401"/>
                      </a:lnTo>
                      <a:lnTo>
                        <a:pt x="2" y="328"/>
                      </a:lnTo>
                      <a:lnTo>
                        <a:pt x="8" y="254"/>
                      </a:lnTo>
                      <a:lnTo>
                        <a:pt x="16" y="178"/>
                      </a:lnTo>
                      <a:lnTo>
                        <a:pt x="27" y="99"/>
                      </a:lnTo>
                      <a:close/>
                    </a:path>
                  </a:pathLst>
                </a:custGeom>
                <a:solidFill>
                  <a:srgbClr val="CC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3" name="Freeform 99"/>
                <p:cNvSpPr>
                  <a:spLocks/>
                </p:cNvSpPr>
                <p:nvPr/>
              </p:nvSpPr>
              <p:spPr bwMode="auto">
                <a:xfrm>
                  <a:off x="1404" y="966"/>
                  <a:ext cx="190" cy="226"/>
                </a:xfrm>
                <a:custGeom>
                  <a:avLst/>
                  <a:gdLst/>
                  <a:ahLst/>
                  <a:cxnLst>
                    <a:cxn ang="0">
                      <a:pos x="26" y="98"/>
                    </a:cxn>
                    <a:cxn ang="0">
                      <a:pos x="55" y="89"/>
                    </a:cxn>
                    <a:cxn ang="0">
                      <a:pos x="87" y="80"/>
                    </a:cxn>
                    <a:cxn ang="0">
                      <a:pos x="120" y="72"/>
                    </a:cxn>
                    <a:cxn ang="0">
                      <a:pos x="154" y="63"/>
                    </a:cxn>
                    <a:cxn ang="0">
                      <a:pos x="188" y="55"/>
                    </a:cxn>
                    <a:cxn ang="0">
                      <a:pos x="223" y="48"/>
                    </a:cxn>
                    <a:cxn ang="0">
                      <a:pos x="259" y="40"/>
                    </a:cxn>
                    <a:cxn ang="0">
                      <a:pos x="296" y="33"/>
                    </a:cxn>
                    <a:cxn ang="0">
                      <a:pos x="332" y="26"/>
                    </a:cxn>
                    <a:cxn ang="0">
                      <a:pos x="368" y="21"/>
                    </a:cxn>
                    <a:cxn ang="0">
                      <a:pos x="404" y="16"/>
                    </a:cxn>
                    <a:cxn ang="0">
                      <a:pos x="440" y="12"/>
                    </a:cxn>
                    <a:cxn ang="0">
                      <a:pos x="474" y="7"/>
                    </a:cxn>
                    <a:cxn ang="0">
                      <a:pos x="508" y="4"/>
                    </a:cxn>
                    <a:cxn ang="0">
                      <a:pos x="540" y="2"/>
                    </a:cxn>
                    <a:cxn ang="0">
                      <a:pos x="571" y="0"/>
                    </a:cxn>
                    <a:cxn ang="0">
                      <a:pos x="567" y="80"/>
                    </a:cxn>
                    <a:cxn ang="0">
                      <a:pos x="562" y="158"/>
                    </a:cxn>
                    <a:cxn ang="0">
                      <a:pos x="556" y="234"/>
                    </a:cxn>
                    <a:cxn ang="0">
                      <a:pos x="551" y="309"/>
                    </a:cxn>
                    <a:cxn ang="0">
                      <a:pos x="548" y="384"/>
                    </a:cxn>
                    <a:cxn ang="0">
                      <a:pos x="546" y="459"/>
                    </a:cxn>
                    <a:cxn ang="0">
                      <a:pos x="545" y="536"/>
                    </a:cxn>
                    <a:cxn ang="0">
                      <a:pos x="547" y="616"/>
                    </a:cxn>
                    <a:cxn ang="0">
                      <a:pos x="522" y="623"/>
                    </a:cxn>
                    <a:cxn ang="0">
                      <a:pos x="495" y="629"/>
                    </a:cxn>
                    <a:cxn ang="0">
                      <a:pos x="465" y="636"/>
                    </a:cxn>
                    <a:cxn ang="0">
                      <a:pos x="433" y="643"/>
                    </a:cxn>
                    <a:cxn ang="0">
                      <a:pos x="398" y="650"/>
                    </a:cxn>
                    <a:cxn ang="0">
                      <a:pos x="362" y="656"/>
                    </a:cxn>
                    <a:cxn ang="0">
                      <a:pos x="324" y="662"/>
                    </a:cxn>
                    <a:cxn ang="0">
                      <a:pos x="287" y="667"/>
                    </a:cxn>
                    <a:cxn ang="0">
                      <a:pos x="249" y="671"/>
                    </a:cxn>
                    <a:cxn ang="0">
                      <a:pos x="212" y="674"/>
                    </a:cxn>
                    <a:cxn ang="0">
                      <a:pos x="175" y="677"/>
                    </a:cxn>
                    <a:cxn ang="0">
                      <a:pos x="140" y="677"/>
                    </a:cxn>
                    <a:cxn ang="0">
                      <a:pos x="106" y="676"/>
                    </a:cxn>
                    <a:cxn ang="0">
                      <a:pos x="75" y="672"/>
                    </a:cxn>
                    <a:cxn ang="0">
                      <a:pos x="47" y="668"/>
                    </a:cxn>
                    <a:cxn ang="0">
                      <a:pos x="21" y="661"/>
                    </a:cxn>
                    <a:cxn ang="0">
                      <a:pos x="12" y="590"/>
                    </a:cxn>
                    <a:cxn ang="0">
                      <a:pos x="4" y="521"/>
                    </a:cxn>
                    <a:cxn ang="0">
                      <a:pos x="1" y="452"/>
                    </a:cxn>
                    <a:cxn ang="0">
                      <a:pos x="0" y="384"/>
                    </a:cxn>
                    <a:cxn ang="0">
                      <a:pos x="2" y="315"/>
                    </a:cxn>
                    <a:cxn ang="0">
                      <a:pos x="8" y="244"/>
                    </a:cxn>
                    <a:cxn ang="0">
                      <a:pos x="15" y="172"/>
                    </a:cxn>
                    <a:cxn ang="0">
                      <a:pos x="26" y="98"/>
                    </a:cxn>
                  </a:cxnLst>
                  <a:rect l="0" t="0" r="r" b="b"/>
                  <a:pathLst>
                    <a:path w="571" h="677">
                      <a:moveTo>
                        <a:pt x="26" y="98"/>
                      </a:moveTo>
                      <a:lnTo>
                        <a:pt x="55" y="89"/>
                      </a:lnTo>
                      <a:lnTo>
                        <a:pt x="87" y="80"/>
                      </a:lnTo>
                      <a:lnTo>
                        <a:pt x="120" y="72"/>
                      </a:lnTo>
                      <a:lnTo>
                        <a:pt x="154" y="63"/>
                      </a:lnTo>
                      <a:lnTo>
                        <a:pt x="188" y="55"/>
                      </a:lnTo>
                      <a:lnTo>
                        <a:pt x="223" y="48"/>
                      </a:lnTo>
                      <a:lnTo>
                        <a:pt x="259" y="40"/>
                      </a:lnTo>
                      <a:lnTo>
                        <a:pt x="296" y="33"/>
                      </a:lnTo>
                      <a:lnTo>
                        <a:pt x="332" y="26"/>
                      </a:lnTo>
                      <a:lnTo>
                        <a:pt x="368" y="21"/>
                      </a:lnTo>
                      <a:lnTo>
                        <a:pt x="404" y="16"/>
                      </a:lnTo>
                      <a:lnTo>
                        <a:pt x="440" y="12"/>
                      </a:lnTo>
                      <a:lnTo>
                        <a:pt x="474" y="7"/>
                      </a:lnTo>
                      <a:lnTo>
                        <a:pt x="508" y="4"/>
                      </a:lnTo>
                      <a:lnTo>
                        <a:pt x="540" y="2"/>
                      </a:lnTo>
                      <a:lnTo>
                        <a:pt x="571" y="0"/>
                      </a:lnTo>
                      <a:lnTo>
                        <a:pt x="567" y="80"/>
                      </a:lnTo>
                      <a:lnTo>
                        <a:pt x="562" y="158"/>
                      </a:lnTo>
                      <a:lnTo>
                        <a:pt x="556" y="234"/>
                      </a:lnTo>
                      <a:lnTo>
                        <a:pt x="551" y="309"/>
                      </a:lnTo>
                      <a:lnTo>
                        <a:pt x="548" y="384"/>
                      </a:lnTo>
                      <a:lnTo>
                        <a:pt x="546" y="459"/>
                      </a:lnTo>
                      <a:lnTo>
                        <a:pt x="545" y="536"/>
                      </a:lnTo>
                      <a:lnTo>
                        <a:pt x="547" y="616"/>
                      </a:lnTo>
                      <a:lnTo>
                        <a:pt x="522" y="623"/>
                      </a:lnTo>
                      <a:lnTo>
                        <a:pt x="495" y="629"/>
                      </a:lnTo>
                      <a:lnTo>
                        <a:pt x="465" y="636"/>
                      </a:lnTo>
                      <a:lnTo>
                        <a:pt x="433" y="643"/>
                      </a:lnTo>
                      <a:lnTo>
                        <a:pt x="398" y="650"/>
                      </a:lnTo>
                      <a:lnTo>
                        <a:pt x="362" y="656"/>
                      </a:lnTo>
                      <a:lnTo>
                        <a:pt x="324" y="662"/>
                      </a:lnTo>
                      <a:lnTo>
                        <a:pt x="287" y="667"/>
                      </a:lnTo>
                      <a:lnTo>
                        <a:pt x="249" y="671"/>
                      </a:lnTo>
                      <a:lnTo>
                        <a:pt x="212" y="674"/>
                      </a:lnTo>
                      <a:lnTo>
                        <a:pt x="175" y="677"/>
                      </a:lnTo>
                      <a:lnTo>
                        <a:pt x="140" y="677"/>
                      </a:lnTo>
                      <a:lnTo>
                        <a:pt x="106" y="676"/>
                      </a:lnTo>
                      <a:lnTo>
                        <a:pt x="75" y="672"/>
                      </a:lnTo>
                      <a:lnTo>
                        <a:pt x="47" y="668"/>
                      </a:lnTo>
                      <a:lnTo>
                        <a:pt x="21" y="661"/>
                      </a:lnTo>
                      <a:lnTo>
                        <a:pt x="12" y="590"/>
                      </a:lnTo>
                      <a:lnTo>
                        <a:pt x="4" y="521"/>
                      </a:lnTo>
                      <a:lnTo>
                        <a:pt x="1" y="452"/>
                      </a:lnTo>
                      <a:lnTo>
                        <a:pt x="0" y="384"/>
                      </a:lnTo>
                      <a:lnTo>
                        <a:pt x="2" y="315"/>
                      </a:lnTo>
                      <a:lnTo>
                        <a:pt x="8" y="244"/>
                      </a:lnTo>
                      <a:lnTo>
                        <a:pt x="15" y="172"/>
                      </a:lnTo>
                      <a:lnTo>
                        <a:pt x="26" y="98"/>
                      </a:lnTo>
                      <a:close/>
                    </a:path>
                  </a:pathLst>
                </a:custGeom>
                <a:solidFill>
                  <a:srgbClr val="D1BA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4" name="Freeform 100"/>
                <p:cNvSpPr>
                  <a:spLocks/>
                </p:cNvSpPr>
                <p:nvPr/>
              </p:nvSpPr>
              <p:spPr bwMode="auto">
                <a:xfrm>
                  <a:off x="1404" y="967"/>
                  <a:ext cx="184" cy="214"/>
                </a:xfrm>
                <a:custGeom>
                  <a:avLst/>
                  <a:gdLst/>
                  <a:ahLst/>
                  <a:cxnLst>
                    <a:cxn ang="0">
                      <a:pos x="25" y="97"/>
                    </a:cxn>
                    <a:cxn ang="0">
                      <a:pos x="53" y="89"/>
                    </a:cxn>
                    <a:cxn ang="0">
                      <a:pos x="83" y="80"/>
                    </a:cxn>
                    <a:cxn ang="0">
                      <a:pos x="115" y="72"/>
                    </a:cxn>
                    <a:cxn ang="0">
                      <a:pos x="147" y="64"/>
                    </a:cxn>
                    <a:cxn ang="0">
                      <a:pos x="181" y="55"/>
                    </a:cxn>
                    <a:cxn ang="0">
                      <a:pos x="216" y="48"/>
                    </a:cxn>
                    <a:cxn ang="0">
                      <a:pos x="251" y="40"/>
                    </a:cxn>
                    <a:cxn ang="0">
                      <a:pos x="286" y="33"/>
                    </a:cxn>
                    <a:cxn ang="0">
                      <a:pos x="322" y="27"/>
                    </a:cxn>
                    <a:cxn ang="0">
                      <a:pos x="357" y="21"/>
                    </a:cxn>
                    <a:cxn ang="0">
                      <a:pos x="392" y="16"/>
                    </a:cxn>
                    <a:cxn ang="0">
                      <a:pos x="426" y="11"/>
                    </a:cxn>
                    <a:cxn ang="0">
                      <a:pos x="459" y="8"/>
                    </a:cxn>
                    <a:cxn ang="0">
                      <a:pos x="492" y="4"/>
                    </a:cxn>
                    <a:cxn ang="0">
                      <a:pos x="523" y="1"/>
                    </a:cxn>
                    <a:cxn ang="0">
                      <a:pos x="552" y="0"/>
                    </a:cxn>
                    <a:cxn ang="0">
                      <a:pos x="548" y="75"/>
                    </a:cxn>
                    <a:cxn ang="0">
                      <a:pos x="543" y="148"/>
                    </a:cxn>
                    <a:cxn ang="0">
                      <a:pos x="537" y="219"/>
                    </a:cxn>
                    <a:cxn ang="0">
                      <a:pos x="532" y="289"/>
                    </a:cxn>
                    <a:cxn ang="0">
                      <a:pos x="529" y="360"/>
                    </a:cxn>
                    <a:cxn ang="0">
                      <a:pos x="527" y="430"/>
                    </a:cxn>
                    <a:cxn ang="0">
                      <a:pos x="526" y="503"/>
                    </a:cxn>
                    <a:cxn ang="0">
                      <a:pos x="528" y="578"/>
                    </a:cxn>
                    <a:cxn ang="0">
                      <a:pos x="505" y="585"/>
                    </a:cxn>
                    <a:cxn ang="0">
                      <a:pos x="478" y="591"/>
                    </a:cxn>
                    <a:cxn ang="0">
                      <a:pos x="449" y="598"/>
                    </a:cxn>
                    <a:cxn ang="0">
                      <a:pos x="417" y="605"/>
                    </a:cxn>
                    <a:cxn ang="0">
                      <a:pos x="383" y="612"/>
                    </a:cxn>
                    <a:cxn ang="0">
                      <a:pos x="348" y="619"/>
                    </a:cxn>
                    <a:cxn ang="0">
                      <a:pos x="312" y="625"/>
                    </a:cxn>
                    <a:cxn ang="0">
                      <a:pos x="276" y="630"/>
                    </a:cxn>
                    <a:cxn ang="0">
                      <a:pos x="239" y="635"/>
                    </a:cxn>
                    <a:cxn ang="0">
                      <a:pos x="203" y="640"/>
                    </a:cxn>
                    <a:cxn ang="0">
                      <a:pos x="168" y="642"/>
                    </a:cxn>
                    <a:cxn ang="0">
                      <a:pos x="135" y="643"/>
                    </a:cxn>
                    <a:cxn ang="0">
                      <a:pos x="102" y="643"/>
                    </a:cxn>
                    <a:cxn ang="0">
                      <a:pos x="72" y="640"/>
                    </a:cxn>
                    <a:cxn ang="0">
                      <a:pos x="46" y="635"/>
                    </a:cxn>
                    <a:cxn ang="0">
                      <a:pos x="22" y="629"/>
                    </a:cxn>
                    <a:cxn ang="0">
                      <a:pos x="12" y="563"/>
                    </a:cxn>
                    <a:cxn ang="0">
                      <a:pos x="5" y="497"/>
                    </a:cxn>
                    <a:cxn ang="0">
                      <a:pos x="1" y="432"/>
                    </a:cxn>
                    <a:cxn ang="0">
                      <a:pos x="0" y="367"/>
                    </a:cxn>
                    <a:cxn ang="0">
                      <a:pos x="2" y="301"/>
                    </a:cxn>
                    <a:cxn ang="0">
                      <a:pos x="8" y="236"/>
                    </a:cxn>
                    <a:cxn ang="0">
                      <a:pos x="15" y="167"/>
                    </a:cxn>
                    <a:cxn ang="0">
                      <a:pos x="25" y="97"/>
                    </a:cxn>
                  </a:cxnLst>
                  <a:rect l="0" t="0" r="r" b="b"/>
                  <a:pathLst>
                    <a:path w="552" h="643">
                      <a:moveTo>
                        <a:pt x="25" y="97"/>
                      </a:moveTo>
                      <a:lnTo>
                        <a:pt x="53" y="89"/>
                      </a:lnTo>
                      <a:lnTo>
                        <a:pt x="83" y="80"/>
                      </a:lnTo>
                      <a:lnTo>
                        <a:pt x="115" y="72"/>
                      </a:lnTo>
                      <a:lnTo>
                        <a:pt x="147" y="64"/>
                      </a:lnTo>
                      <a:lnTo>
                        <a:pt x="181" y="55"/>
                      </a:lnTo>
                      <a:lnTo>
                        <a:pt x="216" y="48"/>
                      </a:lnTo>
                      <a:lnTo>
                        <a:pt x="251" y="40"/>
                      </a:lnTo>
                      <a:lnTo>
                        <a:pt x="286" y="33"/>
                      </a:lnTo>
                      <a:lnTo>
                        <a:pt x="322" y="27"/>
                      </a:lnTo>
                      <a:lnTo>
                        <a:pt x="357" y="21"/>
                      </a:lnTo>
                      <a:lnTo>
                        <a:pt x="392" y="16"/>
                      </a:lnTo>
                      <a:lnTo>
                        <a:pt x="426" y="11"/>
                      </a:lnTo>
                      <a:lnTo>
                        <a:pt x="459" y="8"/>
                      </a:lnTo>
                      <a:lnTo>
                        <a:pt x="492" y="4"/>
                      </a:lnTo>
                      <a:lnTo>
                        <a:pt x="523" y="1"/>
                      </a:lnTo>
                      <a:lnTo>
                        <a:pt x="552" y="0"/>
                      </a:lnTo>
                      <a:lnTo>
                        <a:pt x="548" y="75"/>
                      </a:lnTo>
                      <a:lnTo>
                        <a:pt x="543" y="148"/>
                      </a:lnTo>
                      <a:lnTo>
                        <a:pt x="537" y="219"/>
                      </a:lnTo>
                      <a:lnTo>
                        <a:pt x="532" y="289"/>
                      </a:lnTo>
                      <a:lnTo>
                        <a:pt x="529" y="360"/>
                      </a:lnTo>
                      <a:lnTo>
                        <a:pt x="527" y="430"/>
                      </a:lnTo>
                      <a:lnTo>
                        <a:pt x="526" y="503"/>
                      </a:lnTo>
                      <a:lnTo>
                        <a:pt x="528" y="578"/>
                      </a:lnTo>
                      <a:lnTo>
                        <a:pt x="505" y="585"/>
                      </a:lnTo>
                      <a:lnTo>
                        <a:pt x="478" y="591"/>
                      </a:lnTo>
                      <a:lnTo>
                        <a:pt x="449" y="598"/>
                      </a:lnTo>
                      <a:lnTo>
                        <a:pt x="417" y="605"/>
                      </a:lnTo>
                      <a:lnTo>
                        <a:pt x="383" y="612"/>
                      </a:lnTo>
                      <a:lnTo>
                        <a:pt x="348" y="619"/>
                      </a:lnTo>
                      <a:lnTo>
                        <a:pt x="312" y="625"/>
                      </a:lnTo>
                      <a:lnTo>
                        <a:pt x="276" y="630"/>
                      </a:lnTo>
                      <a:lnTo>
                        <a:pt x="239" y="635"/>
                      </a:lnTo>
                      <a:lnTo>
                        <a:pt x="203" y="640"/>
                      </a:lnTo>
                      <a:lnTo>
                        <a:pt x="168" y="642"/>
                      </a:lnTo>
                      <a:lnTo>
                        <a:pt x="135" y="643"/>
                      </a:lnTo>
                      <a:lnTo>
                        <a:pt x="102" y="643"/>
                      </a:lnTo>
                      <a:lnTo>
                        <a:pt x="72" y="640"/>
                      </a:lnTo>
                      <a:lnTo>
                        <a:pt x="46" y="635"/>
                      </a:lnTo>
                      <a:lnTo>
                        <a:pt x="22" y="629"/>
                      </a:lnTo>
                      <a:lnTo>
                        <a:pt x="12" y="563"/>
                      </a:lnTo>
                      <a:lnTo>
                        <a:pt x="5" y="497"/>
                      </a:lnTo>
                      <a:lnTo>
                        <a:pt x="1" y="432"/>
                      </a:lnTo>
                      <a:lnTo>
                        <a:pt x="0" y="367"/>
                      </a:lnTo>
                      <a:lnTo>
                        <a:pt x="2" y="301"/>
                      </a:lnTo>
                      <a:lnTo>
                        <a:pt x="8" y="236"/>
                      </a:lnTo>
                      <a:lnTo>
                        <a:pt x="15" y="167"/>
                      </a:lnTo>
                      <a:lnTo>
                        <a:pt x="25" y="97"/>
                      </a:lnTo>
                      <a:close/>
                    </a:path>
                  </a:pathLst>
                </a:custGeom>
                <a:solidFill>
                  <a:srgbClr val="D3BC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Freeform 101"/>
                <p:cNvSpPr>
                  <a:spLocks/>
                </p:cNvSpPr>
                <p:nvPr/>
              </p:nvSpPr>
              <p:spPr bwMode="auto">
                <a:xfrm>
                  <a:off x="1405" y="968"/>
                  <a:ext cx="178" cy="203"/>
                </a:xfrm>
                <a:custGeom>
                  <a:avLst/>
                  <a:gdLst/>
                  <a:ahLst/>
                  <a:cxnLst>
                    <a:cxn ang="0">
                      <a:pos x="24" y="96"/>
                    </a:cxn>
                    <a:cxn ang="0">
                      <a:pos x="50" y="88"/>
                    </a:cxn>
                    <a:cxn ang="0">
                      <a:pos x="79" y="80"/>
                    </a:cxn>
                    <a:cxn ang="0">
                      <a:pos x="109" y="71"/>
                    </a:cxn>
                    <a:cxn ang="0">
                      <a:pos x="141" y="63"/>
                    </a:cxn>
                    <a:cxn ang="0">
                      <a:pos x="174" y="55"/>
                    </a:cxn>
                    <a:cxn ang="0">
                      <a:pos x="208" y="48"/>
                    </a:cxn>
                    <a:cxn ang="0">
                      <a:pos x="242" y="40"/>
                    </a:cxn>
                    <a:cxn ang="0">
                      <a:pos x="276" y="33"/>
                    </a:cxn>
                    <a:cxn ang="0">
                      <a:pos x="311" y="27"/>
                    </a:cxn>
                    <a:cxn ang="0">
                      <a:pos x="345" y="21"/>
                    </a:cxn>
                    <a:cxn ang="0">
                      <a:pos x="380" y="16"/>
                    </a:cxn>
                    <a:cxn ang="0">
                      <a:pos x="413" y="11"/>
                    </a:cxn>
                    <a:cxn ang="0">
                      <a:pos x="446" y="8"/>
                    </a:cxn>
                    <a:cxn ang="0">
                      <a:pos x="476" y="4"/>
                    </a:cxn>
                    <a:cxn ang="0">
                      <a:pos x="506" y="1"/>
                    </a:cxn>
                    <a:cxn ang="0">
                      <a:pos x="533" y="0"/>
                    </a:cxn>
                    <a:cxn ang="0">
                      <a:pos x="529" y="71"/>
                    </a:cxn>
                    <a:cxn ang="0">
                      <a:pos x="524" y="140"/>
                    </a:cxn>
                    <a:cxn ang="0">
                      <a:pos x="518" y="205"/>
                    </a:cxn>
                    <a:cxn ang="0">
                      <a:pos x="513" y="270"/>
                    </a:cxn>
                    <a:cxn ang="0">
                      <a:pos x="509" y="335"/>
                    </a:cxn>
                    <a:cxn ang="0">
                      <a:pos x="507" y="401"/>
                    </a:cxn>
                    <a:cxn ang="0">
                      <a:pos x="506" y="469"/>
                    </a:cxn>
                    <a:cxn ang="0">
                      <a:pos x="508" y="539"/>
                    </a:cxn>
                    <a:cxn ang="0">
                      <a:pos x="486" y="546"/>
                    </a:cxn>
                    <a:cxn ang="0">
                      <a:pos x="459" y="552"/>
                    </a:cxn>
                    <a:cxn ang="0">
                      <a:pos x="431" y="559"/>
                    </a:cxn>
                    <a:cxn ang="0">
                      <a:pos x="400" y="567"/>
                    </a:cxn>
                    <a:cxn ang="0">
                      <a:pos x="368" y="574"/>
                    </a:cxn>
                    <a:cxn ang="0">
                      <a:pos x="335" y="581"/>
                    </a:cxn>
                    <a:cxn ang="0">
                      <a:pos x="300" y="588"/>
                    </a:cxn>
                    <a:cxn ang="0">
                      <a:pos x="265" y="594"/>
                    </a:cxn>
                    <a:cxn ang="0">
                      <a:pos x="230" y="600"/>
                    </a:cxn>
                    <a:cxn ang="0">
                      <a:pos x="195" y="604"/>
                    </a:cxn>
                    <a:cxn ang="0">
                      <a:pos x="161" y="607"/>
                    </a:cxn>
                    <a:cxn ang="0">
                      <a:pos x="128" y="609"/>
                    </a:cxn>
                    <a:cxn ang="0">
                      <a:pos x="98" y="609"/>
                    </a:cxn>
                    <a:cxn ang="0">
                      <a:pos x="69" y="607"/>
                    </a:cxn>
                    <a:cxn ang="0">
                      <a:pos x="44" y="604"/>
                    </a:cxn>
                    <a:cxn ang="0">
                      <a:pos x="21" y="598"/>
                    </a:cxn>
                    <a:cxn ang="0">
                      <a:pos x="11" y="534"/>
                    </a:cxn>
                    <a:cxn ang="0">
                      <a:pos x="5" y="473"/>
                    </a:cxn>
                    <a:cxn ang="0">
                      <a:pos x="2" y="411"/>
                    </a:cxn>
                    <a:cxn ang="0">
                      <a:pos x="0" y="350"/>
                    </a:cxn>
                    <a:cxn ang="0">
                      <a:pos x="3" y="289"/>
                    </a:cxn>
                    <a:cxn ang="0">
                      <a:pos x="7" y="226"/>
                    </a:cxn>
                    <a:cxn ang="0">
                      <a:pos x="14" y="163"/>
                    </a:cxn>
                    <a:cxn ang="0">
                      <a:pos x="24" y="96"/>
                    </a:cxn>
                  </a:cxnLst>
                  <a:rect l="0" t="0" r="r" b="b"/>
                  <a:pathLst>
                    <a:path w="533" h="609">
                      <a:moveTo>
                        <a:pt x="24" y="96"/>
                      </a:moveTo>
                      <a:lnTo>
                        <a:pt x="50" y="88"/>
                      </a:lnTo>
                      <a:lnTo>
                        <a:pt x="79" y="80"/>
                      </a:lnTo>
                      <a:lnTo>
                        <a:pt x="109" y="71"/>
                      </a:lnTo>
                      <a:lnTo>
                        <a:pt x="141" y="63"/>
                      </a:lnTo>
                      <a:lnTo>
                        <a:pt x="174" y="55"/>
                      </a:lnTo>
                      <a:lnTo>
                        <a:pt x="208" y="48"/>
                      </a:lnTo>
                      <a:lnTo>
                        <a:pt x="242" y="40"/>
                      </a:lnTo>
                      <a:lnTo>
                        <a:pt x="276" y="33"/>
                      </a:lnTo>
                      <a:lnTo>
                        <a:pt x="311" y="27"/>
                      </a:lnTo>
                      <a:lnTo>
                        <a:pt x="345" y="21"/>
                      </a:lnTo>
                      <a:lnTo>
                        <a:pt x="380" y="16"/>
                      </a:lnTo>
                      <a:lnTo>
                        <a:pt x="413" y="11"/>
                      </a:lnTo>
                      <a:lnTo>
                        <a:pt x="446" y="8"/>
                      </a:lnTo>
                      <a:lnTo>
                        <a:pt x="476" y="4"/>
                      </a:lnTo>
                      <a:lnTo>
                        <a:pt x="506" y="1"/>
                      </a:lnTo>
                      <a:lnTo>
                        <a:pt x="533" y="0"/>
                      </a:lnTo>
                      <a:lnTo>
                        <a:pt x="529" y="71"/>
                      </a:lnTo>
                      <a:lnTo>
                        <a:pt x="524" y="140"/>
                      </a:lnTo>
                      <a:lnTo>
                        <a:pt x="518" y="205"/>
                      </a:lnTo>
                      <a:lnTo>
                        <a:pt x="513" y="270"/>
                      </a:lnTo>
                      <a:lnTo>
                        <a:pt x="509" y="335"/>
                      </a:lnTo>
                      <a:lnTo>
                        <a:pt x="507" y="401"/>
                      </a:lnTo>
                      <a:lnTo>
                        <a:pt x="506" y="469"/>
                      </a:lnTo>
                      <a:lnTo>
                        <a:pt x="508" y="539"/>
                      </a:lnTo>
                      <a:lnTo>
                        <a:pt x="486" y="546"/>
                      </a:lnTo>
                      <a:lnTo>
                        <a:pt x="459" y="552"/>
                      </a:lnTo>
                      <a:lnTo>
                        <a:pt x="431" y="559"/>
                      </a:lnTo>
                      <a:lnTo>
                        <a:pt x="400" y="567"/>
                      </a:lnTo>
                      <a:lnTo>
                        <a:pt x="368" y="574"/>
                      </a:lnTo>
                      <a:lnTo>
                        <a:pt x="335" y="581"/>
                      </a:lnTo>
                      <a:lnTo>
                        <a:pt x="300" y="588"/>
                      </a:lnTo>
                      <a:lnTo>
                        <a:pt x="265" y="594"/>
                      </a:lnTo>
                      <a:lnTo>
                        <a:pt x="230" y="600"/>
                      </a:lnTo>
                      <a:lnTo>
                        <a:pt x="195" y="604"/>
                      </a:lnTo>
                      <a:lnTo>
                        <a:pt x="161" y="607"/>
                      </a:lnTo>
                      <a:lnTo>
                        <a:pt x="128" y="609"/>
                      </a:lnTo>
                      <a:lnTo>
                        <a:pt x="98" y="609"/>
                      </a:lnTo>
                      <a:lnTo>
                        <a:pt x="69" y="607"/>
                      </a:lnTo>
                      <a:lnTo>
                        <a:pt x="44" y="604"/>
                      </a:lnTo>
                      <a:lnTo>
                        <a:pt x="21" y="598"/>
                      </a:lnTo>
                      <a:lnTo>
                        <a:pt x="11" y="534"/>
                      </a:lnTo>
                      <a:lnTo>
                        <a:pt x="5" y="473"/>
                      </a:lnTo>
                      <a:lnTo>
                        <a:pt x="2" y="411"/>
                      </a:lnTo>
                      <a:lnTo>
                        <a:pt x="0" y="350"/>
                      </a:lnTo>
                      <a:lnTo>
                        <a:pt x="3" y="289"/>
                      </a:lnTo>
                      <a:lnTo>
                        <a:pt x="7" y="226"/>
                      </a:lnTo>
                      <a:lnTo>
                        <a:pt x="14" y="163"/>
                      </a:lnTo>
                      <a:lnTo>
                        <a:pt x="24" y="96"/>
                      </a:lnTo>
                      <a:close/>
                    </a:path>
                  </a:pathLst>
                </a:custGeom>
                <a:solidFill>
                  <a:srgbClr val="D8C1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Freeform 102"/>
                <p:cNvSpPr>
                  <a:spLocks/>
                </p:cNvSpPr>
                <p:nvPr/>
              </p:nvSpPr>
              <p:spPr bwMode="auto">
                <a:xfrm>
                  <a:off x="1406" y="968"/>
                  <a:ext cx="171" cy="192"/>
                </a:xfrm>
                <a:custGeom>
                  <a:avLst/>
                  <a:gdLst/>
                  <a:ahLst/>
                  <a:cxnLst>
                    <a:cxn ang="0">
                      <a:pos x="20" y="96"/>
                    </a:cxn>
                    <a:cxn ang="0">
                      <a:pos x="45" y="87"/>
                    </a:cxn>
                    <a:cxn ang="0">
                      <a:pos x="73" y="80"/>
                    </a:cxn>
                    <a:cxn ang="0">
                      <a:pos x="102" y="71"/>
                    </a:cxn>
                    <a:cxn ang="0">
                      <a:pos x="133" y="63"/>
                    </a:cxn>
                    <a:cxn ang="0">
                      <a:pos x="165" y="55"/>
                    </a:cxn>
                    <a:cxn ang="0">
                      <a:pos x="197" y="48"/>
                    </a:cxn>
                    <a:cxn ang="0">
                      <a:pos x="231" y="41"/>
                    </a:cxn>
                    <a:cxn ang="0">
                      <a:pos x="265" y="33"/>
                    </a:cxn>
                    <a:cxn ang="0">
                      <a:pos x="298" y="27"/>
                    </a:cxn>
                    <a:cxn ang="0">
                      <a:pos x="332" y="22"/>
                    </a:cxn>
                    <a:cxn ang="0">
                      <a:pos x="364" y="16"/>
                    </a:cxn>
                    <a:cxn ang="0">
                      <a:pos x="397" y="11"/>
                    </a:cxn>
                    <a:cxn ang="0">
                      <a:pos x="428" y="8"/>
                    </a:cxn>
                    <a:cxn ang="0">
                      <a:pos x="458" y="5"/>
                    </a:cxn>
                    <a:cxn ang="0">
                      <a:pos x="486" y="1"/>
                    </a:cxn>
                    <a:cxn ang="0">
                      <a:pos x="512" y="0"/>
                    </a:cxn>
                    <a:cxn ang="0">
                      <a:pos x="508" y="67"/>
                    </a:cxn>
                    <a:cxn ang="0">
                      <a:pos x="503" y="130"/>
                    </a:cxn>
                    <a:cxn ang="0">
                      <a:pos x="498" y="191"/>
                    </a:cxn>
                    <a:cxn ang="0">
                      <a:pos x="493" y="251"/>
                    </a:cxn>
                    <a:cxn ang="0">
                      <a:pos x="488" y="311"/>
                    </a:cxn>
                    <a:cxn ang="0">
                      <a:pos x="486" y="371"/>
                    </a:cxn>
                    <a:cxn ang="0">
                      <a:pos x="485" y="435"/>
                    </a:cxn>
                    <a:cxn ang="0">
                      <a:pos x="486" y="501"/>
                    </a:cxn>
                    <a:cxn ang="0">
                      <a:pos x="464" y="507"/>
                    </a:cxn>
                    <a:cxn ang="0">
                      <a:pos x="439" y="514"/>
                    </a:cxn>
                    <a:cxn ang="0">
                      <a:pos x="412" y="520"/>
                    </a:cxn>
                    <a:cxn ang="0">
                      <a:pos x="382" y="528"/>
                    </a:cxn>
                    <a:cxn ang="0">
                      <a:pos x="352" y="536"/>
                    </a:cxn>
                    <a:cxn ang="0">
                      <a:pos x="319" y="544"/>
                    </a:cxn>
                    <a:cxn ang="0">
                      <a:pos x="286" y="551"/>
                    </a:cxn>
                    <a:cxn ang="0">
                      <a:pos x="252" y="557"/>
                    </a:cxn>
                    <a:cxn ang="0">
                      <a:pos x="218" y="564"/>
                    </a:cxn>
                    <a:cxn ang="0">
                      <a:pos x="186" y="569"/>
                    </a:cxn>
                    <a:cxn ang="0">
                      <a:pos x="153" y="572"/>
                    </a:cxn>
                    <a:cxn ang="0">
                      <a:pos x="121" y="574"/>
                    </a:cxn>
                    <a:cxn ang="0">
                      <a:pos x="92" y="575"/>
                    </a:cxn>
                    <a:cxn ang="0">
                      <a:pos x="64" y="574"/>
                    </a:cxn>
                    <a:cxn ang="0">
                      <a:pos x="40" y="571"/>
                    </a:cxn>
                    <a:cxn ang="0">
                      <a:pos x="18" y="565"/>
                    </a:cxn>
                    <a:cxn ang="0">
                      <a:pos x="3" y="449"/>
                    </a:cxn>
                    <a:cxn ang="0">
                      <a:pos x="0" y="333"/>
                    </a:cxn>
                    <a:cxn ang="0">
                      <a:pos x="5" y="217"/>
                    </a:cxn>
                    <a:cxn ang="0">
                      <a:pos x="20" y="96"/>
                    </a:cxn>
                  </a:cxnLst>
                  <a:rect l="0" t="0" r="r" b="b"/>
                  <a:pathLst>
                    <a:path w="512" h="575">
                      <a:moveTo>
                        <a:pt x="20" y="96"/>
                      </a:moveTo>
                      <a:lnTo>
                        <a:pt x="45" y="87"/>
                      </a:lnTo>
                      <a:lnTo>
                        <a:pt x="73" y="80"/>
                      </a:lnTo>
                      <a:lnTo>
                        <a:pt x="102" y="71"/>
                      </a:lnTo>
                      <a:lnTo>
                        <a:pt x="133" y="63"/>
                      </a:lnTo>
                      <a:lnTo>
                        <a:pt x="165" y="55"/>
                      </a:lnTo>
                      <a:lnTo>
                        <a:pt x="197" y="48"/>
                      </a:lnTo>
                      <a:lnTo>
                        <a:pt x="231" y="41"/>
                      </a:lnTo>
                      <a:lnTo>
                        <a:pt x="265" y="33"/>
                      </a:lnTo>
                      <a:lnTo>
                        <a:pt x="298" y="27"/>
                      </a:lnTo>
                      <a:lnTo>
                        <a:pt x="332" y="22"/>
                      </a:lnTo>
                      <a:lnTo>
                        <a:pt x="364" y="16"/>
                      </a:lnTo>
                      <a:lnTo>
                        <a:pt x="397" y="11"/>
                      </a:lnTo>
                      <a:lnTo>
                        <a:pt x="428" y="8"/>
                      </a:lnTo>
                      <a:lnTo>
                        <a:pt x="458" y="5"/>
                      </a:lnTo>
                      <a:lnTo>
                        <a:pt x="486" y="1"/>
                      </a:lnTo>
                      <a:lnTo>
                        <a:pt x="512" y="0"/>
                      </a:lnTo>
                      <a:lnTo>
                        <a:pt x="508" y="67"/>
                      </a:lnTo>
                      <a:lnTo>
                        <a:pt x="503" y="130"/>
                      </a:lnTo>
                      <a:lnTo>
                        <a:pt x="498" y="191"/>
                      </a:lnTo>
                      <a:lnTo>
                        <a:pt x="493" y="251"/>
                      </a:lnTo>
                      <a:lnTo>
                        <a:pt x="488" y="311"/>
                      </a:lnTo>
                      <a:lnTo>
                        <a:pt x="486" y="371"/>
                      </a:lnTo>
                      <a:lnTo>
                        <a:pt x="485" y="435"/>
                      </a:lnTo>
                      <a:lnTo>
                        <a:pt x="486" y="501"/>
                      </a:lnTo>
                      <a:lnTo>
                        <a:pt x="464" y="507"/>
                      </a:lnTo>
                      <a:lnTo>
                        <a:pt x="439" y="514"/>
                      </a:lnTo>
                      <a:lnTo>
                        <a:pt x="412" y="520"/>
                      </a:lnTo>
                      <a:lnTo>
                        <a:pt x="382" y="528"/>
                      </a:lnTo>
                      <a:lnTo>
                        <a:pt x="352" y="536"/>
                      </a:lnTo>
                      <a:lnTo>
                        <a:pt x="319" y="544"/>
                      </a:lnTo>
                      <a:lnTo>
                        <a:pt x="286" y="551"/>
                      </a:lnTo>
                      <a:lnTo>
                        <a:pt x="252" y="557"/>
                      </a:lnTo>
                      <a:lnTo>
                        <a:pt x="218" y="564"/>
                      </a:lnTo>
                      <a:lnTo>
                        <a:pt x="186" y="569"/>
                      </a:lnTo>
                      <a:lnTo>
                        <a:pt x="153" y="572"/>
                      </a:lnTo>
                      <a:lnTo>
                        <a:pt x="121" y="574"/>
                      </a:lnTo>
                      <a:lnTo>
                        <a:pt x="92" y="575"/>
                      </a:lnTo>
                      <a:lnTo>
                        <a:pt x="64" y="574"/>
                      </a:lnTo>
                      <a:lnTo>
                        <a:pt x="40" y="571"/>
                      </a:lnTo>
                      <a:lnTo>
                        <a:pt x="18" y="565"/>
                      </a:lnTo>
                      <a:lnTo>
                        <a:pt x="3" y="449"/>
                      </a:lnTo>
                      <a:lnTo>
                        <a:pt x="0" y="333"/>
                      </a:lnTo>
                      <a:lnTo>
                        <a:pt x="5" y="217"/>
                      </a:lnTo>
                      <a:lnTo>
                        <a:pt x="20" y="96"/>
                      </a:lnTo>
                      <a:close/>
                    </a:path>
                  </a:pathLst>
                </a:custGeom>
                <a:solidFill>
                  <a:srgbClr val="DDC6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103"/>
                <p:cNvSpPr>
                  <a:spLocks/>
                </p:cNvSpPr>
                <p:nvPr/>
              </p:nvSpPr>
              <p:spPr bwMode="auto">
                <a:xfrm>
                  <a:off x="1407" y="969"/>
                  <a:ext cx="164" cy="181"/>
                </a:xfrm>
                <a:custGeom>
                  <a:avLst/>
                  <a:gdLst/>
                  <a:ahLst/>
                  <a:cxnLst>
                    <a:cxn ang="0">
                      <a:pos x="20" y="95"/>
                    </a:cxn>
                    <a:cxn ang="0">
                      <a:pos x="44" y="86"/>
                    </a:cxn>
                    <a:cxn ang="0">
                      <a:pos x="69" y="79"/>
                    </a:cxn>
                    <a:cxn ang="0">
                      <a:pos x="98" y="70"/>
                    </a:cxn>
                    <a:cxn ang="0">
                      <a:pos x="128" y="63"/>
                    </a:cxn>
                    <a:cxn ang="0">
                      <a:pos x="158" y="55"/>
                    </a:cxn>
                    <a:cxn ang="0">
                      <a:pos x="190" y="48"/>
                    </a:cxn>
                    <a:cxn ang="0">
                      <a:pos x="223" y="41"/>
                    </a:cxn>
                    <a:cxn ang="0">
                      <a:pos x="256" y="33"/>
                    </a:cxn>
                    <a:cxn ang="0">
                      <a:pos x="289" y="27"/>
                    </a:cxn>
                    <a:cxn ang="0">
                      <a:pos x="321" y="22"/>
                    </a:cxn>
                    <a:cxn ang="0">
                      <a:pos x="354" y="16"/>
                    </a:cxn>
                    <a:cxn ang="0">
                      <a:pos x="385" y="11"/>
                    </a:cxn>
                    <a:cxn ang="0">
                      <a:pos x="415" y="8"/>
                    </a:cxn>
                    <a:cxn ang="0">
                      <a:pos x="444" y="5"/>
                    </a:cxn>
                    <a:cxn ang="0">
                      <a:pos x="470" y="2"/>
                    </a:cxn>
                    <a:cxn ang="0">
                      <a:pos x="494" y="0"/>
                    </a:cxn>
                    <a:cxn ang="0">
                      <a:pos x="490" y="62"/>
                    </a:cxn>
                    <a:cxn ang="0">
                      <a:pos x="485" y="121"/>
                    </a:cxn>
                    <a:cxn ang="0">
                      <a:pos x="480" y="177"/>
                    </a:cxn>
                    <a:cxn ang="0">
                      <a:pos x="475" y="231"/>
                    </a:cxn>
                    <a:cxn ang="0">
                      <a:pos x="470" y="286"/>
                    </a:cxn>
                    <a:cxn ang="0">
                      <a:pos x="468" y="342"/>
                    </a:cxn>
                    <a:cxn ang="0">
                      <a:pos x="467" y="401"/>
                    </a:cxn>
                    <a:cxn ang="0">
                      <a:pos x="468" y="462"/>
                    </a:cxn>
                    <a:cxn ang="0">
                      <a:pos x="447" y="468"/>
                    </a:cxn>
                    <a:cxn ang="0">
                      <a:pos x="423" y="475"/>
                    </a:cxn>
                    <a:cxn ang="0">
                      <a:pos x="396" y="483"/>
                    </a:cxn>
                    <a:cxn ang="0">
                      <a:pos x="368" y="490"/>
                    </a:cxn>
                    <a:cxn ang="0">
                      <a:pos x="338" y="498"/>
                    </a:cxn>
                    <a:cxn ang="0">
                      <a:pos x="307" y="507"/>
                    </a:cxn>
                    <a:cxn ang="0">
                      <a:pos x="275" y="514"/>
                    </a:cxn>
                    <a:cxn ang="0">
                      <a:pos x="243" y="522"/>
                    </a:cxn>
                    <a:cxn ang="0">
                      <a:pos x="210" y="529"/>
                    </a:cxn>
                    <a:cxn ang="0">
                      <a:pos x="178" y="534"/>
                    </a:cxn>
                    <a:cxn ang="0">
                      <a:pos x="147" y="539"/>
                    </a:cxn>
                    <a:cxn ang="0">
                      <a:pos x="117" y="542"/>
                    </a:cxn>
                    <a:cxn ang="0">
                      <a:pos x="89" y="543"/>
                    </a:cxn>
                    <a:cxn ang="0">
                      <a:pos x="62" y="542"/>
                    </a:cxn>
                    <a:cxn ang="0">
                      <a:pos x="39" y="539"/>
                    </a:cxn>
                    <a:cxn ang="0">
                      <a:pos x="18" y="533"/>
                    </a:cxn>
                    <a:cxn ang="0">
                      <a:pos x="4" y="424"/>
                    </a:cxn>
                    <a:cxn ang="0">
                      <a:pos x="0" y="318"/>
                    </a:cxn>
                    <a:cxn ang="0">
                      <a:pos x="6" y="209"/>
                    </a:cxn>
                    <a:cxn ang="0">
                      <a:pos x="20" y="95"/>
                    </a:cxn>
                  </a:cxnLst>
                  <a:rect l="0" t="0" r="r" b="b"/>
                  <a:pathLst>
                    <a:path w="494" h="543">
                      <a:moveTo>
                        <a:pt x="20" y="95"/>
                      </a:moveTo>
                      <a:lnTo>
                        <a:pt x="44" y="86"/>
                      </a:lnTo>
                      <a:lnTo>
                        <a:pt x="69" y="79"/>
                      </a:lnTo>
                      <a:lnTo>
                        <a:pt x="98" y="70"/>
                      </a:lnTo>
                      <a:lnTo>
                        <a:pt x="128" y="63"/>
                      </a:lnTo>
                      <a:lnTo>
                        <a:pt x="158" y="55"/>
                      </a:lnTo>
                      <a:lnTo>
                        <a:pt x="190" y="48"/>
                      </a:lnTo>
                      <a:lnTo>
                        <a:pt x="223" y="41"/>
                      </a:lnTo>
                      <a:lnTo>
                        <a:pt x="256" y="33"/>
                      </a:lnTo>
                      <a:lnTo>
                        <a:pt x="289" y="27"/>
                      </a:lnTo>
                      <a:lnTo>
                        <a:pt x="321" y="22"/>
                      </a:lnTo>
                      <a:lnTo>
                        <a:pt x="354" y="16"/>
                      </a:lnTo>
                      <a:lnTo>
                        <a:pt x="385" y="11"/>
                      </a:lnTo>
                      <a:lnTo>
                        <a:pt x="415" y="8"/>
                      </a:lnTo>
                      <a:lnTo>
                        <a:pt x="444" y="5"/>
                      </a:lnTo>
                      <a:lnTo>
                        <a:pt x="470" y="2"/>
                      </a:lnTo>
                      <a:lnTo>
                        <a:pt x="494" y="0"/>
                      </a:lnTo>
                      <a:lnTo>
                        <a:pt x="490" y="62"/>
                      </a:lnTo>
                      <a:lnTo>
                        <a:pt x="485" y="121"/>
                      </a:lnTo>
                      <a:lnTo>
                        <a:pt x="480" y="177"/>
                      </a:lnTo>
                      <a:lnTo>
                        <a:pt x="475" y="231"/>
                      </a:lnTo>
                      <a:lnTo>
                        <a:pt x="470" y="286"/>
                      </a:lnTo>
                      <a:lnTo>
                        <a:pt x="468" y="342"/>
                      </a:lnTo>
                      <a:lnTo>
                        <a:pt x="467" y="401"/>
                      </a:lnTo>
                      <a:lnTo>
                        <a:pt x="468" y="462"/>
                      </a:lnTo>
                      <a:lnTo>
                        <a:pt x="447" y="468"/>
                      </a:lnTo>
                      <a:lnTo>
                        <a:pt x="423" y="475"/>
                      </a:lnTo>
                      <a:lnTo>
                        <a:pt x="396" y="483"/>
                      </a:lnTo>
                      <a:lnTo>
                        <a:pt x="368" y="490"/>
                      </a:lnTo>
                      <a:lnTo>
                        <a:pt x="338" y="498"/>
                      </a:lnTo>
                      <a:lnTo>
                        <a:pt x="307" y="507"/>
                      </a:lnTo>
                      <a:lnTo>
                        <a:pt x="275" y="514"/>
                      </a:lnTo>
                      <a:lnTo>
                        <a:pt x="243" y="522"/>
                      </a:lnTo>
                      <a:lnTo>
                        <a:pt x="210" y="529"/>
                      </a:lnTo>
                      <a:lnTo>
                        <a:pt x="178" y="534"/>
                      </a:lnTo>
                      <a:lnTo>
                        <a:pt x="147" y="539"/>
                      </a:lnTo>
                      <a:lnTo>
                        <a:pt x="117" y="542"/>
                      </a:lnTo>
                      <a:lnTo>
                        <a:pt x="89" y="543"/>
                      </a:lnTo>
                      <a:lnTo>
                        <a:pt x="62" y="542"/>
                      </a:lnTo>
                      <a:lnTo>
                        <a:pt x="39" y="539"/>
                      </a:lnTo>
                      <a:lnTo>
                        <a:pt x="18" y="533"/>
                      </a:lnTo>
                      <a:lnTo>
                        <a:pt x="4" y="424"/>
                      </a:lnTo>
                      <a:lnTo>
                        <a:pt x="0" y="318"/>
                      </a:lnTo>
                      <a:lnTo>
                        <a:pt x="6" y="209"/>
                      </a:lnTo>
                      <a:lnTo>
                        <a:pt x="20" y="95"/>
                      </a:lnTo>
                      <a:close/>
                    </a:path>
                  </a:pathLst>
                </a:custGeom>
                <a:solidFill>
                  <a:srgbClr val="E2CC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Freeform 104"/>
                <p:cNvSpPr>
                  <a:spLocks/>
                </p:cNvSpPr>
                <p:nvPr/>
              </p:nvSpPr>
              <p:spPr bwMode="auto">
                <a:xfrm>
                  <a:off x="1408" y="970"/>
                  <a:ext cx="158" cy="170"/>
                </a:xfrm>
                <a:custGeom>
                  <a:avLst/>
                  <a:gdLst/>
                  <a:ahLst/>
                  <a:cxnLst>
                    <a:cxn ang="0">
                      <a:pos x="18" y="92"/>
                    </a:cxn>
                    <a:cxn ang="0">
                      <a:pos x="40" y="84"/>
                    </a:cxn>
                    <a:cxn ang="0">
                      <a:pos x="64" y="76"/>
                    </a:cxn>
                    <a:cxn ang="0">
                      <a:pos x="92" y="68"/>
                    </a:cxn>
                    <a:cxn ang="0">
                      <a:pos x="120" y="61"/>
                    </a:cxn>
                    <a:cxn ang="0">
                      <a:pos x="150" y="54"/>
                    </a:cxn>
                    <a:cxn ang="0">
                      <a:pos x="181" y="46"/>
                    </a:cxn>
                    <a:cxn ang="0">
                      <a:pos x="212" y="39"/>
                    </a:cxn>
                    <a:cxn ang="0">
                      <a:pos x="245" y="31"/>
                    </a:cxn>
                    <a:cxn ang="0">
                      <a:pos x="277" y="25"/>
                    </a:cxn>
                    <a:cxn ang="0">
                      <a:pos x="309" y="20"/>
                    </a:cxn>
                    <a:cxn ang="0">
                      <a:pos x="339" y="14"/>
                    </a:cxn>
                    <a:cxn ang="0">
                      <a:pos x="370" y="10"/>
                    </a:cxn>
                    <a:cxn ang="0">
                      <a:pos x="398" y="6"/>
                    </a:cxn>
                    <a:cxn ang="0">
                      <a:pos x="426" y="3"/>
                    </a:cxn>
                    <a:cxn ang="0">
                      <a:pos x="451" y="1"/>
                    </a:cxn>
                    <a:cxn ang="0">
                      <a:pos x="475" y="0"/>
                    </a:cxn>
                    <a:cxn ang="0">
                      <a:pos x="470" y="57"/>
                    </a:cxn>
                    <a:cxn ang="0">
                      <a:pos x="466" y="110"/>
                    </a:cxn>
                    <a:cxn ang="0">
                      <a:pos x="461" y="160"/>
                    </a:cxn>
                    <a:cxn ang="0">
                      <a:pos x="456" y="210"/>
                    </a:cxn>
                    <a:cxn ang="0">
                      <a:pos x="450" y="261"/>
                    </a:cxn>
                    <a:cxn ang="0">
                      <a:pos x="447" y="311"/>
                    </a:cxn>
                    <a:cxn ang="0">
                      <a:pos x="446" y="364"/>
                    </a:cxn>
                    <a:cxn ang="0">
                      <a:pos x="447" y="421"/>
                    </a:cxn>
                    <a:cxn ang="0">
                      <a:pos x="427" y="427"/>
                    </a:cxn>
                    <a:cxn ang="0">
                      <a:pos x="404" y="434"/>
                    </a:cxn>
                    <a:cxn ang="0">
                      <a:pos x="378" y="442"/>
                    </a:cxn>
                    <a:cxn ang="0">
                      <a:pos x="351" y="450"/>
                    </a:cxn>
                    <a:cxn ang="0">
                      <a:pos x="322" y="458"/>
                    </a:cxn>
                    <a:cxn ang="0">
                      <a:pos x="293" y="467"/>
                    </a:cxn>
                    <a:cxn ang="0">
                      <a:pos x="262" y="475"/>
                    </a:cxn>
                    <a:cxn ang="0">
                      <a:pos x="230" y="484"/>
                    </a:cxn>
                    <a:cxn ang="0">
                      <a:pos x="200" y="491"/>
                    </a:cxn>
                    <a:cxn ang="0">
                      <a:pos x="169" y="498"/>
                    </a:cxn>
                    <a:cxn ang="0">
                      <a:pos x="139" y="502"/>
                    </a:cxn>
                    <a:cxn ang="0">
                      <a:pos x="111" y="506"/>
                    </a:cxn>
                    <a:cxn ang="0">
                      <a:pos x="83" y="508"/>
                    </a:cxn>
                    <a:cxn ang="0">
                      <a:pos x="58" y="507"/>
                    </a:cxn>
                    <a:cxn ang="0">
                      <a:pos x="36" y="505"/>
                    </a:cxn>
                    <a:cxn ang="0">
                      <a:pos x="16" y="500"/>
                    </a:cxn>
                    <a:cxn ang="0">
                      <a:pos x="3" y="398"/>
                    </a:cxn>
                    <a:cxn ang="0">
                      <a:pos x="0" y="299"/>
                    </a:cxn>
                    <a:cxn ang="0">
                      <a:pos x="5" y="197"/>
                    </a:cxn>
                    <a:cxn ang="0">
                      <a:pos x="18" y="92"/>
                    </a:cxn>
                  </a:cxnLst>
                  <a:rect l="0" t="0" r="r" b="b"/>
                  <a:pathLst>
                    <a:path w="475" h="508">
                      <a:moveTo>
                        <a:pt x="18" y="92"/>
                      </a:moveTo>
                      <a:lnTo>
                        <a:pt x="40" y="84"/>
                      </a:lnTo>
                      <a:lnTo>
                        <a:pt x="64" y="76"/>
                      </a:lnTo>
                      <a:lnTo>
                        <a:pt x="92" y="68"/>
                      </a:lnTo>
                      <a:lnTo>
                        <a:pt x="120" y="61"/>
                      </a:lnTo>
                      <a:lnTo>
                        <a:pt x="150" y="54"/>
                      </a:lnTo>
                      <a:lnTo>
                        <a:pt x="181" y="46"/>
                      </a:lnTo>
                      <a:lnTo>
                        <a:pt x="212" y="39"/>
                      </a:lnTo>
                      <a:lnTo>
                        <a:pt x="245" y="31"/>
                      </a:lnTo>
                      <a:lnTo>
                        <a:pt x="277" y="25"/>
                      </a:lnTo>
                      <a:lnTo>
                        <a:pt x="309" y="20"/>
                      </a:lnTo>
                      <a:lnTo>
                        <a:pt x="339" y="14"/>
                      </a:lnTo>
                      <a:lnTo>
                        <a:pt x="370" y="10"/>
                      </a:lnTo>
                      <a:lnTo>
                        <a:pt x="398" y="6"/>
                      </a:lnTo>
                      <a:lnTo>
                        <a:pt x="426" y="3"/>
                      </a:lnTo>
                      <a:lnTo>
                        <a:pt x="451" y="1"/>
                      </a:lnTo>
                      <a:lnTo>
                        <a:pt x="475" y="0"/>
                      </a:lnTo>
                      <a:lnTo>
                        <a:pt x="470" y="57"/>
                      </a:lnTo>
                      <a:lnTo>
                        <a:pt x="466" y="110"/>
                      </a:lnTo>
                      <a:lnTo>
                        <a:pt x="461" y="160"/>
                      </a:lnTo>
                      <a:lnTo>
                        <a:pt x="456" y="210"/>
                      </a:lnTo>
                      <a:lnTo>
                        <a:pt x="450" y="261"/>
                      </a:lnTo>
                      <a:lnTo>
                        <a:pt x="447" y="311"/>
                      </a:lnTo>
                      <a:lnTo>
                        <a:pt x="446" y="364"/>
                      </a:lnTo>
                      <a:lnTo>
                        <a:pt x="447" y="421"/>
                      </a:lnTo>
                      <a:lnTo>
                        <a:pt x="427" y="427"/>
                      </a:lnTo>
                      <a:lnTo>
                        <a:pt x="404" y="434"/>
                      </a:lnTo>
                      <a:lnTo>
                        <a:pt x="378" y="442"/>
                      </a:lnTo>
                      <a:lnTo>
                        <a:pt x="351" y="450"/>
                      </a:lnTo>
                      <a:lnTo>
                        <a:pt x="322" y="458"/>
                      </a:lnTo>
                      <a:lnTo>
                        <a:pt x="293" y="467"/>
                      </a:lnTo>
                      <a:lnTo>
                        <a:pt x="262" y="475"/>
                      </a:lnTo>
                      <a:lnTo>
                        <a:pt x="230" y="484"/>
                      </a:lnTo>
                      <a:lnTo>
                        <a:pt x="200" y="491"/>
                      </a:lnTo>
                      <a:lnTo>
                        <a:pt x="169" y="498"/>
                      </a:lnTo>
                      <a:lnTo>
                        <a:pt x="139" y="502"/>
                      </a:lnTo>
                      <a:lnTo>
                        <a:pt x="111" y="506"/>
                      </a:lnTo>
                      <a:lnTo>
                        <a:pt x="83" y="508"/>
                      </a:lnTo>
                      <a:lnTo>
                        <a:pt x="58" y="507"/>
                      </a:lnTo>
                      <a:lnTo>
                        <a:pt x="36" y="505"/>
                      </a:lnTo>
                      <a:lnTo>
                        <a:pt x="16" y="500"/>
                      </a:lnTo>
                      <a:lnTo>
                        <a:pt x="3" y="398"/>
                      </a:lnTo>
                      <a:lnTo>
                        <a:pt x="0" y="299"/>
                      </a:lnTo>
                      <a:lnTo>
                        <a:pt x="5" y="197"/>
                      </a:lnTo>
                      <a:lnTo>
                        <a:pt x="18" y="92"/>
                      </a:lnTo>
                      <a:close/>
                    </a:path>
                  </a:pathLst>
                </a:custGeom>
                <a:solidFill>
                  <a:srgbClr val="E5CE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Freeform 105"/>
                <p:cNvSpPr>
                  <a:spLocks/>
                </p:cNvSpPr>
                <p:nvPr/>
              </p:nvSpPr>
              <p:spPr bwMode="auto">
                <a:xfrm>
                  <a:off x="1408" y="971"/>
                  <a:ext cx="152" cy="158"/>
                </a:xfrm>
                <a:custGeom>
                  <a:avLst/>
                  <a:gdLst/>
                  <a:ahLst/>
                  <a:cxnLst>
                    <a:cxn ang="0">
                      <a:pos x="17" y="91"/>
                    </a:cxn>
                    <a:cxn ang="0">
                      <a:pos x="38" y="83"/>
                    </a:cxn>
                    <a:cxn ang="0">
                      <a:pos x="61" y="76"/>
                    </a:cxn>
                    <a:cxn ang="0">
                      <a:pos x="87" y="68"/>
                    </a:cxn>
                    <a:cxn ang="0">
                      <a:pos x="114" y="60"/>
                    </a:cxn>
                    <a:cxn ang="0">
                      <a:pos x="143" y="53"/>
                    </a:cxn>
                    <a:cxn ang="0">
                      <a:pos x="173" y="45"/>
                    </a:cxn>
                    <a:cxn ang="0">
                      <a:pos x="204" y="39"/>
                    </a:cxn>
                    <a:cxn ang="0">
                      <a:pos x="235" y="31"/>
                    </a:cxn>
                    <a:cxn ang="0">
                      <a:pos x="266" y="25"/>
                    </a:cxn>
                    <a:cxn ang="0">
                      <a:pos x="297" y="20"/>
                    </a:cxn>
                    <a:cxn ang="0">
                      <a:pos x="328" y="15"/>
                    </a:cxn>
                    <a:cxn ang="0">
                      <a:pos x="356" y="9"/>
                    </a:cxn>
                    <a:cxn ang="0">
                      <a:pos x="385" y="6"/>
                    </a:cxn>
                    <a:cxn ang="0">
                      <a:pos x="410" y="3"/>
                    </a:cxn>
                    <a:cxn ang="0">
                      <a:pos x="434" y="1"/>
                    </a:cxn>
                    <a:cxn ang="0">
                      <a:pos x="456" y="0"/>
                    </a:cxn>
                    <a:cxn ang="0">
                      <a:pos x="452" y="53"/>
                    </a:cxn>
                    <a:cxn ang="0">
                      <a:pos x="447" y="101"/>
                    </a:cxn>
                    <a:cxn ang="0">
                      <a:pos x="442" y="147"/>
                    </a:cxn>
                    <a:cxn ang="0">
                      <a:pos x="437" y="191"/>
                    </a:cxn>
                    <a:cxn ang="0">
                      <a:pos x="431" y="237"/>
                    </a:cxn>
                    <a:cxn ang="0">
                      <a:pos x="428" y="282"/>
                    </a:cxn>
                    <a:cxn ang="0">
                      <a:pos x="426" y="331"/>
                    </a:cxn>
                    <a:cxn ang="0">
                      <a:pos x="427" y="383"/>
                    </a:cxn>
                    <a:cxn ang="0">
                      <a:pos x="408" y="389"/>
                    </a:cxn>
                    <a:cxn ang="0">
                      <a:pos x="386" y="395"/>
                    </a:cxn>
                    <a:cxn ang="0">
                      <a:pos x="362" y="404"/>
                    </a:cxn>
                    <a:cxn ang="0">
                      <a:pos x="335" y="412"/>
                    </a:cxn>
                    <a:cxn ang="0">
                      <a:pos x="308" y="420"/>
                    </a:cxn>
                    <a:cxn ang="0">
                      <a:pos x="279" y="430"/>
                    </a:cxn>
                    <a:cxn ang="0">
                      <a:pos x="249" y="438"/>
                    </a:cxn>
                    <a:cxn ang="0">
                      <a:pos x="220" y="447"/>
                    </a:cxn>
                    <a:cxn ang="0">
                      <a:pos x="190" y="455"/>
                    </a:cxn>
                    <a:cxn ang="0">
                      <a:pos x="162" y="462"/>
                    </a:cxn>
                    <a:cxn ang="0">
                      <a:pos x="133" y="468"/>
                    </a:cxn>
                    <a:cxn ang="0">
                      <a:pos x="106" y="472"/>
                    </a:cxn>
                    <a:cxn ang="0">
                      <a:pos x="79" y="474"/>
                    </a:cxn>
                    <a:cxn ang="0">
                      <a:pos x="56" y="474"/>
                    </a:cxn>
                    <a:cxn ang="0">
                      <a:pos x="34" y="472"/>
                    </a:cxn>
                    <a:cxn ang="0">
                      <a:pos x="15" y="468"/>
                    </a:cxn>
                    <a:cxn ang="0">
                      <a:pos x="3" y="374"/>
                    </a:cxn>
                    <a:cxn ang="0">
                      <a:pos x="0" y="282"/>
                    </a:cxn>
                    <a:cxn ang="0">
                      <a:pos x="4" y="189"/>
                    </a:cxn>
                    <a:cxn ang="0">
                      <a:pos x="17" y="91"/>
                    </a:cxn>
                  </a:cxnLst>
                  <a:rect l="0" t="0" r="r" b="b"/>
                  <a:pathLst>
                    <a:path w="456" h="474">
                      <a:moveTo>
                        <a:pt x="17" y="91"/>
                      </a:moveTo>
                      <a:lnTo>
                        <a:pt x="38" y="83"/>
                      </a:lnTo>
                      <a:lnTo>
                        <a:pt x="61" y="76"/>
                      </a:lnTo>
                      <a:lnTo>
                        <a:pt x="87" y="68"/>
                      </a:lnTo>
                      <a:lnTo>
                        <a:pt x="114" y="60"/>
                      </a:lnTo>
                      <a:lnTo>
                        <a:pt x="143" y="53"/>
                      </a:lnTo>
                      <a:lnTo>
                        <a:pt x="173" y="45"/>
                      </a:lnTo>
                      <a:lnTo>
                        <a:pt x="204" y="39"/>
                      </a:lnTo>
                      <a:lnTo>
                        <a:pt x="235" y="31"/>
                      </a:lnTo>
                      <a:lnTo>
                        <a:pt x="266" y="25"/>
                      </a:lnTo>
                      <a:lnTo>
                        <a:pt x="297" y="20"/>
                      </a:lnTo>
                      <a:lnTo>
                        <a:pt x="328" y="15"/>
                      </a:lnTo>
                      <a:lnTo>
                        <a:pt x="356" y="9"/>
                      </a:lnTo>
                      <a:lnTo>
                        <a:pt x="385" y="6"/>
                      </a:lnTo>
                      <a:lnTo>
                        <a:pt x="410" y="3"/>
                      </a:lnTo>
                      <a:lnTo>
                        <a:pt x="434" y="1"/>
                      </a:lnTo>
                      <a:lnTo>
                        <a:pt x="456" y="0"/>
                      </a:lnTo>
                      <a:lnTo>
                        <a:pt x="452" y="53"/>
                      </a:lnTo>
                      <a:lnTo>
                        <a:pt x="447" y="101"/>
                      </a:lnTo>
                      <a:lnTo>
                        <a:pt x="442" y="147"/>
                      </a:lnTo>
                      <a:lnTo>
                        <a:pt x="437" y="191"/>
                      </a:lnTo>
                      <a:lnTo>
                        <a:pt x="431" y="237"/>
                      </a:lnTo>
                      <a:lnTo>
                        <a:pt x="428" y="282"/>
                      </a:lnTo>
                      <a:lnTo>
                        <a:pt x="426" y="331"/>
                      </a:lnTo>
                      <a:lnTo>
                        <a:pt x="427" y="383"/>
                      </a:lnTo>
                      <a:lnTo>
                        <a:pt x="408" y="389"/>
                      </a:lnTo>
                      <a:lnTo>
                        <a:pt x="386" y="395"/>
                      </a:lnTo>
                      <a:lnTo>
                        <a:pt x="362" y="404"/>
                      </a:lnTo>
                      <a:lnTo>
                        <a:pt x="335" y="412"/>
                      </a:lnTo>
                      <a:lnTo>
                        <a:pt x="308" y="420"/>
                      </a:lnTo>
                      <a:lnTo>
                        <a:pt x="279" y="430"/>
                      </a:lnTo>
                      <a:lnTo>
                        <a:pt x="249" y="438"/>
                      </a:lnTo>
                      <a:lnTo>
                        <a:pt x="220" y="447"/>
                      </a:lnTo>
                      <a:lnTo>
                        <a:pt x="190" y="455"/>
                      </a:lnTo>
                      <a:lnTo>
                        <a:pt x="162" y="462"/>
                      </a:lnTo>
                      <a:lnTo>
                        <a:pt x="133" y="468"/>
                      </a:lnTo>
                      <a:lnTo>
                        <a:pt x="106" y="472"/>
                      </a:lnTo>
                      <a:lnTo>
                        <a:pt x="79" y="474"/>
                      </a:lnTo>
                      <a:lnTo>
                        <a:pt x="56" y="474"/>
                      </a:lnTo>
                      <a:lnTo>
                        <a:pt x="34" y="472"/>
                      </a:lnTo>
                      <a:lnTo>
                        <a:pt x="15" y="468"/>
                      </a:lnTo>
                      <a:lnTo>
                        <a:pt x="3" y="374"/>
                      </a:lnTo>
                      <a:lnTo>
                        <a:pt x="0" y="282"/>
                      </a:lnTo>
                      <a:lnTo>
                        <a:pt x="4" y="189"/>
                      </a:lnTo>
                      <a:lnTo>
                        <a:pt x="17" y="91"/>
                      </a:lnTo>
                      <a:close/>
                    </a:path>
                  </a:pathLst>
                </a:custGeom>
                <a:solidFill>
                  <a:srgbClr val="EAD3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Freeform 106"/>
                <p:cNvSpPr>
                  <a:spLocks/>
                </p:cNvSpPr>
                <p:nvPr/>
              </p:nvSpPr>
              <p:spPr bwMode="auto">
                <a:xfrm>
                  <a:off x="1415" y="987"/>
                  <a:ext cx="224" cy="41"/>
                </a:xfrm>
                <a:custGeom>
                  <a:avLst/>
                  <a:gdLst/>
                  <a:ahLst/>
                  <a:cxnLst>
                    <a:cxn ang="0">
                      <a:pos x="0" y="103"/>
                    </a:cxn>
                    <a:cxn ang="0">
                      <a:pos x="182" y="71"/>
                    </a:cxn>
                    <a:cxn ang="0">
                      <a:pos x="486" y="28"/>
                    </a:cxn>
                    <a:cxn ang="0">
                      <a:pos x="614" y="17"/>
                    </a:cxn>
                    <a:cxn ang="0">
                      <a:pos x="673" y="0"/>
                    </a:cxn>
                    <a:cxn ang="0">
                      <a:pos x="604" y="38"/>
                    </a:cxn>
                    <a:cxn ang="0">
                      <a:pos x="33" y="125"/>
                    </a:cxn>
                    <a:cxn ang="0">
                      <a:pos x="0" y="103"/>
                    </a:cxn>
                  </a:cxnLst>
                  <a:rect l="0" t="0" r="r" b="b"/>
                  <a:pathLst>
                    <a:path w="673" h="125">
                      <a:moveTo>
                        <a:pt x="0" y="103"/>
                      </a:moveTo>
                      <a:lnTo>
                        <a:pt x="182" y="71"/>
                      </a:lnTo>
                      <a:lnTo>
                        <a:pt x="486" y="28"/>
                      </a:lnTo>
                      <a:lnTo>
                        <a:pt x="614" y="17"/>
                      </a:lnTo>
                      <a:lnTo>
                        <a:pt x="673" y="0"/>
                      </a:lnTo>
                      <a:lnTo>
                        <a:pt x="604" y="38"/>
                      </a:lnTo>
                      <a:lnTo>
                        <a:pt x="33" y="125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Freeform 107"/>
                <p:cNvSpPr>
                  <a:spLocks/>
                </p:cNvSpPr>
                <p:nvPr/>
              </p:nvSpPr>
              <p:spPr bwMode="auto">
                <a:xfrm>
                  <a:off x="1419" y="998"/>
                  <a:ext cx="197" cy="234"/>
                </a:xfrm>
                <a:custGeom>
                  <a:avLst/>
                  <a:gdLst/>
                  <a:ahLst/>
                  <a:cxnLst>
                    <a:cxn ang="0">
                      <a:pos x="590" y="0"/>
                    </a:cxn>
                    <a:cxn ang="0">
                      <a:pos x="586" y="159"/>
                    </a:cxn>
                    <a:cxn ang="0">
                      <a:pos x="585" y="332"/>
                    </a:cxn>
                    <a:cxn ang="0">
                      <a:pos x="586" y="512"/>
                    </a:cxn>
                    <a:cxn ang="0">
                      <a:pos x="591" y="688"/>
                    </a:cxn>
                    <a:cxn ang="0">
                      <a:pos x="556" y="693"/>
                    </a:cxn>
                    <a:cxn ang="0">
                      <a:pos x="520" y="696"/>
                    </a:cxn>
                    <a:cxn ang="0">
                      <a:pos x="485" y="698"/>
                    </a:cxn>
                    <a:cxn ang="0">
                      <a:pos x="449" y="699"/>
                    </a:cxn>
                    <a:cxn ang="0">
                      <a:pos x="413" y="701"/>
                    </a:cxn>
                    <a:cxn ang="0">
                      <a:pos x="377" y="701"/>
                    </a:cxn>
                    <a:cxn ang="0">
                      <a:pos x="341" y="701"/>
                    </a:cxn>
                    <a:cxn ang="0">
                      <a:pos x="305" y="701"/>
                    </a:cxn>
                    <a:cxn ang="0">
                      <a:pos x="269" y="700"/>
                    </a:cxn>
                    <a:cxn ang="0">
                      <a:pos x="233" y="700"/>
                    </a:cxn>
                    <a:cxn ang="0">
                      <a:pos x="197" y="699"/>
                    </a:cxn>
                    <a:cxn ang="0">
                      <a:pos x="163" y="698"/>
                    </a:cxn>
                    <a:cxn ang="0">
                      <a:pos x="127" y="697"/>
                    </a:cxn>
                    <a:cxn ang="0">
                      <a:pos x="91" y="696"/>
                    </a:cxn>
                    <a:cxn ang="0">
                      <a:pos x="55" y="695"/>
                    </a:cxn>
                    <a:cxn ang="0">
                      <a:pos x="20" y="694"/>
                    </a:cxn>
                    <a:cxn ang="0">
                      <a:pos x="9" y="604"/>
                    </a:cxn>
                    <a:cxn ang="0">
                      <a:pos x="3" y="518"/>
                    </a:cxn>
                    <a:cxn ang="0">
                      <a:pos x="0" y="438"/>
                    </a:cxn>
                    <a:cxn ang="0">
                      <a:pos x="0" y="361"/>
                    </a:cxn>
                    <a:cxn ang="0">
                      <a:pos x="3" y="287"/>
                    </a:cxn>
                    <a:cxn ang="0">
                      <a:pos x="7" y="215"/>
                    </a:cxn>
                    <a:cxn ang="0">
                      <a:pos x="13" y="144"/>
                    </a:cxn>
                    <a:cxn ang="0">
                      <a:pos x="20" y="73"/>
                    </a:cxn>
                    <a:cxn ang="0">
                      <a:pos x="55" y="67"/>
                    </a:cxn>
                    <a:cxn ang="0">
                      <a:pos x="90" y="59"/>
                    </a:cxn>
                    <a:cxn ang="0">
                      <a:pos x="124" y="53"/>
                    </a:cxn>
                    <a:cxn ang="0">
                      <a:pos x="160" y="48"/>
                    </a:cxn>
                    <a:cxn ang="0">
                      <a:pos x="196" y="41"/>
                    </a:cxn>
                    <a:cxn ang="0">
                      <a:pos x="231" y="36"/>
                    </a:cxn>
                    <a:cxn ang="0">
                      <a:pos x="267" y="31"/>
                    </a:cxn>
                    <a:cxn ang="0">
                      <a:pos x="303" y="26"/>
                    </a:cxn>
                    <a:cxn ang="0">
                      <a:pos x="339" y="21"/>
                    </a:cxn>
                    <a:cxn ang="0">
                      <a:pos x="375" y="17"/>
                    </a:cxn>
                    <a:cxn ang="0">
                      <a:pos x="411" y="13"/>
                    </a:cxn>
                    <a:cxn ang="0">
                      <a:pos x="447" y="10"/>
                    </a:cxn>
                    <a:cxn ang="0">
                      <a:pos x="483" y="7"/>
                    </a:cxn>
                    <a:cxn ang="0">
                      <a:pos x="519" y="4"/>
                    </a:cxn>
                    <a:cxn ang="0">
                      <a:pos x="554" y="2"/>
                    </a:cxn>
                    <a:cxn ang="0">
                      <a:pos x="590" y="0"/>
                    </a:cxn>
                  </a:cxnLst>
                  <a:rect l="0" t="0" r="r" b="b"/>
                  <a:pathLst>
                    <a:path w="591" h="701">
                      <a:moveTo>
                        <a:pt x="590" y="0"/>
                      </a:moveTo>
                      <a:lnTo>
                        <a:pt x="586" y="159"/>
                      </a:lnTo>
                      <a:lnTo>
                        <a:pt x="585" y="332"/>
                      </a:lnTo>
                      <a:lnTo>
                        <a:pt x="586" y="512"/>
                      </a:lnTo>
                      <a:lnTo>
                        <a:pt x="591" y="688"/>
                      </a:lnTo>
                      <a:lnTo>
                        <a:pt x="556" y="693"/>
                      </a:lnTo>
                      <a:lnTo>
                        <a:pt x="520" y="696"/>
                      </a:lnTo>
                      <a:lnTo>
                        <a:pt x="485" y="698"/>
                      </a:lnTo>
                      <a:lnTo>
                        <a:pt x="449" y="699"/>
                      </a:lnTo>
                      <a:lnTo>
                        <a:pt x="413" y="701"/>
                      </a:lnTo>
                      <a:lnTo>
                        <a:pt x="377" y="701"/>
                      </a:lnTo>
                      <a:lnTo>
                        <a:pt x="341" y="701"/>
                      </a:lnTo>
                      <a:lnTo>
                        <a:pt x="305" y="701"/>
                      </a:lnTo>
                      <a:lnTo>
                        <a:pt x="269" y="700"/>
                      </a:lnTo>
                      <a:lnTo>
                        <a:pt x="233" y="700"/>
                      </a:lnTo>
                      <a:lnTo>
                        <a:pt x="197" y="699"/>
                      </a:lnTo>
                      <a:lnTo>
                        <a:pt x="163" y="698"/>
                      </a:lnTo>
                      <a:lnTo>
                        <a:pt x="127" y="697"/>
                      </a:lnTo>
                      <a:lnTo>
                        <a:pt x="91" y="696"/>
                      </a:lnTo>
                      <a:lnTo>
                        <a:pt x="55" y="695"/>
                      </a:lnTo>
                      <a:lnTo>
                        <a:pt x="20" y="694"/>
                      </a:lnTo>
                      <a:lnTo>
                        <a:pt x="9" y="604"/>
                      </a:lnTo>
                      <a:lnTo>
                        <a:pt x="3" y="518"/>
                      </a:lnTo>
                      <a:lnTo>
                        <a:pt x="0" y="438"/>
                      </a:lnTo>
                      <a:lnTo>
                        <a:pt x="0" y="361"/>
                      </a:lnTo>
                      <a:lnTo>
                        <a:pt x="3" y="287"/>
                      </a:lnTo>
                      <a:lnTo>
                        <a:pt x="7" y="215"/>
                      </a:lnTo>
                      <a:lnTo>
                        <a:pt x="13" y="144"/>
                      </a:lnTo>
                      <a:lnTo>
                        <a:pt x="20" y="73"/>
                      </a:lnTo>
                      <a:lnTo>
                        <a:pt x="55" y="67"/>
                      </a:lnTo>
                      <a:lnTo>
                        <a:pt x="90" y="59"/>
                      </a:lnTo>
                      <a:lnTo>
                        <a:pt x="124" y="53"/>
                      </a:lnTo>
                      <a:lnTo>
                        <a:pt x="160" y="48"/>
                      </a:lnTo>
                      <a:lnTo>
                        <a:pt x="196" y="41"/>
                      </a:lnTo>
                      <a:lnTo>
                        <a:pt x="231" y="36"/>
                      </a:lnTo>
                      <a:lnTo>
                        <a:pt x="267" y="31"/>
                      </a:lnTo>
                      <a:lnTo>
                        <a:pt x="303" y="26"/>
                      </a:lnTo>
                      <a:lnTo>
                        <a:pt x="339" y="21"/>
                      </a:lnTo>
                      <a:lnTo>
                        <a:pt x="375" y="17"/>
                      </a:lnTo>
                      <a:lnTo>
                        <a:pt x="411" y="13"/>
                      </a:lnTo>
                      <a:lnTo>
                        <a:pt x="447" y="10"/>
                      </a:lnTo>
                      <a:lnTo>
                        <a:pt x="483" y="7"/>
                      </a:lnTo>
                      <a:lnTo>
                        <a:pt x="519" y="4"/>
                      </a:lnTo>
                      <a:lnTo>
                        <a:pt x="554" y="2"/>
                      </a:lnTo>
                      <a:lnTo>
                        <a:pt x="590" y="0"/>
                      </a:lnTo>
                      <a:close/>
                    </a:path>
                  </a:pathLst>
                </a:custGeom>
                <a:solidFill>
                  <a:srgbClr val="006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Freeform 108"/>
                <p:cNvSpPr>
                  <a:spLocks/>
                </p:cNvSpPr>
                <p:nvPr/>
              </p:nvSpPr>
              <p:spPr bwMode="auto">
                <a:xfrm>
                  <a:off x="1422" y="1004"/>
                  <a:ext cx="188" cy="223"/>
                </a:xfrm>
                <a:custGeom>
                  <a:avLst/>
                  <a:gdLst/>
                  <a:ahLst/>
                  <a:cxnLst>
                    <a:cxn ang="0">
                      <a:pos x="566" y="0"/>
                    </a:cxn>
                    <a:cxn ang="0">
                      <a:pos x="565" y="151"/>
                    </a:cxn>
                    <a:cxn ang="0">
                      <a:pos x="564" y="315"/>
                    </a:cxn>
                    <a:cxn ang="0">
                      <a:pos x="564" y="485"/>
                    </a:cxn>
                    <a:cxn ang="0">
                      <a:pos x="566" y="653"/>
                    </a:cxn>
                    <a:cxn ang="0">
                      <a:pos x="532" y="659"/>
                    </a:cxn>
                    <a:cxn ang="0">
                      <a:pos x="499" y="662"/>
                    </a:cxn>
                    <a:cxn ang="0">
                      <a:pos x="465" y="666"/>
                    </a:cxn>
                    <a:cxn ang="0">
                      <a:pos x="431" y="668"/>
                    </a:cxn>
                    <a:cxn ang="0">
                      <a:pos x="398" y="670"/>
                    </a:cxn>
                    <a:cxn ang="0">
                      <a:pos x="363" y="671"/>
                    </a:cxn>
                    <a:cxn ang="0">
                      <a:pos x="329" y="671"/>
                    </a:cxn>
                    <a:cxn ang="0">
                      <a:pos x="295" y="671"/>
                    </a:cxn>
                    <a:cxn ang="0">
                      <a:pos x="260" y="671"/>
                    </a:cxn>
                    <a:cxn ang="0">
                      <a:pos x="226" y="670"/>
                    </a:cxn>
                    <a:cxn ang="0">
                      <a:pos x="193" y="669"/>
                    </a:cxn>
                    <a:cxn ang="0">
                      <a:pos x="158" y="667"/>
                    </a:cxn>
                    <a:cxn ang="0">
                      <a:pos x="124" y="665"/>
                    </a:cxn>
                    <a:cxn ang="0">
                      <a:pos x="90" y="663"/>
                    </a:cxn>
                    <a:cxn ang="0">
                      <a:pos x="56" y="661"/>
                    </a:cxn>
                    <a:cxn ang="0">
                      <a:pos x="22" y="659"/>
                    </a:cxn>
                    <a:cxn ang="0">
                      <a:pos x="11" y="573"/>
                    </a:cxn>
                    <a:cxn ang="0">
                      <a:pos x="3" y="493"/>
                    </a:cxn>
                    <a:cxn ang="0">
                      <a:pos x="0" y="416"/>
                    </a:cxn>
                    <a:cxn ang="0">
                      <a:pos x="0" y="343"/>
                    </a:cxn>
                    <a:cxn ang="0">
                      <a:pos x="3" y="272"/>
                    </a:cxn>
                    <a:cxn ang="0">
                      <a:pos x="9" y="204"/>
                    </a:cxn>
                    <a:cxn ang="0">
                      <a:pos x="15" y="136"/>
                    </a:cxn>
                    <a:cxn ang="0">
                      <a:pos x="22" y="69"/>
                    </a:cxn>
                    <a:cxn ang="0">
                      <a:pos x="55" y="61"/>
                    </a:cxn>
                    <a:cxn ang="0">
                      <a:pos x="89" y="54"/>
                    </a:cxn>
                    <a:cxn ang="0">
                      <a:pos x="123" y="48"/>
                    </a:cxn>
                    <a:cxn ang="0">
                      <a:pos x="157" y="41"/>
                    </a:cxn>
                    <a:cxn ang="0">
                      <a:pos x="190" y="35"/>
                    </a:cxn>
                    <a:cxn ang="0">
                      <a:pos x="224" y="30"/>
                    </a:cxn>
                    <a:cxn ang="0">
                      <a:pos x="258" y="25"/>
                    </a:cxn>
                    <a:cxn ang="0">
                      <a:pos x="293" y="20"/>
                    </a:cxn>
                    <a:cxn ang="0">
                      <a:pos x="327" y="17"/>
                    </a:cxn>
                    <a:cxn ang="0">
                      <a:pos x="361" y="13"/>
                    </a:cxn>
                    <a:cxn ang="0">
                      <a:pos x="396" y="10"/>
                    </a:cxn>
                    <a:cxn ang="0">
                      <a:pos x="429" y="7"/>
                    </a:cxn>
                    <a:cxn ang="0">
                      <a:pos x="463" y="4"/>
                    </a:cxn>
                    <a:cxn ang="0">
                      <a:pos x="498" y="3"/>
                    </a:cxn>
                    <a:cxn ang="0">
                      <a:pos x="532" y="1"/>
                    </a:cxn>
                    <a:cxn ang="0">
                      <a:pos x="566" y="0"/>
                    </a:cxn>
                  </a:cxnLst>
                  <a:rect l="0" t="0" r="r" b="b"/>
                  <a:pathLst>
                    <a:path w="566" h="671">
                      <a:moveTo>
                        <a:pt x="566" y="0"/>
                      </a:moveTo>
                      <a:lnTo>
                        <a:pt x="565" y="151"/>
                      </a:lnTo>
                      <a:lnTo>
                        <a:pt x="564" y="315"/>
                      </a:lnTo>
                      <a:lnTo>
                        <a:pt x="564" y="485"/>
                      </a:lnTo>
                      <a:lnTo>
                        <a:pt x="566" y="653"/>
                      </a:lnTo>
                      <a:lnTo>
                        <a:pt x="532" y="659"/>
                      </a:lnTo>
                      <a:lnTo>
                        <a:pt x="499" y="662"/>
                      </a:lnTo>
                      <a:lnTo>
                        <a:pt x="465" y="666"/>
                      </a:lnTo>
                      <a:lnTo>
                        <a:pt x="431" y="668"/>
                      </a:lnTo>
                      <a:lnTo>
                        <a:pt x="398" y="670"/>
                      </a:lnTo>
                      <a:lnTo>
                        <a:pt x="363" y="671"/>
                      </a:lnTo>
                      <a:lnTo>
                        <a:pt x="329" y="671"/>
                      </a:lnTo>
                      <a:lnTo>
                        <a:pt x="295" y="671"/>
                      </a:lnTo>
                      <a:lnTo>
                        <a:pt x="260" y="671"/>
                      </a:lnTo>
                      <a:lnTo>
                        <a:pt x="226" y="670"/>
                      </a:lnTo>
                      <a:lnTo>
                        <a:pt x="193" y="669"/>
                      </a:lnTo>
                      <a:lnTo>
                        <a:pt x="158" y="667"/>
                      </a:lnTo>
                      <a:lnTo>
                        <a:pt x="124" y="665"/>
                      </a:lnTo>
                      <a:lnTo>
                        <a:pt x="90" y="663"/>
                      </a:lnTo>
                      <a:lnTo>
                        <a:pt x="56" y="661"/>
                      </a:lnTo>
                      <a:lnTo>
                        <a:pt x="22" y="659"/>
                      </a:lnTo>
                      <a:lnTo>
                        <a:pt x="11" y="573"/>
                      </a:lnTo>
                      <a:lnTo>
                        <a:pt x="3" y="493"/>
                      </a:lnTo>
                      <a:lnTo>
                        <a:pt x="0" y="416"/>
                      </a:lnTo>
                      <a:lnTo>
                        <a:pt x="0" y="343"/>
                      </a:lnTo>
                      <a:lnTo>
                        <a:pt x="3" y="272"/>
                      </a:lnTo>
                      <a:lnTo>
                        <a:pt x="9" y="204"/>
                      </a:lnTo>
                      <a:lnTo>
                        <a:pt x="15" y="136"/>
                      </a:lnTo>
                      <a:lnTo>
                        <a:pt x="22" y="69"/>
                      </a:lnTo>
                      <a:lnTo>
                        <a:pt x="55" y="61"/>
                      </a:lnTo>
                      <a:lnTo>
                        <a:pt x="89" y="54"/>
                      </a:lnTo>
                      <a:lnTo>
                        <a:pt x="123" y="48"/>
                      </a:lnTo>
                      <a:lnTo>
                        <a:pt x="157" y="41"/>
                      </a:lnTo>
                      <a:lnTo>
                        <a:pt x="190" y="35"/>
                      </a:lnTo>
                      <a:lnTo>
                        <a:pt x="224" y="30"/>
                      </a:lnTo>
                      <a:lnTo>
                        <a:pt x="258" y="25"/>
                      </a:lnTo>
                      <a:lnTo>
                        <a:pt x="293" y="20"/>
                      </a:lnTo>
                      <a:lnTo>
                        <a:pt x="327" y="17"/>
                      </a:lnTo>
                      <a:lnTo>
                        <a:pt x="361" y="13"/>
                      </a:lnTo>
                      <a:lnTo>
                        <a:pt x="396" y="10"/>
                      </a:lnTo>
                      <a:lnTo>
                        <a:pt x="429" y="7"/>
                      </a:lnTo>
                      <a:lnTo>
                        <a:pt x="463" y="4"/>
                      </a:lnTo>
                      <a:lnTo>
                        <a:pt x="498" y="3"/>
                      </a:lnTo>
                      <a:lnTo>
                        <a:pt x="532" y="1"/>
                      </a:lnTo>
                      <a:lnTo>
                        <a:pt x="566" y="0"/>
                      </a:lnTo>
                      <a:close/>
                    </a:path>
                  </a:pathLst>
                </a:custGeom>
                <a:solidFill>
                  <a:srgbClr val="0070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Freeform 109"/>
                <p:cNvSpPr>
                  <a:spLocks/>
                </p:cNvSpPr>
                <p:nvPr/>
              </p:nvSpPr>
              <p:spPr bwMode="auto">
                <a:xfrm>
                  <a:off x="1425" y="1009"/>
                  <a:ext cx="180" cy="214"/>
                </a:xfrm>
                <a:custGeom>
                  <a:avLst/>
                  <a:gdLst/>
                  <a:ahLst/>
                  <a:cxnLst>
                    <a:cxn ang="0">
                      <a:pos x="540" y="0"/>
                    </a:cxn>
                    <a:cxn ang="0">
                      <a:pos x="540" y="144"/>
                    </a:cxn>
                    <a:cxn ang="0">
                      <a:pos x="540" y="300"/>
                    </a:cxn>
                    <a:cxn ang="0">
                      <a:pos x="540" y="461"/>
                    </a:cxn>
                    <a:cxn ang="0">
                      <a:pos x="540" y="620"/>
                    </a:cxn>
                    <a:cxn ang="0">
                      <a:pos x="508" y="626"/>
                    </a:cxn>
                    <a:cxn ang="0">
                      <a:pos x="476" y="631"/>
                    </a:cxn>
                    <a:cxn ang="0">
                      <a:pos x="445" y="634"/>
                    </a:cxn>
                    <a:cxn ang="0">
                      <a:pos x="412" y="637"/>
                    </a:cxn>
                    <a:cxn ang="0">
                      <a:pos x="380" y="639"/>
                    </a:cxn>
                    <a:cxn ang="0">
                      <a:pos x="347" y="642"/>
                    </a:cxn>
                    <a:cxn ang="0">
                      <a:pos x="316" y="643"/>
                    </a:cxn>
                    <a:cxn ang="0">
                      <a:pos x="283" y="643"/>
                    </a:cxn>
                    <a:cxn ang="0">
                      <a:pos x="251" y="642"/>
                    </a:cxn>
                    <a:cxn ang="0">
                      <a:pos x="218" y="640"/>
                    </a:cxn>
                    <a:cxn ang="0">
                      <a:pos x="186" y="639"/>
                    </a:cxn>
                    <a:cxn ang="0">
                      <a:pos x="154" y="637"/>
                    </a:cxn>
                    <a:cxn ang="0">
                      <a:pos x="121" y="635"/>
                    </a:cxn>
                    <a:cxn ang="0">
                      <a:pos x="89" y="632"/>
                    </a:cxn>
                    <a:cxn ang="0">
                      <a:pos x="57" y="629"/>
                    </a:cxn>
                    <a:cxn ang="0">
                      <a:pos x="25" y="625"/>
                    </a:cxn>
                    <a:cxn ang="0">
                      <a:pos x="12" y="543"/>
                    </a:cxn>
                    <a:cxn ang="0">
                      <a:pos x="4" y="467"/>
                    </a:cxn>
                    <a:cxn ang="0">
                      <a:pos x="1" y="394"/>
                    </a:cxn>
                    <a:cxn ang="0">
                      <a:pos x="0" y="324"/>
                    </a:cxn>
                    <a:cxn ang="0">
                      <a:pos x="3" y="258"/>
                    </a:cxn>
                    <a:cxn ang="0">
                      <a:pos x="8" y="193"/>
                    </a:cxn>
                    <a:cxn ang="0">
                      <a:pos x="17" y="129"/>
                    </a:cxn>
                    <a:cxn ang="0">
                      <a:pos x="25" y="65"/>
                    </a:cxn>
                    <a:cxn ang="0">
                      <a:pos x="57" y="57"/>
                    </a:cxn>
                    <a:cxn ang="0">
                      <a:pos x="88" y="49"/>
                    </a:cxn>
                    <a:cxn ang="0">
                      <a:pos x="120" y="41"/>
                    </a:cxn>
                    <a:cxn ang="0">
                      <a:pos x="152" y="35"/>
                    </a:cxn>
                    <a:cxn ang="0">
                      <a:pos x="184" y="29"/>
                    </a:cxn>
                    <a:cxn ang="0">
                      <a:pos x="216" y="24"/>
                    </a:cxn>
                    <a:cxn ang="0">
                      <a:pos x="248" y="19"/>
                    </a:cxn>
                    <a:cxn ang="0">
                      <a:pos x="281" y="15"/>
                    </a:cxn>
                    <a:cxn ang="0">
                      <a:pos x="314" y="12"/>
                    </a:cxn>
                    <a:cxn ang="0">
                      <a:pos x="345" y="8"/>
                    </a:cxn>
                    <a:cxn ang="0">
                      <a:pos x="378" y="6"/>
                    </a:cxn>
                    <a:cxn ang="0">
                      <a:pos x="411" y="4"/>
                    </a:cxn>
                    <a:cxn ang="0">
                      <a:pos x="443" y="3"/>
                    </a:cxn>
                    <a:cxn ang="0">
                      <a:pos x="475" y="1"/>
                    </a:cxn>
                    <a:cxn ang="0">
                      <a:pos x="508" y="1"/>
                    </a:cxn>
                    <a:cxn ang="0">
                      <a:pos x="540" y="0"/>
                    </a:cxn>
                  </a:cxnLst>
                  <a:rect l="0" t="0" r="r" b="b"/>
                  <a:pathLst>
                    <a:path w="540" h="643">
                      <a:moveTo>
                        <a:pt x="540" y="0"/>
                      </a:moveTo>
                      <a:lnTo>
                        <a:pt x="540" y="144"/>
                      </a:lnTo>
                      <a:lnTo>
                        <a:pt x="540" y="300"/>
                      </a:lnTo>
                      <a:lnTo>
                        <a:pt x="540" y="461"/>
                      </a:lnTo>
                      <a:lnTo>
                        <a:pt x="540" y="620"/>
                      </a:lnTo>
                      <a:lnTo>
                        <a:pt x="508" y="626"/>
                      </a:lnTo>
                      <a:lnTo>
                        <a:pt x="476" y="631"/>
                      </a:lnTo>
                      <a:lnTo>
                        <a:pt x="445" y="634"/>
                      </a:lnTo>
                      <a:lnTo>
                        <a:pt x="412" y="637"/>
                      </a:lnTo>
                      <a:lnTo>
                        <a:pt x="380" y="639"/>
                      </a:lnTo>
                      <a:lnTo>
                        <a:pt x="347" y="642"/>
                      </a:lnTo>
                      <a:lnTo>
                        <a:pt x="316" y="643"/>
                      </a:lnTo>
                      <a:lnTo>
                        <a:pt x="283" y="643"/>
                      </a:lnTo>
                      <a:lnTo>
                        <a:pt x="251" y="642"/>
                      </a:lnTo>
                      <a:lnTo>
                        <a:pt x="218" y="640"/>
                      </a:lnTo>
                      <a:lnTo>
                        <a:pt x="186" y="639"/>
                      </a:lnTo>
                      <a:lnTo>
                        <a:pt x="154" y="637"/>
                      </a:lnTo>
                      <a:lnTo>
                        <a:pt x="121" y="635"/>
                      </a:lnTo>
                      <a:lnTo>
                        <a:pt x="89" y="632"/>
                      </a:lnTo>
                      <a:lnTo>
                        <a:pt x="57" y="629"/>
                      </a:lnTo>
                      <a:lnTo>
                        <a:pt x="25" y="625"/>
                      </a:lnTo>
                      <a:lnTo>
                        <a:pt x="12" y="543"/>
                      </a:lnTo>
                      <a:lnTo>
                        <a:pt x="4" y="467"/>
                      </a:lnTo>
                      <a:lnTo>
                        <a:pt x="1" y="394"/>
                      </a:lnTo>
                      <a:lnTo>
                        <a:pt x="0" y="324"/>
                      </a:lnTo>
                      <a:lnTo>
                        <a:pt x="3" y="258"/>
                      </a:lnTo>
                      <a:lnTo>
                        <a:pt x="8" y="193"/>
                      </a:lnTo>
                      <a:lnTo>
                        <a:pt x="17" y="129"/>
                      </a:lnTo>
                      <a:lnTo>
                        <a:pt x="25" y="65"/>
                      </a:lnTo>
                      <a:lnTo>
                        <a:pt x="57" y="57"/>
                      </a:lnTo>
                      <a:lnTo>
                        <a:pt x="88" y="49"/>
                      </a:lnTo>
                      <a:lnTo>
                        <a:pt x="120" y="41"/>
                      </a:lnTo>
                      <a:lnTo>
                        <a:pt x="152" y="35"/>
                      </a:lnTo>
                      <a:lnTo>
                        <a:pt x="184" y="29"/>
                      </a:lnTo>
                      <a:lnTo>
                        <a:pt x="216" y="24"/>
                      </a:lnTo>
                      <a:lnTo>
                        <a:pt x="248" y="19"/>
                      </a:lnTo>
                      <a:lnTo>
                        <a:pt x="281" y="15"/>
                      </a:lnTo>
                      <a:lnTo>
                        <a:pt x="314" y="12"/>
                      </a:lnTo>
                      <a:lnTo>
                        <a:pt x="345" y="8"/>
                      </a:lnTo>
                      <a:lnTo>
                        <a:pt x="378" y="6"/>
                      </a:lnTo>
                      <a:lnTo>
                        <a:pt x="411" y="4"/>
                      </a:lnTo>
                      <a:lnTo>
                        <a:pt x="443" y="3"/>
                      </a:lnTo>
                      <a:lnTo>
                        <a:pt x="475" y="1"/>
                      </a:lnTo>
                      <a:lnTo>
                        <a:pt x="508" y="1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7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Freeform 110"/>
                <p:cNvSpPr>
                  <a:spLocks/>
                </p:cNvSpPr>
                <p:nvPr/>
              </p:nvSpPr>
              <p:spPr bwMode="auto">
                <a:xfrm>
                  <a:off x="1427" y="1014"/>
                  <a:ext cx="173" cy="204"/>
                </a:xfrm>
                <a:custGeom>
                  <a:avLst/>
                  <a:gdLst/>
                  <a:ahLst/>
                  <a:cxnLst>
                    <a:cxn ang="0">
                      <a:pos x="515" y="0"/>
                    </a:cxn>
                    <a:cxn ang="0">
                      <a:pos x="517" y="136"/>
                    </a:cxn>
                    <a:cxn ang="0">
                      <a:pos x="518" y="284"/>
                    </a:cxn>
                    <a:cxn ang="0">
                      <a:pos x="518" y="436"/>
                    </a:cxn>
                    <a:cxn ang="0">
                      <a:pos x="516" y="586"/>
                    </a:cxn>
                    <a:cxn ang="0">
                      <a:pos x="486" y="593"/>
                    </a:cxn>
                    <a:cxn ang="0">
                      <a:pos x="456" y="598"/>
                    </a:cxn>
                    <a:cxn ang="0">
                      <a:pos x="425" y="602"/>
                    </a:cxn>
                    <a:cxn ang="0">
                      <a:pos x="394" y="606"/>
                    </a:cxn>
                    <a:cxn ang="0">
                      <a:pos x="365" y="610"/>
                    </a:cxn>
                    <a:cxn ang="0">
                      <a:pos x="334" y="612"/>
                    </a:cxn>
                    <a:cxn ang="0">
                      <a:pos x="302" y="613"/>
                    </a:cxn>
                    <a:cxn ang="0">
                      <a:pos x="272" y="614"/>
                    </a:cxn>
                    <a:cxn ang="0">
                      <a:pos x="241" y="613"/>
                    </a:cxn>
                    <a:cxn ang="0">
                      <a:pos x="210" y="612"/>
                    </a:cxn>
                    <a:cxn ang="0">
                      <a:pos x="180" y="611"/>
                    </a:cxn>
                    <a:cxn ang="0">
                      <a:pos x="149" y="608"/>
                    </a:cxn>
                    <a:cxn ang="0">
                      <a:pos x="118" y="604"/>
                    </a:cxn>
                    <a:cxn ang="0">
                      <a:pos x="88" y="601"/>
                    </a:cxn>
                    <a:cxn ang="0">
                      <a:pos x="58" y="596"/>
                    </a:cxn>
                    <a:cxn ang="0">
                      <a:pos x="28" y="591"/>
                    </a:cxn>
                    <a:cxn ang="0">
                      <a:pos x="14" y="513"/>
                    </a:cxn>
                    <a:cxn ang="0">
                      <a:pos x="4" y="442"/>
                    </a:cxn>
                    <a:cxn ang="0">
                      <a:pos x="0" y="373"/>
                    </a:cxn>
                    <a:cxn ang="0">
                      <a:pos x="0" y="307"/>
                    </a:cxn>
                    <a:cxn ang="0">
                      <a:pos x="3" y="244"/>
                    </a:cxn>
                    <a:cxn ang="0">
                      <a:pos x="9" y="183"/>
                    </a:cxn>
                    <a:cxn ang="0">
                      <a:pos x="17" y="122"/>
                    </a:cxn>
                    <a:cxn ang="0">
                      <a:pos x="28" y="62"/>
                    </a:cxn>
                    <a:cxn ang="0">
                      <a:pos x="57" y="53"/>
                    </a:cxn>
                    <a:cxn ang="0">
                      <a:pos x="88" y="44"/>
                    </a:cxn>
                    <a:cxn ang="0">
                      <a:pos x="117" y="37"/>
                    </a:cxn>
                    <a:cxn ang="0">
                      <a:pos x="148" y="29"/>
                    </a:cxn>
                    <a:cxn ang="0">
                      <a:pos x="179" y="24"/>
                    </a:cxn>
                    <a:cxn ang="0">
                      <a:pos x="208" y="19"/>
                    </a:cxn>
                    <a:cxn ang="0">
                      <a:pos x="239" y="14"/>
                    </a:cxn>
                    <a:cxn ang="0">
                      <a:pos x="270" y="10"/>
                    </a:cxn>
                    <a:cxn ang="0">
                      <a:pos x="300" y="8"/>
                    </a:cxn>
                    <a:cxn ang="0">
                      <a:pos x="331" y="5"/>
                    </a:cxn>
                    <a:cxn ang="0">
                      <a:pos x="362" y="3"/>
                    </a:cxn>
                    <a:cxn ang="0">
                      <a:pos x="393" y="2"/>
                    </a:cxn>
                    <a:cxn ang="0">
                      <a:pos x="423" y="1"/>
                    </a:cxn>
                    <a:cxn ang="0">
                      <a:pos x="454" y="0"/>
                    </a:cxn>
                    <a:cxn ang="0">
                      <a:pos x="484" y="0"/>
                    </a:cxn>
                    <a:cxn ang="0">
                      <a:pos x="515" y="0"/>
                    </a:cxn>
                  </a:cxnLst>
                  <a:rect l="0" t="0" r="r" b="b"/>
                  <a:pathLst>
                    <a:path w="518" h="614">
                      <a:moveTo>
                        <a:pt x="515" y="0"/>
                      </a:moveTo>
                      <a:lnTo>
                        <a:pt x="517" y="136"/>
                      </a:lnTo>
                      <a:lnTo>
                        <a:pt x="518" y="284"/>
                      </a:lnTo>
                      <a:lnTo>
                        <a:pt x="518" y="436"/>
                      </a:lnTo>
                      <a:lnTo>
                        <a:pt x="516" y="586"/>
                      </a:lnTo>
                      <a:lnTo>
                        <a:pt x="486" y="593"/>
                      </a:lnTo>
                      <a:lnTo>
                        <a:pt x="456" y="598"/>
                      </a:lnTo>
                      <a:lnTo>
                        <a:pt x="425" y="602"/>
                      </a:lnTo>
                      <a:lnTo>
                        <a:pt x="394" y="606"/>
                      </a:lnTo>
                      <a:lnTo>
                        <a:pt x="365" y="610"/>
                      </a:lnTo>
                      <a:lnTo>
                        <a:pt x="334" y="612"/>
                      </a:lnTo>
                      <a:lnTo>
                        <a:pt x="302" y="613"/>
                      </a:lnTo>
                      <a:lnTo>
                        <a:pt x="272" y="614"/>
                      </a:lnTo>
                      <a:lnTo>
                        <a:pt x="241" y="613"/>
                      </a:lnTo>
                      <a:lnTo>
                        <a:pt x="210" y="612"/>
                      </a:lnTo>
                      <a:lnTo>
                        <a:pt x="180" y="611"/>
                      </a:lnTo>
                      <a:lnTo>
                        <a:pt x="149" y="608"/>
                      </a:lnTo>
                      <a:lnTo>
                        <a:pt x="118" y="604"/>
                      </a:lnTo>
                      <a:lnTo>
                        <a:pt x="88" y="601"/>
                      </a:lnTo>
                      <a:lnTo>
                        <a:pt x="58" y="596"/>
                      </a:lnTo>
                      <a:lnTo>
                        <a:pt x="28" y="591"/>
                      </a:lnTo>
                      <a:lnTo>
                        <a:pt x="14" y="513"/>
                      </a:lnTo>
                      <a:lnTo>
                        <a:pt x="4" y="442"/>
                      </a:lnTo>
                      <a:lnTo>
                        <a:pt x="0" y="373"/>
                      </a:lnTo>
                      <a:lnTo>
                        <a:pt x="0" y="307"/>
                      </a:lnTo>
                      <a:lnTo>
                        <a:pt x="3" y="244"/>
                      </a:lnTo>
                      <a:lnTo>
                        <a:pt x="9" y="183"/>
                      </a:lnTo>
                      <a:lnTo>
                        <a:pt x="17" y="122"/>
                      </a:lnTo>
                      <a:lnTo>
                        <a:pt x="28" y="62"/>
                      </a:lnTo>
                      <a:lnTo>
                        <a:pt x="57" y="53"/>
                      </a:lnTo>
                      <a:lnTo>
                        <a:pt x="88" y="44"/>
                      </a:lnTo>
                      <a:lnTo>
                        <a:pt x="117" y="37"/>
                      </a:lnTo>
                      <a:lnTo>
                        <a:pt x="148" y="29"/>
                      </a:lnTo>
                      <a:lnTo>
                        <a:pt x="179" y="24"/>
                      </a:lnTo>
                      <a:lnTo>
                        <a:pt x="208" y="19"/>
                      </a:lnTo>
                      <a:lnTo>
                        <a:pt x="239" y="14"/>
                      </a:lnTo>
                      <a:lnTo>
                        <a:pt x="270" y="10"/>
                      </a:lnTo>
                      <a:lnTo>
                        <a:pt x="300" y="8"/>
                      </a:lnTo>
                      <a:lnTo>
                        <a:pt x="331" y="5"/>
                      </a:lnTo>
                      <a:lnTo>
                        <a:pt x="362" y="3"/>
                      </a:lnTo>
                      <a:lnTo>
                        <a:pt x="393" y="2"/>
                      </a:lnTo>
                      <a:lnTo>
                        <a:pt x="423" y="1"/>
                      </a:lnTo>
                      <a:lnTo>
                        <a:pt x="454" y="0"/>
                      </a:lnTo>
                      <a:lnTo>
                        <a:pt x="484" y="0"/>
                      </a:lnTo>
                      <a:lnTo>
                        <a:pt x="515" y="0"/>
                      </a:lnTo>
                      <a:close/>
                    </a:path>
                  </a:pathLst>
                </a:custGeom>
                <a:solidFill>
                  <a:srgbClr val="0075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Freeform 111"/>
                <p:cNvSpPr>
                  <a:spLocks/>
                </p:cNvSpPr>
                <p:nvPr/>
              </p:nvSpPr>
              <p:spPr bwMode="auto">
                <a:xfrm>
                  <a:off x="1430" y="1018"/>
                  <a:ext cx="165" cy="195"/>
                </a:xfrm>
                <a:custGeom>
                  <a:avLst/>
                  <a:gdLst/>
                  <a:ahLst/>
                  <a:cxnLst>
                    <a:cxn ang="0">
                      <a:pos x="489" y="1"/>
                    </a:cxn>
                    <a:cxn ang="0">
                      <a:pos x="494" y="132"/>
                    </a:cxn>
                    <a:cxn ang="0">
                      <a:pos x="495" y="270"/>
                    </a:cxn>
                    <a:cxn ang="0">
                      <a:pos x="494" y="413"/>
                    </a:cxn>
                    <a:cxn ang="0">
                      <a:pos x="490" y="554"/>
                    </a:cxn>
                    <a:cxn ang="0">
                      <a:pos x="462" y="562"/>
                    </a:cxn>
                    <a:cxn ang="0">
                      <a:pos x="433" y="568"/>
                    </a:cxn>
                    <a:cxn ang="0">
                      <a:pos x="404" y="573"/>
                    </a:cxn>
                    <a:cxn ang="0">
                      <a:pos x="376" y="578"/>
                    </a:cxn>
                    <a:cxn ang="0">
                      <a:pos x="347" y="582"/>
                    </a:cxn>
                    <a:cxn ang="0">
                      <a:pos x="318" y="584"/>
                    </a:cxn>
                    <a:cxn ang="0">
                      <a:pos x="289" y="586"/>
                    </a:cxn>
                    <a:cxn ang="0">
                      <a:pos x="261" y="586"/>
                    </a:cxn>
                    <a:cxn ang="0">
                      <a:pos x="231" y="586"/>
                    </a:cxn>
                    <a:cxn ang="0">
                      <a:pos x="203" y="585"/>
                    </a:cxn>
                    <a:cxn ang="0">
                      <a:pos x="173" y="583"/>
                    </a:cxn>
                    <a:cxn ang="0">
                      <a:pos x="144" y="580"/>
                    </a:cxn>
                    <a:cxn ang="0">
                      <a:pos x="116" y="577"/>
                    </a:cxn>
                    <a:cxn ang="0">
                      <a:pos x="87" y="571"/>
                    </a:cxn>
                    <a:cxn ang="0">
                      <a:pos x="59" y="565"/>
                    </a:cxn>
                    <a:cxn ang="0">
                      <a:pos x="30" y="559"/>
                    </a:cxn>
                    <a:cxn ang="0">
                      <a:pos x="14" y="487"/>
                    </a:cxn>
                    <a:cxn ang="0">
                      <a:pos x="5" y="418"/>
                    </a:cxn>
                    <a:cxn ang="0">
                      <a:pos x="0" y="353"/>
                    </a:cxn>
                    <a:cxn ang="0">
                      <a:pos x="0" y="292"/>
                    </a:cxn>
                    <a:cxn ang="0">
                      <a:pos x="3" y="233"/>
                    </a:cxn>
                    <a:cxn ang="0">
                      <a:pos x="9" y="175"/>
                    </a:cxn>
                    <a:cxn ang="0">
                      <a:pos x="19" y="118"/>
                    </a:cxn>
                    <a:cxn ang="0">
                      <a:pos x="30" y="61"/>
                    </a:cxn>
                    <a:cxn ang="0">
                      <a:pos x="59" y="50"/>
                    </a:cxn>
                    <a:cxn ang="0">
                      <a:pos x="86" y="41"/>
                    </a:cxn>
                    <a:cxn ang="0">
                      <a:pos x="115" y="33"/>
                    </a:cxn>
                    <a:cxn ang="0">
                      <a:pos x="143" y="26"/>
                    </a:cxn>
                    <a:cxn ang="0">
                      <a:pos x="172" y="21"/>
                    </a:cxn>
                    <a:cxn ang="0">
                      <a:pos x="200" y="15"/>
                    </a:cxn>
                    <a:cxn ang="0">
                      <a:pos x="230" y="11"/>
                    </a:cxn>
                    <a:cxn ang="0">
                      <a:pos x="259" y="8"/>
                    </a:cxn>
                    <a:cxn ang="0">
                      <a:pos x="287" y="5"/>
                    </a:cxn>
                    <a:cxn ang="0">
                      <a:pos x="317" y="4"/>
                    </a:cxn>
                    <a:cxn ang="0">
                      <a:pos x="345" y="1"/>
                    </a:cxn>
                    <a:cxn ang="0">
                      <a:pos x="374" y="1"/>
                    </a:cxn>
                    <a:cxn ang="0">
                      <a:pos x="403" y="0"/>
                    </a:cxn>
                    <a:cxn ang="0">
                      <a:pos x="432" y="0"/>
                    </a:cxn>
                    <a:cxn ang="0">
                      <a:pos x="460" y="1"/>
                    </a:cxn>
                    <a:cxn ang="0">
                      <a:pos x="489" y="1"/>
                    </a:cxn>
                  </a:cxnLst>
                  <a:rect l="0" t="0" r="r" b="b"/>
                  <a:pathLst>
                    <a:path w="495" h="586">
                      <a:moveTo>
                        <a:pt x="489" y="1"/>
                      </a:moveTo>
                      <a:lnTo>
                        <a:pt x="494" y="132"/>
                      </a:lnTo>
                      <a:lnTo>
                        <a:pt x="495" y="270"/>
                      </a:lnTo>
                      <a:lnTo>
                        <a:pt x="494" y="413"/>
                      </a:lnTo>
                      <a:lnTo>
                        <a:pt x="490" y="554"/>
                      </a:lnTo>
                      <a:lnTo>
                        <a:pt x="462" y="562"/>
                      </a:lnTo>
                      <a:lnTo>
                        <a:pt x="433" y="568"/>
                      </a:lnTo>
                      <a:lnTo>
                        <a:pt x="404" y="573"/>
                      </a:lnTo>
                      <a:lnTo>
                        <a:pt x="376" y="578"/>
                      </a:lnTo>
                      <a:lnTo>
                        <a:pt x="347" y="582"/>
                      </a:lnTo>
                      <a:lnTo>
                        <a:pt x="318" y="584"/>
                      </a:lnTo>
                      <a:lnTo>
                        <a:pt x="289" y="586"/>
                      </a:lnTo>
                      <a:lnTo>
                        <a:pt x="261" y="586"/>
                      </a:lnTo>
                      <a:lnTo>
                        <a:pt x="231" y="586"/>
                      </a:lnTo>
                      <a:lnTo>
                        <a:pt x="203" y="585"/>
                      </a:lnTo>
                      <a:lnTo>
                        <a:pt x="173" y="583"/>
                      </a:lnTo>
                      <a:lnTo>
                        <a:pt x="144" y="580"/>
                      </a:lnTo>
                      <a:lnTo>
                        <a:pt x="116" y="577"/>
                      </a:lnTo>
                      <a:lnTo>
                        <a:pt x="87" y="571"/>
                      </a:lnTo>
                      <a:lnTo>
                        <a:pt x="59" y="565"/>
                      </a:lnTo>
                      <a:lnTo>
                        <a:pt x="30" y="559"/>
                      </a:lnTo>
                      <a:lnTo>
                        <a:pt x="14" y="487"/>
                      </a:lnTo>
                      <a:lnTo>
                        <a:pt x="5" y="418"/>
                      </a:lnTo>
                      <a:lnTo>
                        <a:pt x="0" y="353"/>
                      </a:lnTo>
                      <a:lnTo>
                        <a:pt x="0" y="292"/>
                      </a:lnTo>
                      <a:lnTo>
                        <a:pt x="3" y="233"/>
                      </a:lnTo>
                      <a:lnTo>
                        <a:pt x="9" y="175"/>
                      </a:lnTo>
                      <a:lnTo>
                        <a:pt x="19" y="118"/>
                      </a:lnTo>
                      <a:lnTo>
                        <a:pt x="30" y="61"/>
                      </a:lnTo>
                      <a:lnTo>
                        <a:pt x="59" y="50"/>
                      </a:lnTo>
                      <a:lnTo>
                        <a:pt x="86" y="41"/>
                      </a:lnTo>
                      <a:lnTo>
                        <a:pt x="115" y="33"/>
                      </a:lnTo>
                      <a:lnTo>
                        <a:pt x="143" y="26"/>
                      </a:lnTo>
                      <a:lnTo>
                        <a:pt x="172" y="21"/>
                      </a:lnTo>
                      <a:lnTo>
                        <a:pt x="200" y="15"/>
                      </a:lnTo>
                      <a:lnTo>
                        <a:pt x="230" y="11"/>
                      </a:lnTo>
                      <a:lnTo>
                        <a:pt x="259" y="8"/>
                      </a:lnTo>
                      <a:lnTo>
                        <a:pt x="287" y="5"/>
                      </a:lnTo>
                      <a:lnTo>
                        <a:pt x="317" y="4"/>
                      </a:lnTo>
                      <a:lnTo>
                        <a:pt x="345" y="1"/>
                      </a:lnTo>
                      <a:lnTo>
                        <a:pt x="374" y="1"/>
                      </a:lnTo>
                      <a:lnTo>
                        <a:pt x="403" y="0"/>
                      </a:lnTo>
                      <a:lnTo>
                        <a:pt x="432" y="0"/>
                      </a:lnTo>
                      <a:lnTo>
                        <a:pt x="460" y="1"/>
                      </a:lnTo>
                      <a:lnTo>
                        <a:pt x="489" y="1"/>
                      </a:lnTo>
                      <a:close/>
                    </a:path>
                  </a:pathLst>
                </a:custGeom>
                <a:solidFill>
                  <a:srgbClr val="0A77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Freeform 112"/>
                <p:cNvSpPr>
                  <a:spLocks/>
                </p:cNvSpPr>
                <p:nvPr/>
              </p:nvSpPr>
              <p:spPr bwMode="auto">
                <a:xfrm>
                  <a:off x="1433" y="1022"/>
                  <a:ext cx="158" cy="187"/>
                </a:xfrm>
                <a:custGeom>
                  <a:avLst/>
                  <a:gdLst/>
                  <a:ahLst/>
                  <a:cxnLst>
                    <a:cxn ang="0">
                      <a:pos x="464" y="3"/>
                    </a:cxn>
                    <a:cxn ang="0">
                      <a:pos x="470" y="126"/>
                    </a:cxn>
                    <a:cxn ang="0">
                      <a:pos x="473" y="257"/>
                    </a:cxn>
                    <a:cxn ang="0">
                      <a:pos x="471" y="390"/>
                    </a:cxn>
                    <a:cxn ang="0">
                      <a:pos x="465" y="523"/>
                    </a:cxn>
                    <a:cxn ang="0">
                      <a:pos x="439" y="531"/>
                    </a:cxn>
                    <a:cxn ang="0">
                      <a:pos x="411" y="538"/>
                    </a:cxn>
                    <a:cxn ang="0">
                      <a:pos x="385" y="545"/>
                    </a:cxn>
                    <a:cxn ang="0">
                      <a:pos x="358" y="550"/>
                    </a:cxn>
                    <a:cxn ang="0">
                      <a:pos x="331" y="554"/>
                    </a:cxn>
                    <a:cxn ang="0">
                      <a:pos x="303" y="557"/>
                    </a:cxn>
                    <a:cxn ang="0">
                      <a:pos x="277" y="559"/>
                    </a:cxn>
                    <a:cxn ang="0">
                      <a:pos x="249" y="560"/>
                    </a:cxn>
                    <a:cxn ang="0">
                      <a:pos x="222" y="560"/>
                    </a:cxn>
                    <a:cxn ang="0">
                      <a:pos x="196" y="559"/>
                    </a:cxn>
                    <a:cxn ang="0">
                      <a:pos x="168" y="556"/>
                    </a:cxn>
                    <a:cxn ang="0">
                      <a:pos x="141" y="553"/>
                    </a:cxn>
                    <a:cxn ang="0">
                      <a:pos x="114" y="549"/>
                    </a:cxn>
                    <a:cxn ang="0">
                      <a:pos x="88" y="542"/>
                    </a:cxn>
                    <a:cxn ang="0">
                      <a:pos x="60" y="536"/>
                    </a:cxn>
                    <a:cxn ang="0">
                      <a:pos x="34" y="528"/>
                    </a:cxn>
                    <a:cxn ang="0">
                      <a:pos x="17" y="459"/>
                    </a:cxn>
                    <a:cxn ang="0">
                      <a:pos x="6" y="395"/>
                    </a:cxn>
                    <a:cxn ang="0">
                      <a:pos x="1" y="334"/>
                    </a:cxn>
                    <a:cxn ang="0">
                      <a:pos x="0" y="276"/>
                    </a:cxn>
                    <a:cxn ang="0">
                      <a:pos x="3" y="221"/>
                    </a:cxn>
                    <a:cxn ang="0">
                      <a:pos x="11" y="166"/>
                    </a:cxn>
                    <a:cxn ang="0">
                      <a:pos x="20" y="112"/>
                    </a:cxn>
                    <a:cxn ang="0">
                      <a:pos x="34" y="59"/>
                    </a:cxn>
                    <a:cxn ang="0">
                      <a:pos x="60" y="48"/>
                    </a:cxn>
                    <a:cxn ang="0">
                      <a:pos x="87" y="38"/>
                    </a:cxn>
                    <a:cxn ang="0">
                      <a:pos x="113" y="30"/>
                    </a:cxn>
                    <a:cxn ang="0">
                      <a:pos x="140" y="22"/>
                    </a:cxn>
                    <a:cxn ang="0">
                      <a:pos x="167" y="16"/>
                    </a:cxn>
                    <a:cxn ang="0">
                      <a:pos x="193" y="12"/>
                    </a:cxn>
                    <a:cxn ang="0">
                      <a:pos x="221" y="8"/>
                    </a:cxn>
                    <a:cxn ang="0">
                      <a:pos x="247" y="4"/>
                    </a:cxn>
                    <a:cxn ang="0">
                      <a:pos x="275" y="2"/>
                    </a:cxn>
                    <a:cxn ang="0">
                      <a:pos x="302" y="1"/>
                    </a:cxn>
                    <a:cxn ang="0">
                      <a:pos x="329" y="1"/>
                    </a:cxn>
                    <a:cxn ang="0">
                      <a:pos x="356" y="0"/>
                    </a:cxn>
                    <a:cxn ang="0">
                      <a:pos x="384" y="1"/>
                    </a:cxn>
                    <a:cxn ang="0">
                      <a:pos x="410" y="1"/>
                    </a:cxn>
                    <a:cxn ang="0">
                      <a:pos x="438" y="2"/>
                    </a:cxn>
                    <a:cxn ang="0">
                      <a:pos x="464" y="3"/>
                    </a:cxn>
                  </a:cxnLst>
                  <a:rect l="0" t="0" r="r" b="b"/>
                  <a:pathLst>
                    <a:path w="473" h="560">
                      <a:moveTo>
                        <a:pt x="464" y="3"/>
                      </a:moveTo>
                      <a:lnTo>
                        <a:pt x="470" y="126"/>
                      </a:lnTo>
                      <a:lnTo>
                        <a:pt x="473" y="257"/>
                      </a:lnTo>
                      <a:lnTo>
                        <a:pt x="471" y="390"/>
                      </a:lnTo>
                      <a:lnTo>
                        <a:pt x="465" y="523"/>
                      </a:lnTo>
                      <a:lnTo>
                        <a:pt x="439" y="531"/>
                      </a:lnTo>
                      <a:lnTo>
                        <a:pt x="411" y="538"/>
                      </a:lnTo>
                      <a:lnTo>
                        <a:pt x="385" y="545"/>
                      </a:lnTo>
                      <a:lnTo>
                        <a:pt x="358" y="550"/>
                      </a:lnTo>
                      <a:lnTo>
                        <a:pt x="331" y="554"/>
                      </a:lnTo>
                      <a:lnTo>
                        <a:pt x="303" y="557"/>
                      </a:lnTo>
                      <a:lnTo>
                        <a:pt x="277" y="559"/>
                      </a:lnTo>
                      <a:lnTo>
                        <a:pt x="249" y="560"/>
                      </a:lnTo>
                      <a:lnTo>
                        <a:pt x="222" y="560"/>
                      </a:lnTo>
                      <a:lnTo>
                        <a:pt x="196" y="559"/>
                      </a:lnTo>
                      <a:lnTo>
                        <a:pt x="168" y="556"/>
                      </a:lnTo>
                      <a:lnTo>
                        <a:pt x="141" y="553"/>
                      </a:lnTo>
                      <a:lnTo>
                        <a:pt x="114" y="549"/>
                      </a:lnTo>
                      <a:lnTo>
                        <a:pt x="88" y="542"/>
                      </a:lnTo>
                      <a:lnTo>
                        <a:pt x="60" y="536"/>
                      </a:lnTo>
                      <a:lnTo>
                        <a:pt x="34" y="528"/>
                      </a:lnTo>
                      <a:lnTo>
                        <a:pt x="17" y="459"/>
                      </a:lnTo>
                      <a:lnTo>
                        <a:pt x="6" y="395"/>
                      </a:lnTo>
                      <a:lnTo>
                        <a:pt x="1" y="334"/>
                      </a:lnTo>
                      <a:lnTo>
                        <a:pt x="0" y="276"/>
                      </a:lnTo>
                      <a:lnTo>
                        <a:pt x="3" y="221"/>
                      </a:lnTo>
                      <a:lnTo>
                        <a:pt x="11" y="166"/>
                      </a:lnTo>
                      <a:lnTo>
                        <a:pt x="20" y="112"/>
                      </a:lnTo>
                      <a:lnTo>
                        <a:pt x="34" y="59"/>
                      </a:lnTo>
                      <a:lnTo>
                        <a:pt x="60" y="48"/>
                      </a:lnTo>
                      <a:lnTo>
                        <a:pt x="87" y="38"/>
                      </a:lnTo>
                      <a:lnTo>
                        <a:pt x="113" y="30"/>
                      </a:lnTo>
                      <a:lnTo>
                        <a:pt x="140" y="22"/>
                      </a:lnTo>
                      <a:lnTo>
                        <a:pt x="167" y="16"/>
                      </a:lnTo>
                      <a:lnTo>
                        <a:pt x="193" y="12"/>
                      </a:lnTo>
                      <a:lnTo>
                        <a:pt x="221" y="8"/>
                      </a:lnTo>
                      <a:lnTo>
                        <a:pt x="247" y="4"/>
                      </a:lnTo>
                      <a:lnTo>
                        <a:pt x="275" y="2"/>
                      </a:lnTo>
                      <a:lnTo>
                        <a:pt x="302" y="1"/>
                      </a:lnTo>
                      <a:lnTo>
                        <a:pt x="329" y="1"/>
                      </a:lnTo>
                      <a:lnTo>
                        <a:pt x="356" y="0"/>
                      </a:lnTo>
                      <a:lnTo>
                        <a:pt x="384" y="1"/>
                      </a:lnTo>
                      <a:lnTo>
                        <a:pt x="410" y="1"/>
                      </a:lnTo>
                      <a:lnTo>
                        <a:pt x="438" y="2"/>
                      </a:lnTo>
                      <a:lnTo>
                        <a:pt x="464" y="3"/>
                      </a:lnTo>
                      <a:close/>
                    </a:path>
                  </a:pathLst>
                </a:custGeom>
                <a:solidFill>
                  <a:srgbClr val="147A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Freeform 113"/>
                <p:cNvSpPr>
                  <a:spLocks/>
                </p:cNvSpPr>
                <p:nvPr/>
              </p:nvSpPr>
              <p:spPr bwMode="auto">
                <a:xfrm>
                  <a:off x="1436" y="1027"/>
                  <a:ext cx="150" cy="178"/>
                </a:xfrm>
                <a:custGeom>
                  <a:avLst/>
                  <a:gdLst/>
                  <a:ahLst/>
                  <a:cxnLst>
                    <a:cxn ang="0">
                      <a:pos x="440" y="5"/>
                    </a:cxn>
                    <a:cxn ang="0">
                      <a:pos x="448" y="120"/>
                    </a:cxn>
                    <a:cxn ang="0">
                      <a:pos x="451" y="243"/>
                    </a:cxn>
                    <a:cxn ang="0">
                      <a:pos x="449" y="368"/>
                    </a:cxn>
                    <a:cxn ang="0">
                      <a:pos x="440" y="491"/>
                    </a:cxn>
                    <a:cxn ang="0">
                      <a:pos x="415" y="500"/>
                    </a:cxn>
                    <a:cxn ang="0">
                      <a:pos x="391" y="508"/>
                    </a:cxn>
                    <a:cxn ang="0">
                      <a:pos x="365" y="515"/>
                    </a:cxn>
                    <a:cxn ang="0">
                      <a:pos x="340" y="521"/>
                    </a:cxn>
                    <a:cxn ang="0">
                      <a:pos x="314" y="525"/>
                    </a:cxn>
                    <a:cxn ang="0">
                      <a:pos x="289" y="529"/>
                    </a:cxn>
                    <a:cxn ang="0">
                      <a:pos x="264" y="532"/>
                    </a:cxn>
                    <a:cxn ang="0">
                      <a:pos x="238" y="533"/>
                    </a:cxn>
                    <a:cxn ang="0">
                      <a:pos x="213" y="534"/>
                    </a:cxn>
                    <a:cxn ang="0">
                      <a:pos x="188" y="532"/>
                    </a:cxn>
                    <a:cxn ang="0">
                      <a:pos x="162" y="529"/>
                    </a:cxn>
                    <a:cxn ang="0">
                      <a:pos x="137" y="525"/>
                    </a:cxn>
                    <a:cxn ang="0">
                      <a:pos x="111" y="520"/>
                    </a:cxn>
                    <a:cxn ang="0">
                      <a:pos x="86" y="514"/>
                    </a:cxn>
                    <a:cxn ang="0">
                      <a:pos x="62" y="505"/>
                    </a:cxn>
                    <a:cxn ang="0">
                      <a:pos x="36" y="496"/>
                    </a:cxn>
                    <a:cxn ang="0">
                      <a:pos x="18" y="432"/>
                    </a:cxn>
                    <a:cxn ang="0">
                      <a:pos x="7" y="372"/>
                    </a:cxn>
                    <a:cxn ang="0">
                      <a:pos x="2" y="315"/>
                    </a:cxn>
                    <a:cxn ang="0">
                      <a:pos x="0" y="261"/>
                    </a:cxn>
                    <a:cxn ang="0">
                      <a:pos x="4" y="209"/>
                    </a:cxn>
                    <a:cxn ang="0">
                      <a:pos x="11" y="157"/>
                    </a:cxn>
                    <a:cxn ang="0">
                      <a:pos x="22" y="108"/>
                    </a:cxn>
                    <a:cxn ang="0">
                      <a:pos x="36" y="58"/>
                    </a:cxn>
                    <a:cxn ang="0">
                      <a:pos x="61" y="45"/>
                    </a:cxn>
                    <a:cxn ang="0">
                      <a:pos x="86" y="35"/>
                    </a:cxn>
                    <a:cxn ang="0">
                      <a:pos x="110" y="26"/>
                    </a:cxn>
                    <a:cxn ang="0">
                      <a:pos x="136" y="19"/>
                    </a:cxn>
                    <a:cxn ang="0">
                      <a:pos x="161" y="12"/>
                    </a:cxn>
                    <a:cxn ang="0">
                      <a:pos x="187" y="8"/>
                    </a:cxn>
                    <a:cxn ang="0">
                      <a:pos x="212" y="4"/>
                    </a:cxn>
                    <a:cxn ang="0">
                      <a:pos x="237" y="2"/>
                    </a:cxn>
                    <a:cxn ang="0">
                      <a:pos x="263" y="0"/>
                    </a:cxn>
                    <a:cxn ang="0">
                      <a:pos x="288" y="0"/>
                    </a:cxn>
                    <a:cxn ang="0">
                      <a:pos x="313" y="0"/>
                    </a:cxn>
                    <a:cxn ang="0">
                      <a:pos x="339" y="0"/>
                    </a:cxn>
                    <a:cxn ang="0">
                      <a:pos x="364" y="1"/>
                    </a:cxn>
                    <a:cxn ang="0">
                      <a:pos x="389" y="2"/>
                    </a:cxn>
                    <a:cxn ang="0">
                      <a:pos x="415" y="4"/>
                    </a:cxn>
                    <a:cxn ang="0">
                      <a:pos x="440" y="5"/>
                    </a:cxn>
                  </a:cxnLst>
                  <a:rect l="0" t="0" r="r" b="b"/>
                  <a:pathLst>
                    <a:path w="451" h="534">
                      <a:moveTo>
                        <a:pt x="440" y="5"/>
                      </a:moveTo>
                      <a:lnTo>
                        <a:pt x="448" y="120"/>
                      </a:lnTo>
                      <a:lnTo>
                        <a:pt x="451" y="243"/>
                      </a:lnTo>
                      <a:lnTo>
                        <a:pt x="449" y="368"/>
                      </a:lnTo>
                      <a:lnTo>
                        <a:pt x="440" y="491"/>
                      </a:lnTo>
                      <a:lnTo>
                        <a:pt x="415" y="500"/>
                      </a:lnTo>
                      <a:lnTo>
                        <a:pt x="391" y="508"/>
                      </a:lnTo>
                      <a:lnTo>
                        <a:pt x="365" y="515"/>
                      </a:lnTo>
                      <a:lnTo>
                        <a:pt x="340" y="521"/>
                      </a:lnTo>
                      <a:lnTo>
                        <a:pt x="314" y="525"/>
                      </a:lnTo>
                      <a:lnTo>
                        <a:pt x="289" y="529"/>
                      </a:lnTo>
                      <a:lnTo>
                        <a:pt x="264" y="532"/>
                      </a:lnTo>
                      <a:lnTo>
                        <a:pt x="238" y="533"/>
                      </a:lnTo>
                      <a:lnTo>
                        <a:pt x="213" y="534"/>
                      </a:lnTo>
                      <a:lnTo>
                        <a:pt x="188" y="532"/>
                      </a:lnTo>
                      <a:lnTo>
                        <a:pt x="162" y="529"/>
                      </a:lnTo>
                      <a:lnTo>
                        <a:pt x="137" y="525"/>
                      </a:lnTo>
                      <a:lnTo>
                        <a:pt x="111" y="520"/>
                      </a:lnTo>
                      <a:lnTo>
                        <a:pt x="86" y="514"/>
                      </a:lnTo>
                      <a:lnTo>
                        <a:pt x="62" y="505"/>
                      </a:lnTo>
                      <a:lnTo>
                        <a:pt x="36" y="496"/>
                      </a:lnTo>
                      <a:lnTo>
                        <a:pt x="18" y="432"/>
                      </a:lnTo>
                      <a:lnTo>
                        <a:pt x="7" y="372"/>
                      </a:lnTo>
                      <a:lnTo>
                        <a:pt x="2" y="315"/>
                      </a:lnTo>
                      <a:lnTo>
                        <a:pt x="0" y="261"/>
                      </a:lnTo>
                      <a:lnTo>
                        <a:pt x="4" y="209"/>
                      </a:lnTo>
                      <a:lnTo>
                        <a:pt x="11" y="157"/>
                      </a:lnTo>
                      <a:lnTo>
                        <a:pt x="22" y="108"/>
                      </a:lnTo>
                      <a:lnTo>
                        <a:pt x="36" y="58"/>
                      </a:lnTo>
                      <a:lnTo>
                        <a:pt x="61" y="45"/>
                      </a:lnTo>
                      <a:lnTo>
                        <a:pt x="86" y="35"/>
                      </a:lnTo>
                      <a:lnTo>
                        <a:pt x="110" y="26"/>
                      </a:lnTo>
                      <a:lnTo>
                        <a:pt x="136" y="19"/>
                      </a:lnTo>
                      <a:lnTo>
                        <a:pt x="161" y="12"/>
                      </a:lnTo>
                      <a:lnTo>
                        <a:pt x="187" y="8"/>
                      </a:lnTo>
                      <a:lnTo>
                        <a:pt x="212" y="4"/>
                      </a:lnTo>
                      <a:lnTo>
                        <a:pt x="237" y="2"/>
                      </a:lnTo>
                      <a:lnTo>
                        <a:pt x="263" y="0"/>
                      </a:lnTo>
                      <a:lnTo>
                        <a:pt x="288" y="0"/>
                      </a:lnTo>
                      <a:lnTo>
                        <a:pt x="313" y="0"/>
                      </a:lnTo>
                      <a:lnTo>
                        <a:pt x="339" y="0"/>
                      </a:lnTo>
                      <a:lnTo>
                        <a:pt x="364" y="1"/>
                      </a:lnTo>
                      <a:lnTo>
                        <a:pt x="389" y="2"/>
                      </a:lnTo>
                      <a:lnTo>
                        <a:pt x="415" y="4"/>
                      </a:lnTo>
                      <a:lnTo>
                        <a:pt x="440" y="5"/>
                      </a:lnTo>
                      <a:close/>
                    </a:path>
                  </a:pathLst>
                </a:custGeom>
                <a:solidFill>
                  <a:srgbClr val="1E7C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Freeform 114"/>
                <p:cNvSpPr>
                  <a:spLocks/>
                </p:cNvSpPr>
                <p:nvPr/>
              </p:nvSpPr>
              <p:spPr bwMode="auto">
                <a:xfrm>
                  <a:off x="1438" y="1030"/>
                  <a:ext cx="143" cy="170"/>
                </a:xfrm>
                <a:custGeom>
                  <a:avLst/>
                  <a:gdLst/>
                  <a:ahLst/>
                  <a:cxnLst>
                    <a:cxn ang="0">
                      <a:pos x="415" y="10"/>
                    </a:cxn>
                    <a:cxn ang="0">
                      <a:pos x="426" y="118"/>
                    </a:cxn>
                    <a:cxn ang="0">
                      <a:pos x="429" y="231"/>
                    </a:cxn>
                    <a:cxn ang="0">
                      <a:pos x="426" y="346"/>
                    </a:cxn>
                    <a:cxn ang="0">
                      <a:pos x="415" y="461"/>
                    </a:cxn>
                    <a:cxn ang="0">
                      <a:pos x="392" y="471"/>
                    </a:cxn>
                    <a:cxn ang="0">
                      <a:pos x="369" y="479"/>
                    </a:cxn>
                    <a:cxn ang="0">
                      <a:pos x="346" y="488"/>
                    </a:cxn>
                    <a:cxn ang="0">
                      <a:pos x="322" y="494"/>
                    </a:cxn>
                    <a:cxn ang="0">
                      <a:pos x="299" y="499"/>
                    </a:cxn>
                    <a:cxn ang="0">
                      <a:pos x="276" y="504"/>
                    </a:cxn>
                    <a:cxn ang="0">
                      <a:pos x="251" y="507"/>
                    </a:cxn>
                    <a:cxn ang="0">
                      <a:pos x="228" y="508"/>
                    </a:cxn>
                    <a:cxn ang="0">
                      <a:pos x="205" y="509"/>
                    </a:cxn>
                    <a:cxn ang="0">
                      <a:pos x="181" y="507"/>
                    </a:cxn>
                    <a:cxn ang="0">
                      <a:pos x="157" y="505"/>
                    </a:cxn>
                    <a:cxn ang="0">
                      <a:pos x="134" y="500"/>
                    </a:cxn>
                    <a:cxn ang="0">
                      <a:pos x="110" y="494"/>
                    </a:cxn>
                    <a:cxn ang="0">
                      <a:pos x="87" y="487"/>
                    </a:cxn>
                    <a:cxn ang="0">
                      <a:pos x="63" y="477"/>
                    </a:cxn>
                    <a:cxn ang="0">
                      <a:pos x="40" y="466"/>
                    </a:cxn>
                    <a:cxn ang="0">
                      <a:pos x="21" y="406"/>
                    </a:cxn>
                    <a:cxn ang="0">
                      <a:pos x="8" y="350"/>
                    </a:cxn>
                    <a:cxn ang="0">
                      <a:pos x="2" y="297"/>
                    </a:cxn>
                    <a:cxn ang="0">
                      <a:pos x="0" y="248"/>
                    </a:cxn>
                    <a:cxn ang="0">
                      <a:pos x="3" y="199"/>
                    </a:cxn>
                    <a:cxn ang="0">
                      <a:pos x="11" y="152"/>
                    </a:cxn>
                    <a:cxn ang="0">
                      <a:pos x="24" y="105"/>
                    </a:cxn>
                    <a:cxn ang="0">
                      <a:pos x="40" y="59"/>
                    </a:cxn>
                    <a:cxn ang="0">
                      <a:pos x="63" y="45"/>
                    </a:cxn>
                    <a:cxn ang="0">
                      <a:pos x="85" y="34"/>
                    </a:cxn>
                    <a:cxn ang="0">
                      <a:pos x="109" y="25"/>
                    </a:cxn>
                    <a:cxn ang="0">
                      <a:pos x="132" y="17"/>
                    </a:cxn>
                    <a:cxn ang="0">
                      <a:pos x="156" y="11"/>
                    </a:cxn>
                    <a:cxn ang="0">
                      <a:pos x="180" y="7"/>
                    </a:cxn>
                    <a:cxn ang="0">
                      <a:pos x="203" y="4"/>
                    </a:cxn>
                    <a:cxn ang="0">
                      <a:pos x="226" y="1"/>
                    </a:cxn>
                    <a:cxn ang="0">
                      <a:pos x="250" y="0"/>
                    </a:cxn>
                    <a:cxn ang="0">
                      <a:pos x="274" y="0"/>
                    </a:cxn>
                    <a:cxn ang="0">
                      <a:pos x="298" y="0"/>
                    </a:cxn>
                    <a:cxn ang="0">
                      <a:pos x="321" y="1"/>
                    </a:cxn>
                    <a:cxn ang="0">
                      <a:pos x="344" y="4"/>
                    </a:cxn>
                    <a:cxn ang="0">
                      <a:pos x="369" y="6"/>
                    </a:cxn>
                    <a:cxn ang="0">
                      <a:pos x="392" y="8"/>
                    </a:cxn>
                    <a:cxn ang="0">
                      <a:pos x="415" y="10"/>
                    </a:cxn>
                  </a:cxnLst>
                  <a:rect l="0" t="0" r="r" b="b"/>
                  <a:pathLst>
                    <a:path w="429" h="509">
                      <a:moveTo>
                        <a:pt x="415" y="10"/>
                      </a:moveTo>
                      <a:lnTo>
                        <a:pt x="426" y="118"/>
                      </a:lnTo>
                      <a:lnTo>
                        <a:pt x="429" y="231"/>
                      </a:lnTo>
                      <a:lnTo>
                        <a:pt x="426" y="346"/>
                      </a:lnTo>
                      <a:lnTo>
                        <a:pt x="415" y="461"/>
                      </a:lnTo>
                      <a:lnTo>
                        <a:pt x="392" y="471"/>
                      </a:lnTo>
                      <a:lnTo>
                        <a:pt x="369" y="479"/>
                      </a:lnTo>
                      <a:lnTo>
                        <a:pt x="346" y="488"/>
                      </a:lnTo>
                      <a:lnTo>
                        <a:pt x="322" y="494"/>
                      </a:lnTo>
                      <a:lnTo>
                        <a:pt x="299" y="499"/>
                      </a:lnTo>
                      <a:lnTo>
                        <a:pt x="276" y="504"/>
                      </a:lnTo>
                      <a:lnTo>
                        <a:pt x="251" y="507"/>
                      </a:lnTo>
                      <a:lnTo>
                        <a:pt x="228" y="508"/>
                      </a:lnTo>
                      <a:lnTo>
                        <a:pt x="205" y="509"/>
                      </a:lnTo>
                      <a:lnTo>
                        <a:pt x="181" y="507"/>
                      </a:lnTo>
                      <a:lnTo>
                        <a:pt x="157" y="505"/>
                      </a:lnTo>
                      <a:lnTo>
                        <a:pt x="134" y="500"/>
                      </a:lnTo>
                      <a:lnTo>
                        <a:pt x="110" y="494"/>
                      </a:lnTo>
                      <a:lnTo>
                        <a:pt x="87" y="487"/>
                      </a:lnTo>
                      <a:lnTo>
                        <a:pt x="63" y="477"/>
                      </a:lnTo>
                      <a:lnTo>
                        <a:pt x="40" y="466"/>
                      </a:lnTo>
                      <a:lnTo>
                        <a:pt x="21" y="406"/>
                      </a:lnTo>
                      <a:lnTo>
                        <a:pt x="8" y="350"/>
                      </a:lnTo>
                      <a:lnTo>
                        <a:pt x="2" y="297"/>
                      </a:lnTo>
                      <a:lnTo>
                        <a:pt x="0" y="248"/>
                      </a:lnTo>
                      <a:lnTo>
                        <a:pt x="3" y="199"/>
                      </a:lnTo>
                      <a:lnTo>
                        <a:pt x="11" y="152"/>
                      </a:lnTo>
                      <a:lnTo>
                        <a:pt x="24" y="105"/>
                      </a:lnTo>
                      <a:lnTo>
                        <a:pt x="40" y="59"/>
                      </a:lnTo>
                      <a:lnTo>
                        <a:pt x="63" y="45"/>
                      </a:lnTo>
                      <a:lnTo>
                        <a:pt x="85" y="34"/>
                      </a:lnTo>
                      <a:lnTo>
                        <a:pt x="109" y="25"/>
                      </a:lnTo>
                      <a:lnTo>
                        <a:pt x="132" y="17"/>
                      </a:lnTo>
                      <a:lnTo>
                        <a:pt x="156" y="11"/>
                      </a:lnTo>
                      <a:lnTo>
                        <a:pt x="180" y="7"/>
                      </a:lnTo>
                      <a:lnTo>
                        <a:pt x="203" y="4"/>
                      </a:lnTo>
                      <a:lnTo>
                        <a:pt x="226" y="1"/>
                      </a:lnTo>
                      <a:lnTo>
                        <a:pt x="250" y="0"/>
                      </a:lnTo>
                      <a:lnTo>
                        <a:pt x="274" y="0"/>
                      </a:lnTo>
                      <a:lnTo>
                        <a:pt x="298" y="0"/>
                      </a:lnTo>
                      <a:lnTo>
                        <a:pt x="321" y="1"/>
                      </a:lnTo>
                      <a:lnTo>
                        <a:pt x="344" y="4"/>
                      </a:lnTo>
                      <a:lnTo>
                        <a:pt x="369" y="6"/>
                      </a:lnTo>
                      <a:lnTo>
                        <a:pt x="392" y="8"/>
                      </a:lnTo>
                      <a:lnTo>
                        <a:pt x="415" y="10"/>
                      </a:lnTo>
                      <a:close/>
                    </a:path>
                  </a:pathLst>
                </a:custGeom>
                <a:solidFill>
                  <a:srgbClr val="287F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Freeform 115"/>
                <p:cNvSpPr>
                  <a:spLocks/>
                </p:cNvSpPr>
                <p:nvPr/>
              </p:nvSpPr>
              <p:spPr bwMode="auto">
                <a:xfrm>
                  <a:off x="1441" y="1034"/>
                  <a:ext cx="136" cy="161"/>
                </a:xfrm>
                <a:custGeom>
                  <a:avLst/>
                  <a:gdLst/>
                  <a:ahLst/>
                  <a:cxnLst>
                    <a:cxn ang="0">
                      <a:pos x="390" y="15"/>
                    </a:cxn>
                    <a:cxn ang="0">
                      <a:pos x="403" y="116"/>
                    </a:cxn>
                    <a:cxn ang="0">
                      <a:pos x="407" y="221"/>
                    </a:cxn>
                    <a:cxn ang="0">
                      <a:pos x="403" y="328"/>
                    </a:cxn>
                    <a:cxn ang="0">
                      <a:pos x="390" y="433"/>
                    </a:cxn>
                    <a:cxn ang="0">
                      <a:pos x="369" y="444"/>
                    </a:cxn>
                    <a:cxn ang="0">
                      <a:pos x="348" y="453"/>
                    </a:cxn>
                    <a:cxn ang="0">
                      <a:pos x="326" y="461"/>
                    </a:cxn>
                    <a:cxn ang="0">
                      <a:pos x="305" y="468"/>
                    </a:cxn>
                    <a:cxn ang="0">
                      <a:pos x="283" y="475"/>
                    </a:cxn>
                    <a:cxn ang="0">
                      <a:pos x="261" y="479"/>
                    </a:cxn>
                    <a:cxn ang="0">
                      <a:pos x="239" y="482"/>
                    </a:cxn>
                    <a:cxn ang="0">
                      <a:pos x="217" y="484"/>
                    </a:cxn>
                    <a:cxn ang="0">
                      <a:pos x="196" y="484"/>
                    </a:cxn>
                    <a:cxn ang="0">
                      <a:pos x="174" y="483"/>
                    </a:cxn>
                    <a:cxn ang="0">
                      <a:pos x="151" y="480"/>
                    </a:cxn>
                    <a:cxn ang="0">
                      <a:pos x="129" y="476"/>
                    </a:cxn>
                    <a:cxn ang="0">
                      <a:pos x="108" y="468"/>
                    </a:cxn>
                    <a:cxn ang="0">
                      <a:pos x="86" y="460"/>
                    </a:cxn>
                    <a:cxn ang="0">
                      <a:pos x="64" y="449"/>
                    </a:cxn>
                    <a:cxn ang="0">
                      <a:pos x="43" y="437"/>
                    </a:cxn>
                    <a:cxn ang="0">
                      <a:pos x="23" y="382"/>
                    </a:cxn>
                    <a:cxn ang="0">
                      <a:pos x="10" y="330"/>
                    </a:cxn>
                    <a:cxn ang="0">
                      <a:pos x="2" y="281"/>
                    </a:cxn>
                    <a:cxn ang="0">
                      <a:pos x="0" y="235"/>
                    </a:cxn>
                    <a:cxn ang="0">
                      <a:pos x="5" y="189"/>
                    </a:cxn>
                    <a:cxn ang="0">
                      <a:pos x="13" y="146"/>
                    </a:cxn>
                    <a:cxn ang="0">
                      <a:pos x="26" y="102"/>
                    </a:cxn>
                    <a:cxn ang="0">
                      <a:pos x="43" y="59"/>
                    </a:cxn>
                    <a:cxn ang="0">
                      <a:pos x="64" y="45"/>
                    </a:cxn>
                    <a:cxn ang="0">
                      <a:pos x="85" y="34"/>
                    </a:cxn>
                    <a:cxn ang="0">
                      <a:pos x="107" y="23"/>
                    </a:cxn>
                    <a:cxn ang="0">
                      <a:pos x="128" y="16"/>
                    </a:cxn>
                    <a:cxn ang="0">
                      <a:pos x="150" y="9"/>
                    </a:cxn>
                    <a:cxn ang="0">
                      <a:pos x="172" y="5"/>
                    </a:cxn>
                    <a:cxn ang="0">
                      <a:pos x="194" y="2"/>
                    </a:cxn>
                    <a:cxn ang="0">
                      <a:pos x="216" y="1"/>
                    </a:cxn>
                    <a:cxn ang="0">
                      <a:pos x="237" y="0"/>
                    </a:cxn>
                    <a:cxn ang="0">
                      <a:pos x="259" y="1"/>
                    </a:cxn>
                    <a:cxn ang="0">
                      <a:pos x="282" y="2"/>
                    </a:cxn>
                    <a:cxn ang="0">
                      <a:pos x="304" y="4"/>
                    </a:cxn>
                    <a:cxn ang="0">
                      <a:pos x="325" y="6"/>
                    </a:cxn>
                    <a:cxn ang="0">
                      <a:pos x="347" y="9"/>
                    </a:cxn>
                    <a:cxn ang="0">
                      <a:pos x="369" y="12"/>
                    </a:cxn>
                    <a:cxn ang="0">
                      <a:pos x="390" y="15"/>
                    </a:cxn>
                  </a:cxnLst>
                  <a:rect l="0" t="0" r="r" b="b"/>
                  <a:pathLst>
                    <a:path w="407" h="484">
                      <a:moveTo>
                        <a:pt x="390" y="15"/>
                      </a:moveTo>
                      <a:lnTo>
                        <a:pt x="403" y="116"/>
                      </a:lnTo>
                      <a:lnTo>
                        <a:pt x="407" y="221"/>
                      </a:lnTo>
                      <a:lnTo>
                        <a:pt x="403" y="328"/>
                      </a:lnTo>
                      <a:lnTo>
                        <a:pt x="390" y="433"/>
                      </a:lnTo>
                      <a:lnTo>
                        <a:pt x="369" y="444"/>
                      </a:lnTo>
                      <a:lnTo>
                        <a:pt x="348" y="453"/>
                      </a:lnTo>
                      <a:lnTo>
                        <a:pt x="326" y="461"/>
                      </a:lnTo>
                      <a:lnTo>
                        <a:pt x="305" y="468"/>
                      </a:lnTo>
                      <a:lnTo>
                        <a:pt x="283" y="475"/>
                      </a:lnTo>
                      <a:lnTo>
                        <a:pt x="261" y="479"/>
                      </a:lnTo>
                      <a:lnTo>
                        <a:pt x="239" y="482"/>
                      </a:lnTo>
                      <a:lnTo>
                        <a:pt x="217" y="484"/>
                      </a:lnTo>
                      <a:lnTo>
                        <a:pt x="196" y="484"/>
                      </a:lnTo>
                      <a:lnTo>
                        <a:pt x="174" y="483"/>
                      </a:lnTo>
                      <a:lnTo>
                        <a:pt x="151" y="480"/>
                      </a:lnTo>
                      <a:lnTo>
                        <a:pt x="129" y="476"/>
                      </a:lnTo>
                      <a:lnTo>
                        <a:pt x="108" y="468"/>
                      </a:lnTo>
                      <a:lnTo>
                        <a:pt x="86" y="460"/>
                      </a:lnTo>
                      <a:lnTo>
                        <a:pt x="64" y="449"/>
                      </a:lnTo>
                      <a:lnTo>
                        <a:pt x="43" y="437"/>
                      </a:lnTo>
                      <a:lnTo>
                        <a:pt x="23" y="382"/>
                      </a:lnTo>
                      <a:lnTo>
                        <a:pt x="10" y="330"/>
                      </a:lnTo>
                      <a:lnTo>
                        <a:pt x="2" y="281"/>
                      </a:lnTo>
                      <a:lnTo>
                        <a:pt x="0" y="235"/>
                      </a:lnTo>
                      <a:lnTo>
                        <a:pt x="5" y="189"/>
                      </a:lnTo>
                      <a:lnTo>
                        <a:pt x="13" y="146"/>
                      </a:lnTo>
                      <a:lnTo>
                        <a:pt x="26" y="102"/>
                      </a:lnTo>
                      <a:lnTo>
                        <a:pt x="43" y="59"/>
                      </a:lnTo>
                      <a:lnTo>
                        <a:pt x="64" y="45"/>
                      </a:lnTo>
                      <a:lnTo>
                        <a:pt x="85" y="34"/>
                      </a:lnTo>
                      <a:lnTo>
                        <a:pt x="107" y="23"/>
                      </a:lnTo>
                      <a:lnTo>
                        <a:pt x="128" y="16"/>
                      </a:lnTo>
                      <a:lnTo>
                        <a:pt x="150" y="9"/>
                      </a:lnTo>
                      <a:lnTo>
                        <a:pt x="172" y="5"/>
                      </a:lnTo>
                      <a:lnTo>
                        <a:pt x="194" y="2"/>
                      </a:lnTo>
                      <a:lnTo>
                        <a:pt x="216" y="1"/>
                      </a:lnTo>
                      <a:lnTo>
                        <a:pt x="237" y="0"/>
                      </a:lnTo>
                      <a:lnTo>
                        <a:pt x="259" y="1"/>
                      </a:lnTo>
                      <a:lnTo>
                        <a:pt x="282" y="2"/>
                      </a:lnTo>
                      <a:lnTo>
                        <a:pt x="304" y="4"/>
                      </a:lnTo>
                      <a:lnTo>
                        <a:pt x="325" y="6"/>
                      </a:lnTo>
                      <a:lnTo>
                        <a:pt x="347" y="9"/>
                      </a:lnTo>
                      <a:lnTo>
                        <a:pt x="369" y="12"/>
                      </a:lnTo>
                      <a:lnTo>
                        <a:pt x="390" y="15"/>
                      </a:lnTo>
                      <a:close/>
                    </a:path>
                  </a:pathLst>
                </a:custGeom>
                <a:solidFill>
                  <a:srgbClr val="358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Freeform 116"/>
                <p:cNvSpPr>
                  <a:spLocks/>
                </p:cNvSpPr>
                <p:nvPr/>
              </p:nvSpPr>
              <p:spPr bwMode="auto">
                <a:xfrm>
                  <a:off x="1444" y="1037"/>
                  <a:ext cx="128" cy="154"/>
                </a:xfrm>
                <a:custGeom>
                  <a:avLst/>
                  <a:gdLst/>
                  <a:ahLst/>
                  <a:cxnLst>
                    <a:cxn ang="0">
                      <a:pos x="364" y="19"/>
                    </a:cxn>
                    <a:cxn ang="0">
                      <a:pos x="378" y="113"/>
                    </a:cxn>
                    <a:cxn ang="0">
                      <a:pos x="384" y="209"/>
                    </a:cxn>
                    <a:cxn ang="0">
                      <a:pos x="379" y="306"/>
                    </a:cxn>
                    <a:cxn ang="0">
                      <a:pos x="364" y="403"/>
                    </a:cxn>
                    <a:cxn ang="0">
                      <a:pos x="344" y="415"/>
                    </a:cxn>
                    <a:cxn ang="0">
                      <a:pos x="325" y="424"/>
                    </a:cxn>
                    <a:cxn ang="0">
                      <a:pos x="305" y="434"/>
                    </a:cxn>
                    <a:cxn ang="0">
                      <a:pos x="285" y="441"/>
                    </a:cxn>
                    <a:cxn ang="0">
                      <a:pos x="265" y="449"/>
                    </a:cxn>
                    <a:cxn ang="0">
                      <a:pos x="245" y="454"/>
                    </a:cxn>
                    <a:cxn ang="0">
                      <a:pos x="225" y="457"/>
                    </a:cxn>
                    <a:cxn ang="0">
                      <a:pos x="205" y="459"/>
                    </a:cxn>
                    <a:cxn ang="0">
                      <a:pos x="185" y="460"/>
                    </a:cxn>
                    <a:cxn ang="0">
                      <a:pos x="165" y="458"/>
                    </a:cxn>
                    <a:cxn ang="0">
                      <a:pos x="145" y="455"/>
                    </a:cxn>
                    <a:cxn ang="0">
                      <a:pos x="125" y="450"/>
                    </a:cxn>
                    <a:cxn ang="0">
                      <a:pos x="105" y="442"/>
                    </a:cxn>
                    <a:cxn ang="0">
                      <a:pos x="85" y="433"/>
                    </a:cxn>
                    <a:cxn ang="0">
                      <a:pos x="65" y="421"/>
                    </a:cxn>
                    <a:cxn ang="0">
                      <a:pos x="45" y="406"/>
                    </a:cxn>
                    <a:cxn ang="0">
                      <a:pos x="24" y="356"/>
                    </a:cxn>
                    <a:cxn ang="0">
                      <a:pos x="9" y="309"/>
                    </a:cxn>
                    <a:cxn ang="0">
                      <a:pos x="2" y="264"/>
                    </a:cxn>
                    <a:cxn ang="0">
                      <a:pos x="0" y="220"/>
                    </a:cxn>
                    <a:cxn ang="0">
                      <a:pos x="3" y="179"/>
                    </a:cxn>
                    <a:cxn ang="0">
                      <a:pos x="12" y="139"/>
                    </a:cxn>
                    <a:cxn ang="0">
                      <a:pos x="26" y="99"/>
                    </a:cxn>
                    <a:cxn ang="0">
                      <a:pos x="45" y="60"/>
                    </a:cxn>
                    <a:cxn ang="0">
                      <a:pos x="64" y="45"/>
                    </a:cxn>
                    <a:cxn ang="0">
                      <a:pos x="84" y="32"/>
                    </a:cxn>
                    <a:cxn ang="0">
                      <a:pos x="104" y="22"/>
                    </a:cxn>
                    <a:cxn ang="0">
                      <a:pos x="123" y="14"/>
                    </a:cxn>
                    <a:cxn ang="0">
                      <a:pos x="144" y="8"/>
                    </a:cxn>
                    <a:cxn ang="0">
                      <a:pos x="164" y="4"/>
                    </a:cxn>
                    <a:cxn ang="0">
                      <a:pos x="184" y="2"/>
                    </a:cxn>
                    <a:cxn ang="0">
                      <a:pos x="204" y="0"/>
                    </a:cxn>
                    <a:cxn ang="0">
                      <a:pos x="224" y="0"/>
                    </a:cxn>
                    <a:cxn ang="0">
                      <a:pos x="244" y="1"/>
                    </a:cxn>
                    <a:cxn ang="0">
                      <a:pos x="264" y="3"/>
                    </a:cxn>
                    <a:cxn ang="0">
                      <a:pos x="284" y="5"/>
                    </a:cxn>
                    <a:cxn ang="0">
                      <a:pos x="304" y="8"/>
                    </a:cxn>
                    <a:cxn ang="0">
                      <a:pos x="324" y="11"/>
                    </a:cxn>
                    <a:cxn ang="0">
                      <a:pos x="344" y="15"/>
                    </a:cxn>
                    <a:cxn ang="0">
                      <a:pos x="364" y="19"/>
                    </a:cxn>
                  </a:cxnLst>
                  <a:rect l="0" t="0" r="r" b="b"/>
                  <a:pathLst>
                    <a:path w="384" h="460">
                      <a:moveTo>
                        <a:pt x="364" y="19"/>
                      </a:moveTo>
                      <a:lnTo>
                        <a:pt x="378" y="113"/>
                      </a:lnTo>
                      <a:lnTo>
                        <a:pt x="384" y="209"/>
                      </a:lnTo>
                      <a:lnTo>
                        <a:pt x="379" y="306"/>
                      </a:lnTo>
                      <a:lnTo>
                        <a:pt x="364" y="403"/>
                      </a:lnTo>
                      <a:lnTo>
                        <a:pt x="344" y="415"/>
                      </a:lnTo>
                      <a:lnTo>
                        <a:pt x="325" y="424"/>
                      </a:lnTo>
                      <a:lnTo>
                        <a:pt x="305" y="434"/>
                      </a:lnTo>
                      <a:lnTo>
                        <a:pt x="285" y="441"/>
                      </a:lnTo>
                      <a:lnTo>
                        <a:pt x="265" y="449"/>
                      </a:lnTo>
                      <a:lnTo>
                        <a:pt x="245" y="454"/>
                      </a:lnTo>
                      <a:lnTo>
                        <a:pt x="225" y="457"/>
                      </a:lnTo>
                      <a:lnTo>
                        <a:pt x="205" y="459"/>
                      </a:lnTo>
                      <a:lnTo>
                        <a:pt x="185" y="460"/>
                      </a:lnTo>
                      <a:lnTo>
                        <a:pt x="165" y="458"/>
                      </a:lnTo>
                      <a:lnTo>
                        <a:pt x="145" y="455"/>
                      </a:lnTo>
                      <a:lnTo>
                        <a:pt x="125" y="450"/>
                      </a:lnTo>
                      <a:lnTo>
                        <a:pt x="105" y="442"/>
                      </a:lnTo>
                      <a:lnTo>
                        <a:pt x="85" y="433"/>
                      </a:lnTo>
                      <a:lnTo>
                        <a:pt x="65" y="421"/>
                      </a:lnTo>
                      <a:lnTo>
                        <a:pt x="45" y="406"/>
                      </a:lnTo>
                      <a:lnTo>
                        <a:pt x="24" y="356"/>
                      </a:lnTo>
                      <a:lnTo>
                        <a:pt x="9" y="309"/>
                      </a:lnTo>
                      <a:lnTo>
                        <a:pt x="2" y="264"/>
                      </a:lnTo>
                      <a:lnTo>
                        <a:pt x="0" y="220"/>
                      </a:lnTo>
                      <a:lnTo>
                        <a:pt x="3" y="179"/>
                      </a:lnTo>
                      <a:lnTo>
                        <a:pt x="12" y="139"/>
                      </a:lnTo>
                      <a:lnTo>
                        <a:pt x="26" y="99"/>
                      </a:lnTo>
                      <a:lnTo>
                        <a:pt x="45" y="60"/>
                      </a:lnTo>
                      <a:lnTo>
                        <a:pt x="64" y="45"/>
                      </a:lnTo>
                      <a:lnTo>
                        <a:pt x="84" y="32"/>
                      </a:lnTo>
                      <a:lnTo>
                        <a:pt x="104" y="22"/>
                      </a:lnTo>
                      <a:lnTo>
                        <a:pt x="123" y="14"/>
                      </a:lnTo>
                      <a:lnTo>
                        <a:pt x="144" y="8"/>
                      </a:lnTo>
                      <a:lnTo>
                        <a:pt x="164" y="4"/>
                      </a:lnTo>
                      <a:lnTo>
                        <a:pt x="184" y="2"/>
                      </a:lnTo>
                      <a:lnTo>
                        <a:pt x="204" y="0"/>
                      </a:lnTo>
                      <a:lnTo>
                        <a:pt x="224" y="0"/>
                      </a:lnTo>
                      <a:lnTo>
                        <a:pt x="244" y="1"/>
                      </a:lnTo>
                      <a:lnTo>
                        <a:pt x="264" y="3"/>
                      </a:lnTo>
                      <a:lnTo>
                        <a:pt x="284" y="5"/>
                      </a:lnTo>
                      <a:lnTo>
                        <a:pt x="304" y="8"/>
                      </a:lnTo>
                      <a:lnTo>
                        <a:pt x="324" y="11"/>
                      </a:lnTo>
                      <a:lnTo>
                        <a:pt x="344" y="15"/>
                      </a:lnTo>
                      <a:lnTo>
                        <a:pt x="364" y="19"/>
                      </a:lnTo>
                      <a:close/>
                    </a:path>
                  </a:pathLst>
                </a:custGeom>
                <a:solidFill>
                  <a:srgbClr val="3F84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Freeform 117"/>
                <p:cNvSpPr>
                  <a:spLocks/>
                </p:cNvSpPr>
                <p:nvPr/>
              </p:nvSpPr>
              <p:spPr bwMode="auto">
                <a:xfrm>
                  <a:off x="1447" y="1041"/>
                  <a:ext cx="120" cy="145"/>
                </a:xfrm>
                <a:custGeom>
                  <a:avLst/>
                  <a:gdLst/>
                  <a:ahLst/>
                  <a:cxnLst>
                    <a:cxn ang="0">
                      <a:pos x="340" y="23"/>
                    </a:cxn>
                    <a:cxn ang="0">
                      <a:pos x="349" y="67"/>
                    </a:cxn>
                    <a:cxn ang="0">
                      <a:pos x="356" y="110"/>
                    </a:cxn>
                    <a:cxn ang="0">
                      <a:pos x="361" y="154"/>
                    </a:cxn>
                    <a:cxn ang="0">
                      <a:pos x="362" y="198"/>
                    </a:cxn>
                    <a:cxn ang="0">
                      <a:pos x="361" y="242"/>
                    </a:cxn>
                    <a:cxn ang="0">
                      <a:pos x="356" y="287"/>
                    </a:cxn>
                    <a:cxn ang="0">
                      <a:pos x="350" y="331"/>
                    </a:cxn>
                    <a:cxn ang="0">
                      <a:pos x="340" y="375"/>
                    </a:cxn>
                    <a:cxn ang="0">
                      <a:pos x="322" y="387"/>
                    </a:cxn>
                    <a:cxn ang="0">
                      <a:pos x="304" y="398"/>
                    </a:cxn>
                    <a:cxn ang="0">
                      <a:pos x="286" y="408"/>
                    </a:cxn>
                    <a:cxn ang="0">
                      <a:pos x="268" y="417"/>
                    </a:cxn>
                    <a:cxn ang="0">
                      <a:pos x="250" y="423"/>
                    </a:cxn>
                    <a:cxn ang="0">
                      <a:pos x="231" y="429"/>
                    </a:cxn>
                    <a:cxn ang="0">
                      <a:pos x="213" y="433"/>
                    </a:cxn>
                    <a:cxn ang="0">
                      <a:pos x="195" y="436"/>
                    </a:cxn>
                    <a:cxn ang="0">
                      <a:pos x="177" y="436"/>
                    </a:cxn>
                    <a:cxn ang="0">
                      <a:pos x="158" y="435"/>
                    </a:cxn>
                    <a:cxn ang="0">
                      <a:pos x="140" y="431"/>
                    </a:cxn>
                    <a:cxn ang="0">
                      <a:pos x="122" y="425"/>
                    </a:cxn>
                    <a:cxn ang="0">
                      <a:pos x="103" y="417"/>
                    </a:cxn>
                    <a:cxn ang="0">
                      <a:pos x="85" y="406"/>
                    </a:cxn>
                    <a:cxn ang="0">
                      <a:pos x="67" y="393"/>
                    </a:cxn>
                    <a:cxn ang="0">
                      <a:pos x="49" y="377"/>
                    </a:cxn>
                    <a:cxn ang="0">
                      <a:pos x="27" y="331"/>
                    </a:cxn>
                    <a:cxn ang="0">
                      <a:pos x="11" y="288"/>
                    </a:cxn>
                    <a:cxn ang="0">
                      <a:pos x="2" y="247"/>
                    </a:cxn>
                    <a:cxn ang="0">
                      <a:pos x="0" y="208"/>
                    </a:cxn>
                    <a:cxn ang="0">
                      <a:pos x="4" y="170"/>
                    </a:cxn>
                    <a:cxn ang="0">
                      <a:pos x="14" y="133"/>
                    </a:cxn>
                    <a:cxn ang="0">
                      <a:pos x="29" y="97"/>
                    </a:cxn>
                    <a:cxn ang="0">
                      <a:pos x="49" y="61"/>
                    </a:cxn>
                    <a:cxn ang="0">
                      <a:pos x="67" y="46"/>
                    </a:cxn>
                    <a:cxn ang="0">
                      <a:pos x="85" y="33"/>
                    </a:cxn>
                    <a:cxn ang="0">
                      <a:pos x="103" y="22"/>
                    </a:cxn>
                    <a:cxn ang="0">
                      <a:pos x="121" y="14"/>
                    </a:cxn>
                    <a:cxn ang="0">
                      <a:pos x="139" y="7"/>
                    </a:cxn>
                    <a:cxn ang="0">
                      <a:pos x="157" y="3"/>
                    </a:cxn>
                    <a:cxn ang="0">
                      <a:pos x="175" y="1"/>
                    </a:cxn>
                    <a:cxn ang="0">
                      <a:pos x="194" y="0"/>
                    </a:cxn>
                    <a:cxn ang="0">
                      <a:pos x="212" y="1"/>
                    </a:cxn>
                    <a:cxn ang="0">
                      <a:pos x="230" y="2"/>
                    </a:cxn>
                    <a:cxn ang="0">
                      <a:pos x="249" y="4"/>
                    </a:cxn>
                    <a:cxn ang="0">
                      <a:pos x="267" y="7"/>
                    </a:cxn>
                    <a:cxn ang="0">
                      <a:pos x="285" y="12"/>
                    </a:cxn>
                    <a:cxn ang="0">
                      <a:pos x="304" y="16"/>
                    </a:cxn>
                    <a:cxn ang="0">
                      <a:pos x="322" y="19"/>
                    </a:cxn>
                    <a:cxn ang="0">
                      <a:pos x="340" y="23"/>
                    </a:cxn>
                  </a:cxnLst>
                  <a:rect l="0" t="0" r="r" b="b"/>
                  <a:pathLst>
                    <a:path w="362" h="436">
                      <a:moveTo>
                        <a:pt x="340" y="23"/>
                      </a:moveTo>
                      <a:lnTo>
                        <a:pt x="349" y="67"/>
                      </a:lnTo>
                      <a:lnTo>
                        <a:pt x="356" y="110"/>
                      </a:lnTo>
                      <a:lnTo>
                        <a:pt x="361" y="154"/>
                      </a:lnTo>
                      <a:lnTo>
                        <a:pt x="362" y="198"/>
                      </a:lnTo>
                      <a:lnTo>
                        <a:pt x="361" y="242"/>
                      </a:lnTo>
                      <a:lnTo>
                        <a:pt x="356" y="287"/>
                      </a:lnTo>
                      <a:lnTo>
                        <a:pt x="350" y="331"/>
                      </a:lnTo>
                      <a:lnTo>
                        <a:pt x="340" y="375"/>
                      </a:lnTo>
                      <a:lnTo>
                        <a:pt x="322" y="387"/>
                      </a:lnTo>
                      <a:lnTo>
                        <a:pt x="304" y="398"/>
                      </a:lnTo>
                      <a:lnTo>
                        <a:pt x="286" y="408"/>
                      </a:lnTo>
                      <a:lnTo>
                        <a:pt x="268" y="417"/>
                      </a:lnTo>
                      <a:lnTo>
                        <a:pt x="250" y="423"/>
                      </a:lnTo>
                      <a:lnTo>
                        <a:pt x="231" y="429"/>
                      </a:lnTo>
                      <a:lnTo>
                        <a:pt x="213" y="433"/>
                      </a:lnTo>
                      <a:lnTo>
                        <a:pt x="195" y="436"/>
                      </a:lnTo>
                      <a:lnTo>
                        <a:pt x="177" y="436"/>
                      </a:lnTo>
                      <a:lnTo>
                        <a:pt x="158" y="435"/>
                      </a:lnTo>
                      <a:lnTo>
                        <a:pt x="140" y="431"/>
                      </a:lnTo>
                      <a:lnTo>
                        <a:pt x="122" y="425"/>
                      </a:lnTo>
                      <a:lnTo>
                        <a:pt x="103" y="417"/>
                      </a:lnTo>
                      <a:lnTo>
                        <a:pt x="85" y="406"/>
                      </a:lnTo>
                      <a:lnTo>
                        <a:pt x="67" y="393"/>
                      </a:lnTo>
                      <a:lnTo>
                        <a:pt x="49" y="377"/>
                      </a:lnTo>
                      <a:lnTo>
                        <a:pt x="27" y="331"/>
                      </a:lnTo>
                      <a:lnTo>
                        <a:pt x="11" y="288"/>
                      </a:lnTo>
                      <a:lnTo>
                        <a:pt x="2" y="247"/>
                      </a:lnTo>
                      <a:lnTo>
                        <a:pt x="0" y="208"/>
                      </a:lnTo>
                      <a:lnTo>
                        <a:pt x="4" y="170"/>
                      </a:lnTo>
                      <a:lnTo>
                        <a:pt x="14" y="133"/>
                      </a:lnTo>
                      <a:lnTo>
                        <a:pt x="29" y="97"/>
                      </a:lnTo>
                      <a:lnTo>
                        <a:pt x="49" y="61"/>
                      </a:lnTo>
                      <a:lnTo>
                        <a:pt x="67" y="46"/>
                      </a:lnTo>
                      <a:lnTo>
                        <a:pt x="85" y="33"/>
                      </a:lnTo>
                      <a:lnTo>
                        <a:pt x="103" y="22"/>
                      </a:lnTo>
                      <a:lnTo>
                        <a:pt x="121" y="14"/>
                      </a:lnTo>
                      <a:lnTo>
                        <a:pt x="139" y="7"/>
                      </a:lnTo>
                      <a:lnTo>
                        <a:pt x="157" y="3"/>
                      </a:lnTo>
                      <a:lnTo>
                        <a:pt x="175" y="1"/>
                      </a:lnTo>
                      <a:lnTo>
                        <a:pt x="194" y="0"/>
                      </a:lnTo>
                      <a:lnTo>
                        <a:pt x="212" y="1"/>
                      </a:lnTo>
                      <a:lnTo>
                        <a:pt x="230" y="2"/>
                      </a:lnTo>
                      <a:lnTo>
                        <a:pt x="249" y="4"/>
                      </a:lnTo>
                      <a:lnTo>
                        <a:pt x="267" y="7"/>
                      </a:lnTo>
                      <a:lnTo>
                        <a:pt x="285" y="12"/>
                      </a:lnTo>
                      <a:lnTo>
                        <a:pt x="304" y="16"/>
                      </a:lnTo>
                      <a:lnTo>
                        <a:pt x="322" y="19"/>
                      </a:lnTo>
                      <a:lnTo>
                        <a:pt x="340" y="23"/>
                      </a:lnTo>
                      <a:close/>
                    </a:path>
                  </a:pathLst>
                </a:custGeom>
                <a:solidFill>
                  <a:srgbClr val="4C8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Freeform 118"/>
                <p:cNvSpPr>
                  <a:spLocks/>
                </p:cNvSpPr>
                <p:nvPr/>
              </p:nvSpPr>
              <p:spPr bwMode="auto">
                <a:xfrm>
                  <a:off x="1450" y="1044"/>
                  <a:ext cx="113" cy="138"/>
                </a:xfrm>
                <a:custGeom>
                  <a:avLst/>
                  <a:gdLst/>
                  <a:ahLst/>
                  <a:cxnLst>
                    <a:cxn ang="0">
                      <a:pos x="314" y="27"/>
                    </a:cxn>
                    <a:cxn ang="0">
                      <a:pos x="324" y="67"/>
                    </a:cxn>
                    <a:cxn ang="0">
                      <a:pos x="332" y="107"/>
                    </a:cxn>
                    <a:cxn ang="0">
                      <a:pos x="337" y="147"/>
                    </a:cxn>
                    <a:cxn ang="0">
                      <a:pos x="339" y="187"/>
                    </a:cxn>
                    <a:cxn ang="0">
                      <a:pos x="338" y="226"/>
                    </a:cxn>
                    <a:cxn ang="0">
                      <a:pos x="334" y="266"/>
                    </a:cxn>
                    <a:cxn ang="0">
                      <a:pos x="325" y="305"/>
                    </a:cxn>
                    <a:cxn ang="0">
                      <a:pos x="314" y="345"/>
                    </a:cxn>
                    <a:cxn ang="0">
                      <a:pos x="298" y="358"/>
                    </a:cxn>
                    <a:cxn ang="0">
                      <a:pos x="281" y="370"/>
                    </a:cxn>
                    <a:cxn ang="0">
                      <a:pos x="265" y="380"/>
                    </a:cxn>
                    <a:cxn ang="0">
                      <a:pos x="248" y="390"/>
                    </a:cxn>
                    <a:cxn ang="0">
                      <a:pos x="232" y="397"/>
                    </a:cxn>
                    <a:cxn ang="0">
                      <a:pos x="215" y="403"/>
                    </a:cxn>
                    <a:cxn ang="0">
                      <a:pos x="199" y="409"/>
                    </a:cxn>
                    <a:cxn ang="0">
                      <a:pos x="183" y="411"/>
                    </a:cxn>
                    <a:cxn ang="0">
                      <a:pos x="166" y="412"/>
                    </a:cxn>
                    <a:cxn ang="0">
                      <a:pos x="149" y="410"/>
                    </a:cxn>
                    <a:cxn ang="0">
                      <a:pos x="133" y="407"/>
                    </a:cxn>
                    <a:cxn ang="0">
                      <a:pos x="116" y="400"/>
                    </a:cxn>
                    <a:cxn ang="0">
                      <a:pos x="99" y="391"/>
                    </a:cxn>
                    <a:cxn ang="0">
                      <a:pos x="83" y="379"/>
                    </a:cxn>
                    <a:cxn ang="0">
                      <a:pos x="66" y="365"/>
                    </a:cxn>
                    <a:cxn ang="0">
                      <a:pos x="50" y="347"/>
                    </a:cxn>
                    <a:cxn ang="0">
                      <a:pos x="27" y="306"/>
                    </a:cxn>
                    <a:cxn ang="0">
                      <a:pos x="11" y="267"/>
                    </a:cxn>
                    <a:cxn ang="0">
                      <a:pos x="2" y="230"/>
                    </a:cxn>
                    <a:cxn ang="0">
                      <a:pos x="0" y="194"/>
                    </a:cxn>
                    <a:cxn ang="0">
                      <a:pos x="3" y="160"/>
                    </a:cxn>
                    <a:cxn ang="0">
                      <a:pos x="13" y="128"/>
                    </a:cxn>
                    <a:cxn ang="0">
                      <a:pos x="29" y="95"/>
                    </a:cxn>
                    <a:cxn ang="0">
                      <a:pos x="50" y="62"/>
                    </a:cxn>
                    <a:cxn ang="0">
                      <a:pos x="66" y="45"/>
                    </a:cxn>
                    <a:cxn ang="0">
                      <a:pos x="83" y="31"/>
                    </a:cxn>
                    <a:cxn ang="0">
                      <a:pos x="99" y="21"/>
                    </a:cxn>
                    <a:cxn ang="0">
                      <a:pos x="116" y="12"/>
                    </a:cxn>
                    <a:cxn ang="0">
                      <a:pos x="132" y="6"/>
                    </a:cxn>
                    <a:cxn ang="0">
                      <a:pos x="149" y="2"/>
                    </a:cxn>
                    <a:cxn ang="0">
                      <a:pos x="165" y="0"/>
                    </a:cxn>
                    <a:cxn ang="0">
                      <a:pos x="182" y="0"/>
                    </a:cxn>
                    <a:cxn ang="0">
                      <a:pos x="198" y="1"/>
                    </a:cxn>
                    <a:cxn ang="0">
                      <a:pos x="215" y="3"/>
                    </a:cxn>
                    <a:cxn ang="0">
                      <a:pos x="231" y="5"/>
                    </a:cxn>
                    <a:cxn ang="0">
                      <a:pos x="248" y="9"/>
                    </a:cxn>
                    <a:cxn ang="0">
                      <a:pos x="265" y="13"/>
                    </a:cxn>
                    <a:cxn ang="0">
                      <a:pos x="281" y="18"/>
                    </a:cxn>
                    <a:cxn ang="0">
                      <a:pos x="298" y="23"/>
                    </a:cxn>
                    <a:cxn ang="0">
                      <a:pos x="314" y="27"/>
                    </a:cxn>
                  </a:cxnLst>
                  <a:rect l="0" t="0" r="r" b="b"/>
                  <a:pathLst>
                    <a:path w="339" h="412">
                      <a:moveTo>
                        <a:pt x="314" y="27"/>
                      </a:moveTo>
                      <a:lnTo>
                        <a:pt x="324" y="67"/>
                      </a:lnTo>
                      <a:lnTo>
                        <a:pt x="332" y="107"/>
                      </a:lnTo>
                      <a:lnTo>
                        <a:pt x="337" y="147"/>
                      </a:lnTo>
                      <a:lnTo>
                        <a:pt x="339" y="187"/>
                      </a:lnTo>
                      <a:lnTo>
                        <a:pt x="338" y="226"/>
                      </a:lnTo>
                      <a:lnTo>
                        <a:pt x="334" y="266"/>
                      </a:lnTo>
                      <a:lnTo>
                        <a:pt x="325" y="305"/>
                      </a:lnTo>
                      <a:lnTo>
                        <a:pt x="314" y="345"/>
                      </a:lnTo>
                      <a:lnTo>
                        <a:pt x="298" y="358"/>
                      </a:lnTo>
                      <a:lnTo>
                        <a:pt x="281" y="370"/>
                      </a:lnTo>
                      <a:lnTo>
                        <a:pt x="265" y="380"/>
                      </a:lnTo>
                      <a:lnTo>
                        <a:pt x="248" y="390"/>
                      </a:lnTo>
                      <a:lnTo>
                        <a:pt x="232" y="397"/>
                      </a:lnTo>
                      <a:lnTo>
                        <a:pt x="215" y="403"/>
                      </a:lnTo>
                      <a:lnTo>
                        <a:pt x="199" y="409"/>
                      </a:lnTo>
                      <a:lnTo>
                        <a:pt x="183" y="411"/>
                      </a:lnTo>
                      <a:lnTo>
                        <a:pt x="166" y="412"/>
                      </a:lnTo>
                      <a:lnTo>
                        <a:pt x="149" y="410"/>
                      </a:lnTo>
                      <a:lnTo>
                        <a:pt x="133" y="407"/>
                      </a:lnTo>
                      <a:lnTo>
                        <a:pt x="116" y="400"/>
                      </a:lnTo>
                      <a:lnTo>
                        <a:pt x="99" y="391"/>
                      </a:lnTo>
                      <a:lnTo>
                        <a:pt x="83" y="379"/>
                      </a:lnTo>
                      <a:lnTo>
                        <a:pt x="66" y="365"/>
                      </a:lnTo>
                      <a:lnTo>
                        <a:pt x="50" y="347"/>
                      </a:lnTo>
                      <a:lnTo>
                        <a:pt x="27" y="306"/>
                      </a:lnTo>
                      <a:lnTo>
                        <a:pt x="11" y="267"/>
                      </a:lnTo>
                      <a:lnTo>
                        <a:pt x="2" y="230"/>
                      </a:lnTo>
                      <a:lnTo>
                        <a:pt x="0" y="194"/>
                      </a:lnTo>
                      <a:lnTo>
                        <a:pt x="3" y="160"/>
                      </a:lnTo>
                      <a:lnTo>
                        <a:pt x="13" y="128"/>
                      </a:lnTo>
                      <a:lnTo>
                        <a:pt x="29" y="95"/>
                      </a:lnTo>
                      <a:lnTo>
                        <a:pt x="50" y="62"/>
                      </a:lnTo>
                      <a:lnTo>
                        <a:pt x="66" y="45"/>
                      </a:lnTo>
                      <a:lnTo>
                        <a:pt x="83" y="31"/>
                      </a:lnTo>
                      <a:lnTo>
                        <a:pt x="99" y="21"/>
                      </a:lnTo>
                      <a:lnTo>
                        <a:pt x="116" y="12"/>
                      </a:lnTo>
                      <a:lnTo>
                        <a:pt x="132" y="6"/>
                      </a:lnTo>
                      <a:lnTo>
                        <a:pt x="149" y="2"/>
                      </a:lnTo>
                      <a:lnTo>
                        <a:pt x="165" y="0"/>
                      </a:lnTo>
                      <a:lnTo>
                        <a:pt x="182" y="0"/>
                      </a:lnTo>
                      <a:lnTo>
                        <a:pt x="198" y="1"/>
                      </a:lnTo>
                      <a:lnTo>
                        <a:pt x="215" y="3"/>
                      </a:lnTo>
                      <a:lnTo>
                        <a:pt x="231" y="5"/>
                      </a:lnTo>
                      <a:lnTo>
                        <a:pt x="248" y="9"/>
                      </a:lnTo>
                      <a:lnTo>
                        <a:pt x="265" y="13"/>
                      </a:lnTo>
                      <a:lnTo>
                        <a:pt x="281" y="18"/>
                      </a:lnTo>
                      <a:lnTo>
                        <a:pt x="298" y="23"/>
                      </a:lnTo>
                      <a:lnTo>
                        <a:pt x="314" y="27"/>
                      </a:lnTo>
                      <a:close/>
                    </a:path>
                  </a:pathLst>
                </a:custGeom>
                <a:solidFill>
                  <a:srgbClr val="5689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Freeform 119"/>
                <p:cNvSpPr>
                  <a:spLocks/>
                </p:cNvSpPr>
                <p:nvPr/>
              </p:nvSpPr>
              <p:spPr bwMode="auto">
                <a:xfrm>
                  <a:off x="1317" y="1033"/>
                  <a:ext cx="58" cy="108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5" y="0"/>
                    </a:cxn>
                    <a:cxn ang="0">
                      <a:pos x="175" y="11"/>
                    </a:cxn>
                    <a:cxn ang="0">
                      <a:pos x="8" y="30"/>
                    </a:cxn>
                    <a:cxn ang="0">
                      <a:pos x="9" y="324"/>
                    </a:cxn>
                    <a:cxn ang="0">
                      <a:pos x="0" y="324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175" h="324">
                      <a:moveTo>
                        <a:pt x="0" y="17"/>
                      </a:moveTo>
                      <a:lnTo>
                        <a:pt x="175" y="0"/>
                      </a:lnTo>
                      <a:lnTo>
                        <a:pt x="175" y="11"/>
                      </a:lnTo>
                      <a:lnTo>
                        <a:pt x="8" y="30"/>
                      </a:lnTo>
                      <a:lnTo>
                        <a:pt x="9" y="324"/>
                      </a:lnTo>
                      <a:lnTo>
                        <a:pt x="0" y="32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Freeform 120"/>
                <p:cNvSpPr>
                  <a:spLocks/>
                </p:cNvSpPr>
                <p:nvPr/>
              </p:nvSpPr>
              <p:spPr bwMode="auto">
                <a:xfrm>
                  <a:off x="1318" y="1046"/>
                  <a:ext cx="57" cy="9"/>
                </a:xfrm>
                <a:custGeom>
                  <a:avLst/>
                  <a:gdLst/>
                  <a:ahLst/>
                  <a:cxnLst>
                    <a:cxn ang="0">
                      <a:pos x="3" y="14"/>
                    </a:cxn>
                    <a:cxn ang="0">
                      <a:pos x="173" y="0"/>
                    </a:cxn>
                    <a:cxn ang="0">
                      <a:pos x="173" y="13"/>
                    </a:cxn>
                    <a:cxn ang="0">
                      <a:pos x="0" y="27"/>
                    </a:cxn>
                    <a:cxn ang="0">
                      <a:pos x="3" y="14"/>
                    </a:cxn>
                  </a:cxnLst>
                  <a:rect l="0" t="0" r="r" b="b"/>
                  <a:pathLst>
                    <a:path w="173" h="27">
                      <a:moveTo>
                        <a:pt x="3" y="14"/>
                      </a:moveTo>
                      <a:lnTo>
                        <a:pt x="173" y="0"/>
                      </a:lnTo>
                      <a:lnTo>
                        <a:pt x="173" y="13"/>
                      </a:lnTo>
                      <a:lnTo>
                        <a:pt x="0" y="27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Freeform 121"/>
                <p:cNvSpPr>
                  <a:spLocks/>
                </p:cNvSpPr>
                <p:nvPr/>
              </p:nvSpPr>
              <p:spPr bwMode="auto">
                <a:xfrm>
                  <a:off x="1319" y="1064"/>
                  <a:ext cx="55" cy="8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66" y="0"/>
                    </a:cxn>
                    <a:cxn ang="0">
                      <a:pos x="166" y="13"/>
                    </a:cxn>
                    <a:cxn ang="0">
                      <a:pos x="0" y="24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166" h="24">
                      <a:moveTo>
                        <a:pt x="4" y="12"/>
                      </a:moveTo>
                      <a:lnTo>
                        <a:pt x="166" y="0"/>
                      </a:lnTo>
                      <a:lnTo>
                        <a:pt x="166" y="13"/>
                      </a:lnTo>
                      <a:lnTo>
                        <a:pt x="0" y="24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Freeform 122"/>
                <p:cNvSpPr>
                  <a:spLocks/>
                </p:cNvSpPr>
                <p:nvPr/>
              </p:nvSpPr>
              <p:spPr bwMode="auto">
                <a:xfrm>
                  <a:off x="1319" y="1064"/>
                  <a:ext cx="55" cy="7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66" y="0"/>
                    </a:cxn>
                    <a:cxn ang="0">
                      <a:pos x="166" y="9"/>
                    </a:cxn>
                    <a:cxn ang="0">
                      <a:pos x="0" y="20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166" h="20">
                      <a:moveTo>
                        <a:pt x="4" y="12"/>
                      </a:moveTo>
                      <a:lnTo>
                        <a:pt x="166" y="0"/>
                      </a:lnTo>
                      <a:lnTo>
                        <a:pt x="166" y="9"/>
                      </a:lnTo>
                      <a:lnTo>
                        <a:pt x="0" y="20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Freeform 123"/>
                <p:cNvSpPr>
                  <a:spLocks/>
                </p:cNvSpPr>
                <p:nvPr/>
              </p:nvSpPr>
              <p:spPr bwMode="auto">
                <a:xfrm>
                  <a:off x="1318" y="1092"/>
                  <a:ext cx="57" cy="7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173" y="0"/>
                    </a:cxn>
                    <a:cxn ang="0">
                      <a:pos x="173" y="13"/>
                    </a:cxn>
                    <a:cxn ang="0">
                      <a:pos x="0" y="21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173" h="21">
                      <a:moveTo>
                        <a:pt x="3" y="9"/>
                      </a:moveTo>
                      <a:lnTo>
                        <a:pt x="173" y="0"/>
                      </a:lnTo>
                      <a:lnTo>
                        <a:pt x="173" y="13"/>
                      </a:lnTo>
                      <a:lnTo>
                        <a:pt x="0" y="21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Freeform 124"/>
                <p:cNvSpPr>
                  <a:spLocks/>
                </p:cNvSpPr>
                <p:nvPr/>
              </p:nvSpPr>
              <p:spPr bwMode="auto">
                <a:xfrm>
                  <a:off x="1320" y="1073"/>
                  <a:ext cx="55" cy="23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7" y="0"/>
                    </a:cxn>
                    <a:cxn ang="0">
                      <a:pos x="167" y="63"/>
                    </a:cxn>
                    <a:cxn ang="0">
                      <a:pos x="0" y="67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7" h="67">
                      <a:moveTo>
                        <a:pt x="0" y="8"/>
                      </a:moveTo>
                      <a:lnTo>
                        <a:pt x="167" y="0"/>
                      </a:lnTo>
                      <a:lnTo>
                        <a:pt x="167" y="63"/>
                      </a:lnTo>
                      <a:lnTo>
                        <a:pt x="0" y="6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Freeform 125"/>
                <p:cNvSpPr>
                  <a:spLocks/>
                </p:cNvSpPr>
                <p:nvPr/>
              </p:nvSpPr>
              <p:spPr bwMode="auto">
                <a:xfrm>
                  <a:off x="1319" y="1135"/>
                  <a:ext cx="57" cy="7"/>
                </a:xfrm>
                <a:custGeom>
                  <a:avLst/>
                  <a:gdLst/>
                  <a:ahLst/>
                  <a:cxnLst>
                    <a:cxn ang="0">
                      <a:pos x="4" y="6"/>
                    </a:cxn>
                    <a:cxn ang="0">
                      <a:pos x="173" y="0"/>
                    </a:cxn>
                    <a:cxn ang="0">
                      <a:pos x="173" y="14"/>
                    </a:cxn>
                    <a:cxn ang="0">
                      <a:pos x="0" y="19"/>
                    </a:cxn>
                    <a:cxn ang="0">
                      <a:pos x="4" y="6"/>
                    </a:cxn>
                  </a:cxnLst>
                  <a:rect l="0" t="0" r="r" b="b"/>
                  <a:pathLst>
                    <a:path w="173" h="19">
                      <a:moveTo>
                        <a:pt x="4" y="6"/>
                      </a:moveTo>
                      <a:lnTo>
                        <a:pt x="173" y="0"/>
                      </a:lnTo>
                      <a:lnTo>
                        <a:pt x="173" y="14"/>
                      </a:lnTo>
                      <a:lnTo>
                        <a:pt x="0" y="19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Freeform 126"/>
                <p:cNvSpPr>
                  <a:spLocks/>
                </p:cNvSpPr>
                <p:nvPr/>
              </p:nvSpPr>
              <p:spPr bwMode="auto">
                <a:xfrm>
                  <a:off x="1437" y="1266"/>
                  <a:ext cx="149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48" y="13"/>
                    </a:cxn>
                    <a:cxn ang="0">
                      <a:pos x="448" y="34"/>
                    </a:cxn>
                    <a:cxn ang="0">
                      <a:pos x="6" y="26"/>
                    </a:cxn>
                    <a:cxn ang="0">
                      <a:pos x="0" y="4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48" h="44">
                      <a:moveTo>
                        <a:pt x="2" y="0"/>
                      </a:moveTo>
                      <a:lnTo>
                        <a:pt x="448" y="13"/>
                      </a:lnTo>
                      <a:lnTo>
                        <a:pt x="448" y="34"/>
                      </a:lnTo>
                      <a:lnTo>
                        <a:pt x="6" y="26"/>
                      </a:lnTo>
                      <a:lnTo>
                        <a:pt x="0" y="4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14F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Freeform 127"/>
                <p:cNvSpPr>
                  <a:spLocks/>
                </p:cNvSpPr>
                <p:nvPr/>
              </p:nvSpPr>
              <p:spPr bwMode="auto">
                <a:xfrm>
                  <a:off x="1438" y="1274"/>
                  <a:ext cx="148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43" y="8"/>
                    </a:cxn>
                    <a:cxn ang="0">
                      <a:pos x="443" y="21"/>
                    </a:cxn>
                    <a:cxn ang="0">
                      <a:pos x="0" y="9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43" h="21">
                      <a:moveTo>
                        <a:pt x="3" y="0"/>
                      </a:moveTo>
                      <a:lnTo>
                        <a:pt x="443" y="8"/>
                      </a:lnTo>
                      <a:lnTo>
                        <a:pt x="443" y="21"/>
                      </a:lnTo>
                      <a:lnTo>
                        <a:pt x="0" y="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Freeform 128"/>
                <p:cNvSpPr>
                  <a:spLocks/>
                </p:cNvSpPr>
                <p:nvPr/>
              </p:nvSpPr>
              <p:spPr bwMode="auto">
                <a:xfrm>
                  <a:off x="1439" y="1268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1"/>
                    </a:cxn>
                    <a:cxn ang="0">
                      <a:pos x="84" y="14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14">
                      <a:moveTo>
                        <a:pt x="0" y="0"/>
                      </a:moveTo>
                      <a:lnTo>
                        <a:pt x="84" y="1"/>
                      </a:lnTo>
                      <a:lnTo>
                        <a:pt x="84" y="14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Freeform 129"/>
                <p:cNvSpPr>
                  <a:spLocks/>
                </p:cNvSpPr>
                <p:nvPr/>
              </p:nvSpPr>
              <p:spPr bwMode="auto">
                <a:xfrm>
                  <a:off x="1471" y="1268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2"/>
                    </a:cxn>
                    <a:cxn ang="0">
                      <a:pos x="85" y="15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15">
                      <a:moveTo>
                        <a:pt x="0" y="0"/>
                      </a:moveTo>
                      <a:lnTo>
                        <a:pt x="85" y="2"/>
                      </a:lnTo>
                      <a:lnTo>
                        <a:pt x="85" y="15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Freeform 130"/>
                <p:cNvSpPr>
                  <a:spLocks/>
                </p:cNvSpPr>
                <p:nvPr/>
              </p:nvSpPr>
              <p:spPr bwMode="auto">
                <a:xfrm>
                  <a:off x="1502" y="1269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2"/>
                    </a:cxn>
                    <a:cxn ang="0">
                      <a:pos x="84" y="15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15">
                      <a:moveTo>
                        <a:pt x="0" y="0"/>
                      </a:moveTo>
                      <a:lnTo>
                        <a:pt x="84" y="2"/>
                      </a:lnTo>
                      <a:lnTo>
                        <a:pt x="84" y="15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Freeform 131"/>
                <p:cNvSpPr>
                  <a:spLocks/>
                </p:cNvSpPr>
                <p:nvPr/>
              </p:nvSpPr>
              <p:spPr bwMode="auto">
                <a:xfrm>
                  <a:off x="1540" y="1270"/>
                  <a:ext cx="29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2"/>
                    </a:cxn>
                    <a:cxn ang="0">
                      <a:pos x="85" y="15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15">
                      <a:moveTo>
                        <a:pt x="0" y="0"/>
                      </a:moveTo>
                      <a:lnTo>
                        <a:pt x="85" y="2"/>
                      </a:lnTo>
                      <a:lnTo>
                        <a:pt x="85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Freeform 132"/>
                <p:cNvSpPr>
                  <a:spLocks/>
                </p:cNvSpPr>
                <p:nvPr/>
              </p:nvSpPr>
              <p:spPr bwMode="auto">
                <a:xfrm>
                  <a:off x="1439" y="1269"/>
                  <a:ext cx="28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3"/>
                    </a:cxn>
                    <a:cxn ang="0">
                      <a:pos x="84" y="7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7">
                      <a:moveTo>
                        <a:pt x="0" y="0"/>
                      </a:moveTo>
                      <a:lnTo>
                        <a:pt x="84" y="3"/>
                      </a:lnTo>
                      <a:lnTo>
                        <a:pt x="84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Freeform 133"/>
                <p:cNvSpPr>
                  <a:spLocks/>
                </p:cNvSpPr>
                <p:nvPr/>
              </p:nvSpPr>
              <p:spPr bwMode="auto">
                <a:xfrm>
                  <a:off x="1471" y="1269"/>
                  <a:ext cx="28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2"/>
                    </a:cxn>
                    <a:cxn ang="0">
                      <a:pos x="85" y="8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8">
                      <a:moveTo>
                        <a:pt x="0" y="0"/>
                      </a:moveTo>
                      <a:lnTo>
                        <a:pt x="85" y="2"/>
                      </a:lnTo>
                      <a:lnTo>
                        <a:pt x="85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Freeform 134"/>
                <p:cNvSpPr>
                  <a:spLocks/>
                </p:cNvSpPr>
                <p:nvPr/>
              </p:nvSpPr>
              <p:spPr bwMode="auto">
                <a:xfrm>
                  <a:off x="1502" y="1270"/>
                  <a:ext cx="28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2"/>
                    </a:cxn>
                    <a:cxn ang="0">
                      <a:pos x="84" y="8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8">
                      <a:moveTo>
                        <a:pt x="0" y="0"/>
                      </a:moveTo>
                      <a:lnTo>
                        <a:pt x="84" y="2"/>
                      </a:lnTo>
                      <a:lnTo>
                        <a:pt x="84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Freeform 135"/>
                <p:cNvSpPr>
                  <a:spLocks/>
                </p:cNvSpPr>
                <p:nvPr/>
              </p:nvSpPr>
              <p:spPr bwMode="auto">
                <a:xfrm>
                  <a:off x="1540" y="1271"/>
                  <a:ext cx="29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3"/>
                    </a:cxn>
                    <a:cxn ang="0">
                      <a:pos x="85" y="8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8">
                      <a:moveTo>
                        <a:pt x="0" y="0"/>
                      </a:moveTo>
                      <a:lnTo>
                        <a:pt x="85" y="3"/>
                      </a:lnTo>
                      <a:lnTo>
                        <a:pt x="85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Freeform 136"/>
                <p:cNvSpPr>
                  <a:spLocks/>
                </p:cNvSpPr>
                <p:nvPr/>
              </p:nvSpPr>
              <p:spPr bwMode="auto">
                <a:xfrm>
                  <a:off x="1722" y="996"/>
                  <a:ext cx="18" cy="297"/>
                </a:xfrm>
                <a:custGeom>
                  <a:avLst/>
                  <a:gdLst/>
                  <a:ahLst/>
                  <a:cxnLst>
                    <a:cxn ang="0">
                      <a:pos x="39" y="79"/>
                    </a:cxn>
                    <a:cxn ang="0">
                      <a:pos x="52" y="118"/>
                    </a:cxn>
                    <a:cxn ang="0">
                      <a:pos x="52" y="851"/>
                    </a:cxn>
                    <a:cxn ang="0">
                      <a:pos x="0" y="891"/>
                    </a:cxn>
                    <a:cxn ang="0">
                      <a:pos x="0" y="0"/>
                    </a:cxn>
                    <a:cxn ang="0">
                      <a:pos x="39" y="79"/>
                    </a:cxn>
                  </a:cxnLst>
                  <a:rect l="0" t="0" r="r" b="b"/>
                  <a:pathLst>
                    <a:path w="52" h="891">
                      <a:moveTo>
                        <a:pt x="39" y="79"/>
                      </a:moveTo>
                      <a:lnTo>
                        <a:pt x="52" y="118"/>
                      </a:lnTo>
                      <a:lnTo>
                        <a:pt x="52" y="851"/>
                      </a:lnTo>
                      <a:lnTo>
                        <a:pt x="0" y="891"/>
                      </a:lnTo>
                      <a:lnTo>
                        <a:pt x="0" y="0"/>
                      </a:lnTo>
                      <a:lnTo>
                        <a:pt x="39" y="79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Freeform 137"/>
                <p:cNvSpPr>
                  <a:spLocks/>
                </p:cNvSpPr>
                <p:nvPr/>
              </p:nvSpPr>
              <p:spPr bwMode="auto">
                <a:xfrm>
                  <a:off x="1815" y="1076"/>
                  <a:ext cx="27" cy="19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69" y="39"/>
                    </a:cxn>
                    <a:cxn ang="0">
                      <a:pos x="76" y="104"/>
                    </a:cxn>
                    <a:cxn ang="0">
                      <a:pos x="80" y="175"/>
                    </a:cxn>
                    <a:cxn ang="0">
                      <a:pos x="82" y="249"/>
                    </a:cxn>
                    <a:cxn ang="0">
                      <a:pos x="82" y="324"/>
                    </a:cxn>
                    <a:cxn ang="0">
                      <a:pos x="79" y="397"/>
                    </a:cxn>
                    <a:cxn ang="0">
                      <a:pos x="75" y="467"/>
                    </a:cxn>
                    <a:cxn ang="0">
                      <a:pos x="69" y="531"/>
                    </a:cxn>
                    <a:cxn ang="0">
                      <a:pos x="61" y="585"/>
                    </a:cxn>
                    <a:cxn ang="0">
                      <a:pos x="0" y="595"/>
                    </a:cxn>
                    <a:cxn ang="0">
                      <a:pos x="5" y="509"/>
                    </a:cxn>
                    <a:cxn ang="0">
                      <a:pos x="12" y="436"/>
                    </a:cxn>
                    <a:cxn ang="0">
                      <a:pos x="19" y="372"/>
                    </a:cxn>
                    <a:cxn ang="0">
                      <a:pos x="24" y="310"/>
                    </a:cxn>
                    <a:cxn ang="0">
                      <a:pos x="26" y="245"/>
                    </a:cxn>
                    <a:cxn ang="0">
                      <a:pos x="24" y="175"/>
                    </a:cxn>
                    <a:cxn ang="0">
                      <a:pos x="18" y="95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82" h="595">
                      <a:moveTo>
                        <a:pt x="4" y="0"/>
                      </a:moveTo>
                      <a:lnTo>
                        <a:pt x="69" y="39"/>
                      </a:lnTo>
                      <a:lnTo>
                        <a:pt x="76" y="104"/>
                      </a:lnTo>
                      <a:lnTo>
                        <a:pt x="80" y="175"/>
                      </a:lnTo>
                      <a:lnTo>
                        <a:pt x="82" y="249"/>
                      </a:lnTo>
                      <a:lnTo>
                        <a:pt x="82" y="324"/>
                      </a:lnTo>
                      <a:lnTo>
                        <a:pt x="79" y="397"/>
                      </a:lnTo>
                      <a:lnTo>
                        <a:pt x="75" y="467"/>
                      </a:lnTo>
                      <a:lnTo>
                        <a:pt x="69" y="531"/>
                      </a:lnTo>
                      <a:lnTo>
                        <a:pt x="61" y="585"/>
                      </a:lnTo>
                      <a:lnTo>
                        <a:pt x="0" y="595"/>
                      </a:lnTo>
                      <a:lnTo>
                        <a:pt x="5" y="509"/>
                      </a:lnTo>
                      <a:lnTo>
                        <a:pt x="12" y="436"/>
                      </a:lnTo>
                      <a:lnTo>
                        <a:pt x="19" y="372"/>
                      </a:lnTo>
                      <a:lnTo>
                        <a:pt x="24" y="310"/>
                      </a:lnTo>
                      <a:lnTo>
                        <a:pt x="26" y="245"/>
                      </a:lnTo>
                      <a:lnTo>
                        <a:pt x="24" y="175"/>
                      </a:lnTo>
                      <a:lnTo>
                        <a:pt x="18" y="9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Freeform 138"/>
                <p:cNvSpPr>
                  <a:spLocks/>
                </p:cNvSpPr>
                <p:nvPr/>
              </p:nvSpPr>
              <p:spPr bwMode="auto">
                <a:xfrm>
                  <a:off x="1810" y="1074"/>
                  <a:ext cx="28" cy="20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5" y="6"/>
                    </a:cxn>
                    <a:cxn ang="0">
                      <a:pos x="23" y="10"/>
                    </a:cxn>
                    <a:cxn ang="0">
                      <a:pos x="32" y="15"/>
                    </a:cxn>
                    <a:cxn ang="0">
                      <a:pos x="39" y="21"/>
                    </a:cxn>
                    <a:cxn ang="0">
                      <a:pos x="48" y="25"/>
                    </a:cxn>
                    <a:cxn ang="0">
                      <a:pos x="56" y="30"/>
                    </a:cxn>
                    <a:cxn ang="0">
                      <a:pos x="64" y="35"/>
                    </a:cxn>
                    <a:cxn ang="0">
                      <a:pos x="72" y="41"/>
                    </a:cxn>
                    <a:cxn ang="0">
                      <a:pos x="78" y="106"/>
                    </a:cxn>
                    <a:cxn ang="0">
                      <a:pos x="83" y="177"/>
                    </a:cxn>
                    <a:cxn ang="0">
                      <a:pos x="85" y="252"/>
                    </a:cxn>
                    <a:cxn ang="0">
                      <a:pos x="84" y="328"/>
                    </a:cxn>
                    <a:cxn ang="0">
                      <a:pos x="80" y="402"/>
                    </a:cxn>
                    <a:cxn ang="0">
                      <a:pos x="76" y="472"/>
                    </a:cxn>
                    <a:cxn ang="0">
                      <a:pos x="70" y="535"/>
                    </a:cxn>
                    <a:cxn ang="0">
                      <a:pos x="63" y="590"/>
                    </a:cxn>
                    <a:cxn ang="0">
                      <a:pos x="55" y="591"/>
                    </a:cxn>
                    <a:cxn ang="0">
                      <a:pos x="48" y="594"/>
                    </a:cxn>
                    <a:cxn ang="0">
                      <a:pos x="39" y="595"/>
                    </a:cxn>
                    <a:cxn ang="0">
                      <a:pos x="32" y="597"/>
                    </a:cxn>
                    <a:cxn ang="0">
                      <a:pos x="23" y="598"/>
                    </a:cxn>
                    <a:cxn ang="0">
                      <a:pos x="16" y="600"/>
                    </a:cxn>
                    <a:cxn ang="0">
                      <a:pos x="8" y="601"/>
                    </a:cxn>
                    <a:cxn ang="0">
                      <a:pos x="0" y="602"/>
                    </a:cxn>
                    <a:cxn ang="0">
                      <a:pos x="5" y="516"/>
                    </a:cxn>
                    <a:cxn ang="0">
                      <a:pos x="13" y="443"/>
                    </a:cxn>
                    <a:cxn ang="0">
                      <a:pos x="19" y="377"/>
                    </a:cxn>
                    <a:cxn ang="0">
                      <a:pos x="26" y="313"/>
                    </a:cxn>
                    <a:cxn ang="0">
                      <a:pos x="28" y="248"/>
                    </a:cxn>
                    <a:cxn ang="0">
                      <a:pos x="27" y="177"/>
                    </a:cxn>
                    <a:cxn ang="0">
                      <a:pos x="20" y="9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85" h="602">
                      <a:moveTo>
                        <a:pt x="6" y="0"/>
                      </a:moveTo>
                      <a:lnTo>
                        <a:pt x="15" y="6"/>
                      </a:lnTo>
                      <a:lnTo>
                        <a:pt x="23" y="10"/>
                      </a:lnTo>
                      <a:lnTo>
                        <a:pt x="32" y="15"/>
                      </a:lnTo>
                      <a:lnTo>
                        <a:pt x="39" y="21"/>
                      </a:lnTo>
                      <a:lnTo>
                        <a:pt x="48" y="25"/>
                      </a:lnTo>
                      <a:lnTo>
                        <a:pt x="56" y="30"/>
                      </a:lnTo>
                      <a:lnTo>
                        <a:pt x="64" y="35"/>
                      </a:lnTo>
                      <a:lnTo>
                        <a:pt x="72" y="41"/>
                      </a:lnTo>
                      <a:lnTo>
                        <a:pt x="78" y="106"/>
                      </a:lnTo>
                      <a:lnTo>
                        <a:pt x="83" y="177"/>
                      </a:lnTo>
                      <a:lnTo>
                        <a:pt x="85" y="252"/>
                      </a:lnTo>
                      <a:lnTo>
                        <a:pt x="84" y="328"/>
                      </a:lnTo>
                      <a:lnTo>
                        <a:pt x="80" y="402"/>
                      </a:lnTo>
                      <a:lnTo>
                        <a:pt x="76" y="472"/>
                      </a:lnTo>
                      <a:lnTo>
                        <a:pt x="70" y="535"/>
                      </a:lnTo>
                      <a:lnTo>
                        <a:pt x="63" y="590"/>
                      </a:lnTo>
                      <a:lnTo>
                        <a:pt x="55" y="591"/>
                      </a:lnTo>
                      <a:lnTo>
                        <a:pt x="48" y="594"/>
                      </a:lnTo>
                      <a:lnTo>
                        <a:pt x="39" y="595"/>
                      </a:lnTo>
                      <a:lnTo>
                        <a:pt x="32" y="597"/>
                      </a:lnTo>
                      <a:lnTo>
                        <a:pt x="23" y="598"/>
                      </a:lnTo>
                      <a:lnTo>
                        <a:pt x="16" y="600"/>
                      </a:lnTo>
                      <a:lnTo>
                        <a:pt x="8" y="601"/>
                      </a:lnTo>
                      <a:lnTo>
                        <a:pt x="0" y="602"/>
                      </a:lnTo>
                      <a:lnTo>
                        <a:pt x="5" y="516"/>
                      </a:lnTo>
                      <a:lnTo>
                        <a:pt x="13" y="443"/>
                      </a:lnTo>
                      <a:lnTo>
                        <a:pt x="19" y="377"/>
                      </a:lnTo>
                      <a:lnTo>
                        <a:pt x="26" y="313"/>
                      </a:lnTo>
                      <a:lnTo>
                        <a:pt x="28" y="248"/>
                      </a:lnTo>
                      <a:lnTo>
                        <a:pt x="27" y="177"/>
                      </a:lnTo>
                      <a:lnTo>
                        <a:pt x="20" y="9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Freeform 139"/>
                <p:cNvSpPr>
                  <a:spLocks/>
                </p:cNvSpPr>
                <p:nvPr/>
              </p:nvSpPr>
              <p:spPr bwMode="auto">
                <a:xfrm>
                  <a:off x="1805" y="1072"/>
                  <a:ext cx="29" cy="203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8" y="5"/>
                    </a:cxn>
                    <a:cxn ang="0">
                      <a:pos x="27" y="11"/>
                    </a:cxn>
                    <a:cxn ang="0">
                      <a:pos x="34" y="16"/>
                    </a:cxn>
                    <a:cxn ang="0">
                      <a:pos x="43" y="20"/>
                    </a:cxn>
                    <a:cxn ang="0">
                      <a:pos x="51" y="25"/>
                    </a:cxn>
                    <a:cxn ang="0">
                      <a:pos x="59" y="31"/>
                    </a:cxn>
                    <a:cxn ang="0">
                      <a:pos x="67" y="36"/>
                    </a:cxn>
                    <a:cxn ang="0">
                      <a:pos x="75" y="41"/>
                    </a:cxn>
                    <a:cxn ang="0">
                      <a:pos x="84" y="179"/>
                    </a:cxn>
                    <a:cxn ang="0">
                      <a:pos x="85" y="331"/>
                    </a:cxn>
                    <a:cxn ang="0">
                      <a:pos x="78" y="477"/>
                    </a:cxn>
                    <a:cxn ang="0">
                      <a:pos x="64" y="596"/>
                    </a:cxn>
                    <a:cxn ang="0">
                      <a:pos x="56" y="597"/>
                    </a:cxn>
                    <a:cxn ang="0">
                      <a:pos x="48" y="599"/>
                    </a:cxn>
                    <a:cxn ang="0">
                      <a:pos x="41" y="601"/>
                    </a:cxn>
                    <a:cxn ang="0">
                      <a:pos x="32" y="603"/>
                    </a:cxn>
                    <a:cxn ang="0">
                      <a:pos x="25" y="604"/>
                    </a:cxn>
                    <a:cxn ang="0">
                      <a:pos x="16" y="606"/>
                    </a:cxn>
                    <a:cxn ang="0">
                      <a:pos x="9" y="607"/>
                    </a:cxn>
                    <a:cxn ang="0">
                      <a:pos x="0" y="609"/>
                    </a:cxn>
                    <a:cxn ang="0">
                      <a:pos x="7" y="523"/>
                    </a:cxn>
                    <a:cxn ang="0">
                      <a:pos x="14" y="449"/>
                    </a:cxn>
                    <a:cxn ang="0">
                      <a:pos x="22" y="382"/>
                    </a:cxn>
                    <a:cxn ang="0">
                      <a:pos x="28" y="317"/>
                    </a:cxn>
                    <a:cxn ang="0">
                      <a:pos x="31" y="251"/>
                    </a:cxn>
                    <a:cxn ang="0">
                      <a:pos x="30" y="179"/>
                    </a:cxn>
                    <a:cxn ang="0">
                      <a:pos x="24" y="96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85" h="609">
                      <a:moveTo>
                        <a:pt x="10" y="0"/>
                      </a:moveTo>
                      <a:lnTo>
                        <a:pt x="18" y="5"/>
                      </a:lnTo>
                      <a:lnTo>
                        <a:pt x="27" y="11"/>
                      </a:lnTo>
                      <a:lnTo>
                        <a:pt x="34" y="16"/>
                      </a:lnTo>
                      <a:lnTo>
                        <a:pt x="43" y="20"/>
                      </a:lnTo>
                      <a:lnTo>
                        <a:pt x="51" y="25"/>
                      </a:lnTo>
                      <a:lnTo>
                        <a:pt x="59" y="31"/>
                      </a:lnTo>
                      <a:lnTo>
                        <a:pt x="67" y="36"/>
                      </a:lnTo>
                      <a:lnTo>
                        <a:pt x="75" y="41"/>
                      </a:lnTo>
                      <a:lnTo>
                        <a:pt x="84" y="179"/>
                      </a:lnTo>
                      <a:lnTo>
                        <a:pt x="85" y="331"/>
                      </a:lnTo>
                      <a:lnTo>
                        <a:pt x="78" y="477"/>
                      </a:lnTo>
                      <a:lnTo>
                        <a:pt x="64" y="596"/>
                      </a:lnTo>
                      <a:lnTo>
                        <a:pt x="56" y="597"/>
                      </a:lnTo>
                      <a:lnTo>
                        <a:pt x="48" y="599"/>
                      </a:lnTo>
                      <a:lnTo>
                        <a:pt x="41" y="601"/>
                      </a:lnTo>
                      <a:lnTo>
                        <a:pt x="32" y="603"/>
                      </a:lnTo>
                      <a:lnTo>
                        <a:pt x="25" y="604"/>
                      </a:lnTo>
                      <a:lnTo>
                        <a:pt x="16" y="606"/>
                      </a:lnTo>
                      <a:lnTo>
                        <a:pt x="9" y="607"/>
                      </a:lnTo>
                      <a:lnTo>
                        <a:pt x="0" y="609"/>
                      </a:lnTo>
                      <a:lnTo>
                        <a:pt x="7" y="523"/>
                      </a:lnTo>
                      <a:lnTo>
                        <a:pt x="14" y="449"/>
                      </a:lnTo>
                      <a:lnTo>
                        <a:pt x="22" y="382"/>
                      </a:lnTo>
                      <a:lnTo>
                        <a:pt x="28" y="317"/>
                      </a:lnTo>
                      <a:lnTo>
                        <a:pt x="31" y="251"/>
                      </a:lnTo>
                      <a:lnTo>
                        <a:pt x="30" y="179"/>
                      </a:lnTo>
                      <a:lnTo>
                        <a:pt x="24" y="9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723F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Freeform 140"/>
                <p:cNvSpPr>
                  <a:spLocks/>
                </p:cNvSpPr>
                <p:nvPr/>
              </p:nvSpPr>
              <p:spPr bwMode="auto">
                <a:xfrm>
                  <a:off x="1801" y="1070"/>
                  <a:ext cx="28" cy="20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0" y="5"/>
                    </a:cxn>
                    <a:cxn ang="0">
                      <a:pos x="28" y="10"/>
                    </a:cxn>
                    <a:cxn ang="0">
                      <a:pos x="37" y="16"/>
                    </a:cxn>
                    <a:cxn ang="0">
                      <a:pos x="45" y="20"/>
                    </a:cxn>
                    <a:cxn ang="0">
                      <a:pos x="53" y="25"/>
                    </a:cxn>
                    <a:cxn ang="0">
                      <a:pos x="61" y="30"/>
                    </a:cxn>
                    <a:cxn ang="0">
                      <a:pos x="69" y="36"/>
                    </a:cxn>
                    <a:cxn ang="0">
                      <a:pos x="78" y="41"/>
                    </a:cxn>
                    <a:cxn ang="0">
                      <a:pos x="84" y="179"/>
                    </a:cxn>
                    <a:cxn ang="0">
                      <a:pos x="84" y="334"/>
                    </a:cxn>
                    <a:cxn ang="0">
                      <a:pos x="78" y="481"/>
                    </a:cxn>
                    <a:cxn ang="0">
                      <a:pos x="65" y="601"/>
                    </a:cxn>
                    <a:cxn ang="0">
                      <a:pos x="57" y="603"/>
                    </a:cxn>
                    <a:cxn ang="0">
                      <a:pos x="48" y="605"/>
                    </a:cxn>
                    <a:cxn ang="0">
                      <a:pos x="40" y="607"/>
                    </a:cxn>
                    <a:cxn ang="0">
                      <a:pos x="32" y="609"/>
                    </a:cxn>
                    <a:cxn ang="0">
                      <a:pos x="24" y="611"/>
                    </a:cxn>
                    <a:cxn ang="0">
                      <a:pos x="16" y="612"/>
                    </a:cxn>
                    <a:cxn ang="0">
                      <a:pos x="8" y="614"/>
                    </a:cxn>
                    <a:cxn ang="0">
                      <a:pos x="0" y="616"/>
                    </a:cxn>
                    <a:cxn ang="0">
                      <a:pos x="5" y="530"/>
                    </a:cxn>
                    <a:cxn ang="0">
                      <a:pos x="13" y="454"/>
                    </a:cxn>
                    <a:cxn ang="0">
                      <a:pos x="21" y="386"/>
                    </a:cxn>
                    <a:cxn ang="0">
                      <a:pos x="27" y="320"/>
                    </a:cxn>
                    <a:cxn ang="0">
                      <a:pos x="31" y="252"/>
                    </a:cxn>
                    <a:cxn ang="0">
                      <a:pos x="30" y="179"/>
                    </a:cxn>
                    <a:cxn ang="0">
                      <a:pos x="25" y="9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84" h="616">
                      <a:moveTo>
                        <a:pt x="11" y="0"/>
                      </a:moveTo>
                      <a:lnTo>
                        <a:pt x="20" y="5"/>
                      </a:lnTo>
                      <a:lnTo>
                        <a:pt x="28" y="10"/>
                      </a:lnTo>
                      <a:lnTo>
                        <a:pt x="37" y="16"/>
                      </a:lnTo>
                      <a:lnTo>
                        <a:pt x="45" y="20"/>
                      </a:lnTo>
                      <a:lnTo>
                        <a:pt x="53" y="25"/>
                      </a:lnTo>
                      <a:lnTo>
                        <a:pt x="61" y="30"/>
                      </a:lnTo>
                      <a:lnTo>
                        <a:pt x="69" y="36"/>
                      </a:lnTo>
                      <a:lnTo>
                        <a:pt x="78" y="41"/>
                      </a:lnTo>
                      <a:lnTo>
                        <a:pt x="84" y="179"/>
                      </a:lnTo>
                      <a:lnTo>
                        <a:pt x="84" y="334"/>
                      </a:lnTo>
                      <a:lnTo>
                        <a:pt x="78" y="481"/>
                      </a:lnTo>
                      <a:lnTo>
                        <a:pt x="65" y="601"/>
                      </a:lnTo>
                      <a:lnTo>
                        <a:pt x="57" y="603"/>
                      </a:lnTo>
                      <a:lnTo>
                        <a:pt x="48" y="605"/>
                      </a:lnTo>
                      <a:lnTo>
                        <a:pt x="40" y="607"/>
                      </a:lnTo>
                      <a:lnTo>
                        <a:pt x="32" y="609"/>
                      </a:lnTo>
                      <a:lnTo>
                        <a:pt x="24" y="611"/>
                      </a:lnTo>
                      <a:lnTo>
                        <a:pt x="16" y="612"/>
                      </a:lnTo>
                      <a:lnTo>
                        <a:pt x="8" y="614"/>
                      </a:lnTo>
                      <a:lnTo>
                        <a:pt x="0" y="616"/>
                      </a:lnTo>
                      <a:lnTo>
                        <a:pt x="5" y="530"/>
                      </a:lnTo>
                      <a:lnTo>
                        <a:pt x="13" y="454"/>
                      </a:lnTo>
                      <a:lnTo>
                        <a:pt x="21" y="386"/>
                      </a:lnTo>
                      <a:lnTo>
                        <a:pt x="27" y="320"/>
                      </a:lnTo>
                      <a:lnTo>
                        <a:pt x="31" y="252"/>
                      </a:lnTo>
                      <a:lnTo>
                        <a:pt x="30" y="179"/>
                      </a:lnTo>
                      <a:lnTo>
                        <a:pt x="25" y="9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D3F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Freeform 141"/>
                <p:cNvSpPr>
                  <a:spLocks/>
                </p:cNvSpPr>
                <p:nvPr/>
              </p:nvSpPr>
              <p:spPr bwMode="auto">
                <a:xfrm>
                  <a:off x="1796" y="1067"/>
                  <a:ext cx="29" cy="20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22" y="6"/>
                    </a:cxn>
                    <a:cxn ang="0">
                      <a:pos x="31" y="11"/>
                    </a:cxn>
                    <a:cxn ang="0">
                      <a:pos x="39" y="16"/>
                    </a:cxn>
                    <a:cxn ang="0">
                      <a:pos x="47" y="22"/>
                    </a:cxn>
                    <a:cxn ang="0">
                      <a:pos x="56" y="27"/>
                    </a:cxn>
                    <a:cxn ang="0">
                      <a:pos x="64" y="32"/>
                    </a:cxn>
                    <a:cxn ang="0">
                      <a:pos x="73" y="37"/>
                    </a:cxn>
                    <a:cxn ang="0">
                      <a:pos x="81" y="43"/>
                    </a:cxn>
                    <a:cxn ang="0">
                      <a:pos x="87" y="182"/>
                    </a:cxn>
                    <a:cxn ang="0">
                      <a:pos x="86" y="337"/>
                    </a:cxn>
                    <a:cxn ang="0">
                      <a:pos x="79" y="486"/>
                    </a:cxn>
                    <a:cxn ang="0">
                      <a:pos x="67" y="607"/>
                    </a:cxn>
                    <a:cxn ang="0">
                      <a:pos x="58" y="609"/>
                    </a:cxn>
                    <a:cxn ang="0">
                      <a:pos x="50" y="611"/>
                    </a:cxn>
                    <a:cxn ang="0">
                      <a:pos x="41" y="614"/>
                    </a:cxn>
                    <a:cxn ang="0">
                      <a:pos x="34" y="615"/>
                    </a:cxn>
                    <a:cxn ang="0">
                      <a:pos x="25" y="617"/>
                    </a:cxn>
                    <a:cxn ang="0">
                      <a:pos x="17" y="619"/>
                    </a:cxn>
                    <a:cxn ang="0">
                      <a:pos x="8" y="621"/>
                    </a:cxn>
                    <a:cxn ang="0">
                      <a:pos x="0" y="623"/>
                    </a:cxn>
                    <a:cxn ang="0">
                      <a:pos x="6" y="536"/>
                    </a:cxn>
                    <a:cxn ang="0">
                      <a:pos x="14" y="460"/>
                    </a:cxn>
                    <a:cxn ang="0">
                      <a:pos x="22" y="390"/>
                    </a:cxn>
                    <a:cxn ang="0">
                      <a:pos x="28" y="324"/>
                    </a:cxn>
                    <a:cxn ang="0">
                      <a:pos x="33" y="255"/>
                    </a:cxn>
                    <a:cxn ang="0">
                      <a:pos x="33" y="180"/>
                    </a:cxn>
                    <a:cxn ang="0">
                      <a:pos x="27" y="9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87" h="623">
                      <a:moveTo>
                        <a:pt x="14" y="0"/>
                      </a:moveTo>
                      <a:lnTo>
                        <a:pt x="22" y="6"/>
                      </a:lnTo>
                      <a:lnTo>
                        <a:pt x="31" y="11"/>
                      </a:lnTo>
                      <a:lnTo>
                        <a:pt x="39" y="16"/>
                      </a:lnTo>
                      <a:lnTo>
                        <a:pt x="47" y="22"/>
                      </a:lnTo>
                      <a:lnTo>
                        <a:pt x="56" y="27"/>
                      </a:lnTo>
                      <a:lnTo>
                        <a:pt x="64" y="32"/>
                      </a:lnTo>
                      <a:lnTo>
                        <a:pt x="73" y="37"/>
                      </a:lnTo>
                      <a:lnTo>
                        <a:pt x="81" y="43"/>
                      </a:lnTo>
                      <a:lnTo>
                        <a:pt x="87" y="182"/>
                      </a:lnTo>
                      <a:lnTo>
                        <a:pt x="86" y="337"/>
                      </a:lnTo>
                      <a:lnTo>
                        <a:pt x="79" y="486"/>
                      </a:lnTo>
                      <a:lnTo>
                        <a:pt x="67" y="607"/>
                      </a:lnTo>
                      <a:lnTo>
                        <a:pt x="58" y="609"/>
                      </a:lnTo>
                      <a:lnTo>
                        <a:pt x="50" y="611"/>
                      </a:lnTo>
                      <a:lnTo>
                        <a:pt x="41" y="614"/>
                      </a:lnTo>
                      <a:lnTo>
                        <a:pt x="34" y="615"/>
                      </a:lnTo>
                      <a:lnTo>
                        <a:pt x="25" y="617"/>
                      </a:lnTo>
                      <a:lnTo>
                        <a:pt x="17" y="619"/>
                      </a:lnTo>
                      <a:lnTo>
                        <a:pt x="8" y="621"/>
                      </a:lnTo>
                      <a:lnTo>
                        <a:pt x="0" y="623"/>
                      </a:lnTo>
                      <a:lnTo>
                        <a:pt x="6" y="536"/>
                      </a:lnTo>
                      <a:lnTo>
                        <a:pt x="14" y="460"/>
                      </a:lnTo>
                      <a:lnTo>
                        <a:pt x="22" y="390"/>
                      </a:lnTo>
                      <a:lnTo>
                        <a:pt x="28" y="324"/>
                      </a:lnTo>
                      <a:lnTo>
                        <a:pt x="33" y="255"/>
                      </a:lnTo>
                      <a:lnTo>
                        <a:pt x="33" y="180"/>
                      </a:lnTo>
                      <a:lnTo>
                        <a:pt x="27" y="9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68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Freeform 142"/>
                <p:cNvSpPr>
                  <a:spLocks/>
                </p:cNvSpPr>
                <p:nvPr/>
              </p:nvSpPr>
              <p:spPr bwMode="auto">
                <a:xfrm>
                  <a:off x="1792" y="1065"/>
                  <a:ext cx="29" cy="21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26" y="5"/>
                    </a:cxn>
                    <a:cxn ang="0">
                      <a:pos x="34" y="11"/>
                    </a:cxn>
                    <a:cxn ang="0">
                      <a:pos x="42" y="16"/>
                    </a:cxn>
                    <a:cxn ang="0">
                      <a:pos x="51" y="21"/>
                    </a:cxn>
                    <a:cxn ang="0">
                      <a:pos x="59" y="26"/>
                    </a:cxn>
                    <a:cxn ang="0">
                      <a:pos x="68" y="32"/>
                    </a:cxn>
                    <a:cxn ang="0">
                      <a:pos x="76" y="37"/>
                    </a:cxn>
                    <a:cxn ang="0">
                      <a:pos x="85" y="42"/>
                    </a:cxn>
                    <a:cxn ang="0">
                      <a:pos x="88" y="183"/>
                    </a:cxn>
                    <a:cxn ang="0">
                      <a:pos x="87" y="339"/>
                    </a:cxn>
                    <a:cxn ang="0">
                      <a:pos x="81" y="491"/>
                    </a:cxn>
                    <a:cxn ang="0">
                      <a:pos x="69" y="612"/>
                    </a:cxn>
                    <a:cxn ang="0">
                      <a:pos x="60" y="614"/>
                    </a:cxn>
                    <a:cxn ang="0">
                      <a:pos x="52" y="616"/>
                    </a:cxn>
                    <a:cxn ang="0">
                      <a:pos x="42" y="618"/>
                    </a:cxn>
                    <a:cxn ang="0">
                      <a:pos x="34" y="621"/>
                    </a:cxn>
                    <a:cxn ang="0">
                      <a:pos x="26" y="623"/>
                    </a:cxn>
                    <a:cxn ang="0">
                      <a:pos x="17" y="625"/>
                    </a:cxn>
                    <a:cxn ang="0">
                      <a:pos x="9" y="627"/>
                    </a:cxn>
                    <a:cxn ang="0">
                      <a:pos x="0" y="629"/>
                    </a:cxn>
                    <a:cxn ang="0">
                      <a:pos x="7" y="542"/>
                    </a:cxn>
                    <a:cxn ang="0">
                      <a:pos x="14" y="466"/>
                    </a:cxn>
                    <a:cxn ang="0">
                      <a:pos x="22" y="395"/>
                    </a:cxn>
                    <a:cxn ang="0">
                      <a:pos x="30" y="327"/>
                    </a:cxn>
                    <a:cxn ang="0">
                      <a:pos x="35" y="256"/>
                    </a:cxn>
                    <a:cxn ang="0">
                      <a:pos x="35" y="181"/>
                    </a:cxn>
                    <a:cxn ang="0">
                      <a:pos x="30" y="97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8" h="629">
                      <a:moveTo>
                        <a:pt x="17" y="0"/>
                      </a:moveTo>
                      <a:lnTo>
                        <a:pt x="26" y="5"/>
                      </a:lnTo>
                      <a:lnTo>
                        <a:pt x="34" y="11"/>
                      </a:lnTo>
                      <a:lnTo>
                        <a:pt x="42" y="16"/>
                      </a:lnTo>
                      <a:lnTo>
                        <a:pt x="51" y="21"/>
                      </a:lnTo>
                      <a:lnTo>
                        <a:pt x="59" y="26"/>
                      </a:lnTo>
                      <a:lnTo>
                        <a:pt x="68" y="32"/>
                      </a:lnTo>
                      <a:lnTo>
                        <a:pt x="76" y="37"/>
                      </a:lnTo>
                      <a:lnTo>
                        <a:pt x="85" y="42"/>
                      </a:lnTo>
                      <a:lnTo>
                        <a:pt x="88" y="183"/>
                      </a:lnTo>
                      <a:lnTo>
                        <a:pt x="87" y="339"/>
                      </a:lnTo>
                      <a:lnTo>
                        <a:pt x="81" y="491"/>
                      </a:lnTo>
                      <a:lnTo>
                        <a:pt x="69" y="612"/>
                      </a:lnTo>
                      <a:lnTo>
                        <a:pt x="60" y="614"/>
                      </a:lnTo>
                      <a:lnTo>
                        <a:pt x="52" y="616"/>
                      </a:lnTo>
                      <a:lnTo>
                        <a:pt x="42" y="618"/>
                      </a:lnTo>
                      <a:lnTo>
                        <a:pt x="34" y="621"/>
                      </a:lnTo>
                      <a:lnTo>
                        <a:pt x="26" y="623"/>
                      </a:lnTo>
                      <a:lnTo>
                        <a:pt x="17" y="625"/>
                      </a:lnTo>
                      <a:lnTo>
                        <a:pt x="9" y="627"/>
                      </a:lnTo>
                      <a:lnTo>
                        <a:pt x="0" y="629"/>
                      </a:lnTo>
                      <a:lnTo>
                        <a:pt x="7" y="542"/>
                      </a:lnTo>
                      <a:lnTo>
                        <a:pt x="14" y="466"/>
                      </a:lnTo>
                      <a:lnTo>
                        <a:pt x="22" y="395"/>
                      </a:lnTo>
                      <a:lnTo>
                        <a:pt x="30" y="327"/>
                      </a:lnTo>
                      <a:lnTo>
                        <a:pt x="35" y="256"/>
                      </a:lnTo>
                      <a:lnTo>
                        <a:pt x="35" y="181"/>
                      </a:lnTo>
                      <a:lnTo>
                        <a:pt x="30" y="9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66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Freeform 143"/>
                <p:cNvSpPr>
                  <a:spLocks/>
                </p:cNvSpPr>
                <p:nvPr/>
              </p:nvSpPr>
              <p:spPr bwMode="auto">
                <a:xfrm>
                  <a:off x="1787" y="1063"/>
                  <a:ext cx="30" cy="212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9" y="5"/>
                    </a:cxn>
                    <a:cxn ang="0">
                      <a:pos x="37" y="10"/>
                    </a:cxn>
                    <a:cxn ang="0">
                      <a:pos x="46" y="16"/>
                    </a:cxn>
                    <a:cxn ang="0">
                      <a:pos x="55" y="21"/>
                    </a:cxn>
                    <a:cxn ang="0">
                      <a:pos x="64" y="26"/>
                    </a:cxn>
                    <a:cxn ang="0">
                      <a:pos x="72" y="31"/>
                    </a:cxn>
                    <a:cxn ang="0">
                      <a:pos x="81" y="37"/>
                    </a:cxn>
                    <a:cxn ang="0">
                      <a:pos x="89" y="42"/>
                    </a:cxn>
                    <a:cxn ang="0">
                      <a:pos x="90" y="184"/>
                    </a:cxn>
                    <a:cxn ang="0">
                      <a:pos x="89" y="342"/>
                    </a:cxn>
                    <a:cxn ang="0">
                      <a:pos x="83" y="494"/>
                    </a:cxn>
                    <a:cxn ang="0">
                      <a:pos x="71" y="617"/>
                    </a:cxn>
                    <a:cxn ang="0">
                      <a:pos x="63" y="619"/>
                    </a:cxn>
                    <a:cxn ang="0">
                      <a:pos x="53" y="621"/>
                    </a:cxn>
                    <a:cxn ang="0">
                      <a:pos x="45" y="623"/>
                    </a:cxn>
                    <a:cxn ang="0">
                      <a:pos x="36" y="626"/>
                    </a:cxn>
                    <a:cxn ang="0">
                      <a:pos x="28" y="628"/>
                    </a:cxn>
                    <a:cxn ang="0">
                      <a:pos x="18" y="631"/>
                    </a:cxn>
                    <a:cxn ang="0">
                      <a:pos x="10" y="633"/>
                    </a:cxn>
                    <a:cxn ang="0">
                      <a:pos x="0" y="635"/>
                    </a:cxn>
                    <a:cxn ang="0">
                      <a:pos x="7" y="548"/>
                    </a:cxn>
                    <a:cxn ang="0">
                      <a:pos x="15" y="471"/>
                    </a:cxn>
                    <a:cxn ang="0">
                      <a:pos x="25" y="399"/>
                    </a:cxn>
                    <a:cxn ang="0">
                      <a:pos x="33" y="330"/>
                    </a:cxn>
                    <a:cxn ang="0">
                      <a:pos x="37" y="258"/>
                    </a:cxn>
                    <a:cxn ang="0">
                      <a:pos x="38" y="182"/>
                    </a:cxn>
                    <a:cxn ang="0">
                      <a:pos x="33" y="97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90" h="635">
                      <a:moveTo>
                        <a:pt x="20" y="0"/>
                      </a:moveTo>
                      <a:lnTo>
                        <a:pt x="29" y="5"/>
                      </a:lnTo>
                      <a:lnTo>
                        <a:pt x="37" y="10"/>
                      </a:lnTo>
                      <a:lnTo>
                        <a:pt x="46" y="16"/>
                      </a:lnTo>
                      <a:lnTo>
                        <a:pt x="55" y="21"/>
                      </a:lnTo>
                      <a:lnTo>
                        <a:pt x="64" y="26"/>
                      </a:lnTo>
                      <a:lnTo>
                        <a:pt x="72" y="31"/>
                      </a:lnTo>
                      <a:lnTo>
                        <a:pt x="81" y="37"/>
                      </a:lnTo>
                      <a:lnTo>
                        <a:pt x="89" y="42"/>
                      </a:lnTo>
                      <a:lnTo>
                        <a:pt x="90" y="184"/>
                      </a:lnTo>
                      <a:lnTo>
                        <a:pt x="89" y="342"/>
                      </a:lnTo>
                      <a:lnTo>
                        <a:pt x="83" y="494"/>
                      </a:lnTo>
                      <a:lnTo>
                        <a:pt x="71" y="617"/>
                      </a:lnTo>
                      <a:lnTo>
                        <a:pt x="63" y="619"/>
                      </a:lnTo>
                      <a:lnTo>
                        <a:pt x="53" y="621"/>
                      </a:lnTo>
                      <a:lnTo>
                        <a:pt x="45" y="623"/>
                      </a:lnTo>
                      <a:lnTo>
                        <a:pt x="36" y="626"/>
                      </a:lnTo>
                      <a:lnTo>
                        <a:pt x="28" y="628"/>
                      </a:lnTo>
                      <a:lnTo>
                        <a:pt x="18" y="631"/>
                      </a:lnTo>
                      <a:lnTo>
                        <a:pt x="10" y="633"/>
                      </a:lnTo>
                      <a:lnTo>
                        <a:pt x="0" y="635"/>
                      </a:lnTo>
                      <a:lnTo>
                        <a:pt x="7" y="548"/>
                      </a:lnTo>
                      <a:lnTo>
                        <a:pt x="15" y="471"/>
                      </a:lnTo>
                      <a:lnTo>
                        <a:pt x="25" y="399"/>
                      </a:lnTo>
                      <a:lnTo>
                        <a:pt x="33" y="330"/>
                      </a:lnTo>
                      <a:lnTo>
                        <a:pt x="37" y="258"/>
                      </a:lnTo>
                      <a:lnTo>
                        <a:pt x="38" y="182"/>
                      </a:lnTo>
                      <a:lnTo>
                        <a:pt x="33" y="9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5E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Freeform 144"/>
                <p:cNvSpPr>
                  <a:spLocks/>
                </p:cNvSpPr>
                <p:nvPr/>
              </p:nvSpPr>
              <p:spPr bwMode="auto">
                <a:xfrm>
                  <a:off x="1782" y="1061"/>
                  <a:ext cx="31" cy="214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3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7" y="23"/>
                    </a:cxn>
                    <a:cxn ang="0">
                      <a:pos x="65" y="28"/>
                    </a:cxn>
                    <a:cxn ang="0">
                      <a:pos x="75" y="33"/>
                    </a:cxn>
                    <a:cxn ang="0">
                      <a:pos x="83" y="39"/>
                    </a:cxn>
                    <a:cxn ang="0">
                      <a:pos x="92" y="45"/>
                    </a:cxn>
                    <a:cxn ang="0">
                      <a:pos x="91" y="186"/>
                    </a:cxn>
                    <a:cxn ang="0">
                      <a:pos x="88" y="346"/>
                    </a:cxn>
                    <a:cxn ang="0">
                      <a:pos x="83" y="500"/>
                    </a:cxn>
                    <a:cxn ang="0">
                      <a:pos x="72" y="623"/>
                    </a:cxn>
                    <a:cxn ang="0">
                      <a:pos x="63" y="626"/>
                    </a:cxn>
                    <a:cxn ang="0">
                      <a:pos x="54" y="628"/>
                    </a:cxn>
                    <a:cxn ang="0">
                      <a:pos x="45" y="631"/>
                    </a:cxn>
                    <a:cxn ang="0">
                      <a:pos x="36" y="634"/>
                    </a:cxn>
                    <a:cxn ang="0">
                      <a:pos x="27" y="636"/>
                    </a:cxn>
                    <a:cxn ang="0">
                      <a:pos x="18" y="639"/>
                    </a:cxn>
                    <a:cxn ang="0">
                      <a:pos x="9" y="641"/>
                    </a:cxn>
                    <a:cxn ang="0">
                      <a:pos x="0" y="644"/>
                    </a:cxn>
                    <a:cxn ang="0">
                      <a:pos x="6" y="556"/>
                    </a:cxn>
                    <a:cxn ang="0">
                      <a:pos x="15" y="478"/>
                    </a:cxn>
                    <a:cxn ang="0">
                      <a:pos x="25" y="405"/>
                    </a:cxn>
                    <a:cxn ang="0">
                      <a:pos x="33" y="334"/>
                    </a:cxn>
                    <a:cxn ang="0">
                      <a:pos x="39" y="261"/>
                    </a:cxn>
                    <a:cxn ang="0">
                      <a:pos x="40" y="184"/>
                    </a:cxn>
                    <a:cxn ang="0">
                      <a:pos x="35" y="98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92" h="644">
                      <a:moveTo>
                        <a:pt x="22" y="0"/>
                      </a:moveTo>
                      <a:lnTo>
                        <a:pt x="3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7" y="23"/>
                      </a:lnTo>
                      <a:lnTo>
                        <a:pt x="65" y="28"/>
                      </a:lnTo>
                      <a:lnTo>
                        <a:pt x="75" y="33"/>
                      </a:lnTo>
                      <a:lnTo>
                        <a:pt x="83" y="39"/>
                      </a:lnTo>
                      <a:lnTo>
                        <a:pt x="92" y="45"/>
                      </a:lnTo>
                      <a:lnTo>
                        <a:pt x="91" y="186"/>
                      </a:lnTo>
                      <a:lnTo>
                        <a:pt x="88" y="346"/>
                      </a:lnTo>
                      <a:lnTo>
                        <a:pt x="83" y="500"/>
                      </a:lnTo>
                      <a:lnTo>
                        <a:pt x="72" y="623"/>
                      </a:lnTo>
                      <a:lnTo>
                        <a:pt x="63" y="626"/>
                      </a:lnTo>
                      <a:lnTo>
                        <a:pt x="54" y="628"/>
                      </a:lnTo>
                      <a:lnTo>
                        <a:pt x="45" y="631"/>
                      </a:lnTo>
                      <a:lnTo>
                        <a:pt x="36" y="634"/>
                      </a:lnTo>
                      <a:lnTo>
                        <a:pt x="27" y="636"/>
                      </a:lnTo>
                      <a:lnTo>
                        <a:pt x="18" y="639"/>
                      </a:lnTo>
                      <a:lnTo>
                        <a:pt x="9" y="641"/>
                      </a:lnTo>
                      <a:lnTo>
                        <a:pt x="0" y="644"/>
                      </a:lnTo>
                      <a:lnTo>
                        <a:pt x="6" y="556"/>
                      </a:lnTo>
                      <a:lnTo>
                        <a:pt x="15" y="478"/>
                      </a:lnTo>
                      <a:lnTo>
                        <a:pt x="25" y="405"/>
                      </a:lnTo>
                      <a:lnTo>
                        <a:pt x="33" y="334"/>
                      </a:lnTo>
                      <a:lnTo>
                        <a:pt x="39" y="261"/>
                      </a:lnTo>
                      <a:lnTo>
                        <a:pt x="40" y="184"/>
                      </a:lnTo>
                      <a:lnTo>
                        <a:pt x="35" y="9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5B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Freeform 145"/>
                <p:cNvSpPr>
                  <a:spLocks/>
                </p:cNvSpPr>
                <p:nvPr/>
              </p:nvSpPr>
              <p:spPr bwMode="auto">
                <a:xfrm>
                  <a:off x="1778" y="1059"/>
                  <a:ext cx="32" cy="216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34" y="5"/>
                    </a:cxn>
                    <a:cxn ang="0">
                      <a:pos x="43" y="11"/>
                    </a:cxn>
                    <a:cxn ang="0">
                      <a:pos x="52" y="17"/>
                    </a:cxn>
                    <a:cxn ang="0">
                      <a:pos x="60" y="22"/>
                    </a:cxn>
                    <a:cxn ang="0">
                      <a:pos x="69" y="27"/>
                    </a:cxn>
                    <a:cxn ang="0">
                      <a:pos x="78" y="33"/>
                    </a:cxn>
                    <a:cxn ang="0">
                      <a:pos x="87" y="39"/>
                    </a:cxn>
                    <a:cxn ang="0">
                      <a:pos x="96" y="44"/>
                    </a:cxn>
                    <a:cxn ang="0">
                      <a:pos x="92" y="187"/>
                    </a:cxn>
                    <a:cxn ang="0">
                      <a:pos x="91" y="349"/>
                    </a:cxn>
                    <a:cxn ang="0">
                      <a:pos x="86" y="504"/>
                    </a:cxn>
                    <a:cxn ang="0">
                      <a:pos x="75" y="628"/>
                    </a:cxn>
                    <a:cxn ang="0">
                      <a:pos x="65" y="631"/>
                    </a:cxn>
                    <a:cxn ang="0">
                      <a:pos x="56" y="633"/>
                    </a:cxn>
                    <a:cxn ang="0">
                      <a:pos x="46" y="636"/>
                    </a:cxn>
                    <a:cxn ang="0">
                      <a:pos x="37" y="638"/>
                    </a:cxn>
                    <a:cxn ang="0">
                      <a:pos x="27" y="642"/>
                    </a:cxn>
                    <a:cxn ang="0">
                      <a:pos x="18" y="645"/>
                    </a:cxn>
                    <a:cxn ang="0">
                      <a:pos x="9" y="647"/>
                    </a:cxn>
                    <a:cxn ang="0">
                      <a:pos x="0" y="650"/>
                    </a:cxn>
                    <a:cxn ang="0">
                      <a:pos x="6" y="562"/>
                    </a:cxn>
                    <a:cxn ang="0">
                      <a:pos x="15" y="483"/>
                    </a:cxn>
                    <a:cxn ang="0">
                      <a:pos x="25" y="409"/>
                    </a:cxn>
                    <a:cxn ang="0">
                      <a:pos x="34" y="337"/>
                    </a:cxn>
                    <a:cxn ang="0">
                      <a:pos x="40" y="263"/>
                    </a:cxn>
                    <a:cxn ang="0">
                      <a:pos x="42" y="185"/>
                    </a:cxn>
                    <a:cxn ang="0">
                      <a:pos x="38" y="98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96" h="650">
                      <a:moveTo>
                        <a:pt x="25" y="0"/>
                      </a:moveTo>
                      <a:lnTo>
                        <a:pt x="34" y="5"/>
                      </a:lnTo>
                      <a:lnTo>
                        <a:pt x="43" y="11"/>
                      </a:lnTo>
                      <a:lnTo>
                        <a:pt x="52" y="17"/>
                      </a:lnTo>
                      <a:lnTo>
                        <a:pt x="60" y="22"/>
                      </a:lnTo>
                      <a:lnTo>
                        <a:pt x="69" y="27"/>
                      </a:lnTo>
                      <a:lnTo>
                        <a:pt x="78" y="33"/>
                      </a:lnTo>
                      <a:lnTo>
                        <a:pt x="87" y="39"/>
                      </a:lnTo>
                      <a:lnTo>
                        <a:pt x="96" y="44"/>
                      </a:lnTo>
                      <a:lnTo>
                        <a:pt x="92" y="187"/>
                      </a:lnTo>
                      <a:lnTo>
                        <a:pt x="91" y="349"/>
                      </a:lnTo>
                      <a:lnTo>
                        <a:pt x="86" y="504"/>
                      </a:lnTo>
                      <a:lnTo>
                        <a:pt x="75" y="628"/>
                      </a:lnTo>
                      <a:lnTo>
                        <a:pt x="65" y="631"/>
                      </a:lnTo>
                      <a:lnTo>
                        <a:pt x="56" y="633"/>
                      </a:lnTo>
                      <a:lnTo>
                        <a:pt x="46" y="636"/>
                      </a:lnTo>
                      <a:lnTo>
                        <a:pt x="37" y="638"/>
                      </a:lnTo>
                      <a:lnTo>
                        <a:pt x="27" y="642"/>
                      </a:lnTo>
                      <a:lnTo>
                        <a:pt x="18" y="645"/>
                      </a:lnTo>
                      <a:lnTo>
                        <a:pt x="9" y="647"/>
                      </a:lnTo>
                      <a:lnTo>
                        <a:pt x="0" y="650"/>
                      </a:lnTo>
                      <a:lnTo>
                        <a:pt x="6" y="562"/>
                      </a:lnTo>
                      <a:lnTo>
                        <a:pt x="15" y="483"/>
                      </a:lnTo>
                      <a:lnTo>
                        <a:pt x="25" y="409"/>
                      </a:lnTo>
                      <a:lnTo>
                        <a:pt x="34" y="337"/>
                      </a:lnTo>
                      <a:lnTo>
                        <a:pt x="40" y="263"/>
                      </a:lnTo>
                      <a:lnTo>
                        <a:pt x="42" y="185"/>
                      </a:lnTo>
                      <a:lnTo>
                        <a:pt x="38" y="98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563D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Freeform 146"/>
                <p:cNvSpPr>
                  <a:spLocks/>
                </p:cNvSpPr>
                <p:nvPr/>
              </p:nvSpPr>
              <p:spPr bwMode="auto">
                <a:xfrm>
                  <a:off x="1773" y="1057"/>
                  <a:ext cx="33" cy="218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36" y="5"/>
                    </a:cxn>
                    <a:cxn ang="0">
                      <a:pos x="46" y="10"/>
                    </a:cxn>
                    <a:cxn ang="0">
                      <a:pos x="54" y="17"/>
                    </a:cxn>
                    <a:cxn ang="0">
                      <a:pos x="64" y="22"/>
                    </a:cxn>
                    <a:cxn ang="0">
                      <a:pos x="72" y="27"/>
                    </a:cxn>
                    <a:cxn ang="0">
                      <a:pos x="80" y="32"/>
                    </a:cxn>
                    <a:cxn ang="0">
                      <a:pos x="90" y="39"/>
                    </a:cxn>
                    <a:cxn ang="0">
                      <a:pos x="98" y="44"/>
                    </a:cxn>
                    <a:cxn ang="0">
                      <a:pos x="93" y="188"/>
                    </a:cxn>
                    <a:cxn ang="0">
                      <a:pos x="91" y="351"/>
                    </a:cxn>
                    <a:cxn ang="0">
                      <a:pos x="87" y="508"/>
                    </a:cxn>
                    <a:cxn ang="0">
                      <a:pos x="75" y="633"/>
                    </a:cxn>
                    <a:cxn ang="0">
                      <a:pos x="66" y="636"/>
                    </a:cxn>
                    <a:cxn ang="0">
                      <a:pos x="57" y="638"/>
                    </a:cxn>
                    <a:cxn ang="0">
                      <a:pos x="48" y="641"/>
                    </a:cxn>
                    <a:cxn ang="0">
                      <a:pos x="38" y="644"/>
                    </a:cxn>
                    <a:cxn ang="0">
                      <a:pos x="29" y="648"/>
                    </a:cxn>
                    <a:cxn ang="0">
                      <a:pos x="19" y="651"/>
                    </a:cxn>
                    <a:cxn ang="0">
                      <a:pos x="10" y="653"/>
                    </a:cxn>
                    <a:cxn ang="0">
                      <a:pos x="0" y="656"/>
                    </a:cxn>
                    <a:cxn ang="0">
                      <a:pos x="6" y="568"/>
                    </a:cxn>
                    <a:cxn ang="0">
                      <a:pos x="16" y="488"/>
                    </a:cxn>
                    <a:cxn ang="0">
                      <a:pos x="27" y="413"/>
                    </a:cxn>
                    <a:cxn ang="0">
                      <a:pos x="36" y="340"/>
                    </a:cxn>
                    <a:cxn ang="0">
                      <a:pos x="42" y="265"/>
                    </a:cxn>
                    <a:cxn ang="0">
                      <a:pos x="45" y="185"/>
                    </a:cxn>
                    <a:cxn ang="0">
                      <a:pos x="40" y="98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98" h="656">
                      <a:moveTo>
                        <a:pt x="28" y="0"/>
                      </a:moveTo>
                      <a:lnTo>
                        <a:pt x="36" y="5"/>
                      </a:lnTo>
                      <a:lnTo>
                        <a:pt x="46" y="10"/>
                      </a:lnTo>
                      <a:lnTo>
                        <a:pt x="54" y="17"/>
                      </a:lnTo>
                      <a:lnTo>
                        <a:pt x="64" y="22"/>
                      </a:lnTo>
                      <a:lnTo>
                        <a:pt x="72" y="27"/>
                      </a:lnTo>
                      <a:lnTo>
                        <a:pt x="80" y="32"/>
                      </a:lnTo>
                      <a:lnTo>
                        <a:pt x="90" y="39"/>
                      </a:lnTo>
                      <a:lnTo>
                        <a:pt x="98" y="44"/>
                      </a:lnTo>
                      <a:lnTo>
                        <a:pt x="93" y="188"/>
                      </a:lnTo>
                      <a:lnTo>
                        <a:pt x="91" y="351"/>
                      </a:lnTo>
                      <a:lnTo>
                        <a:pt x="87" y="508"/>
                      </a:lnTo>
                      <a:lnTo>
                        <a:pt x="75" y="633"/>
                      </a:lnTo>
                      <a:lnTo>
                        <a:pt x="66" y="636"/>
                      </a:lnTo>
                      <a:lnTo>
                        <a:pt x="57" y="638"/>
                      </a:lnTo>
                      <a:lnTo>
                        <a:pt x="48" y="641"/>
                      </a:lnTo>
                      <a:lnTo>
                        <a:pt x="38" y="644"/>
                      </a:lnTo>
                      <a:lnTo>
                        <a:pt x="29" y="648"/>
                      </a:lnTo>
                      <a:lnTo>
                        <a:pt x="19" y="651"/>
                      </a:lnTo>
                      <a:lnTo>
                        <a:pt x="10" y="653"/>
                      </a:lnTo>
                      <a:lnTo>
                        <a:pt x="0" y="656"/>
                      </a:lnTo>
                      <a:lnTo>
                        <a:pt x="6" y="568"/>
                      </a:lnTo>
                      <a:lnTo>
                        <a:pt x="16" y="488"/>
                      </a:lnTo>
                      <a:lnTo>
                        <a:pt x="27" y="413"/>
                      </a:lnTo>
                      <a:lnTo>
                        <a:pt x="36" y="340"/>
                      </a:lnTo>
                      <a:lnTo>
                        <a:pt x="42" y="265"/>
                      </a:lnTo>
                      <a:lnTo>
                        <a:pt x="45" y="185"/>
                      </a:lnTo>
                      <a:lnTo>
                        <a:pt x="40" y="9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513D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Freeform 147"/>
                <p:cNvSpPr>
                  <a:spLocks/>
                </p:cNvSpPr>
                <p:nvPr/>
              </p:nvSpPr>
              <p:spPr bwMode="auto">
                <a:xfrm>
                  <a:off x="1768" y="1054"/>
                  <a:ext cx="35" cy="221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40" y="6"/>
                    </a:cxn>
                    <a:cxn ang="0">
                      <a:pos x="49" y="12"/>
                    </a:cxn>
                    <a:cxn ang="0">
                      <a:pos x="57" y="17"/>
                    </a:cxn>
                    <a:cxn ang="0">
                      <a:pos x="66" y="23"/>
                    </a:cxn>
                    <a:cxn ang="0">
                      <a:pos x="75" y="28"/>
                    </a:cxn>
                    <a:cxn ang="0">
                      <a:pos x="84" y="34"/>
                    </a:cxn>
                    <a:cxn ang="0">
                      <a:pos x="93" y="39"/>
                    </a:cxn>
                    <a:cxn ang="0">
                      <a:pos x="103" y="46"/>
                    </a:cxn>
                    <a:cxn ang="0">
                      <a:pos x="94" y="190"/>
                    </a:cxn>
                    <a:cxn ang="0">
                      <a:pos x="92" y="354"/>
                    </a:cxn>
                    <a:cxn ang="0">
                      <a:pos x="88" y="513"/>
                    </a:cxn>
                    <a:cxn ang="0">
                      <a:pos x="78" y="639"/>
                    </a:cxn>
                    <a:cxn ang="0">
                      <a:pos x="68" y="642"/>
                    </a:cxn>
                    <a:cxn ang="0">
                      <a:pos x="57" y="645"/>
                    </a:cxn>
                    <a:cxn ang="0">
                      <a:pos x="48" y="648"/>
                    </a:cxn>
                    <a:cxn ang="0">
                      <a:pos x="38" y="650"/>
                    </a:cxn>
                    <a:cxn ang="0">
                      <a:pos x="29" y="654"/>
                    </a:cxn>
                    <a:cxn ang="0">
                      <a:pos x="19" y="657"/>
                    </a:cxn>
                    <a:cxn ang="0">
                      <a:pos x="10" y="660"/>
                    </a:cxn>
                    <a:cxn ang="0">
                      <a:pos x="0" y="663"/>
                    </a:cxn>
                    <a:cxn ang="0">
                      <a:pos x="7" y="575"/>
                    </a:cxn>
                    <a:cxn ang="0">
                      <a:pos x="16" y="495"/>
                    </a:cxn>
                    <a:cxn ang="0">
                      <a:pos x="27" y="419"/>
                    </a:cxn>
                    <a:cxn ang="0">
                      <a:pos x="37" y="344"/>
                    </a:cxn>
                    <a:cxn ang="0">
                      <a:pos x="45" y="268"/>
                    </a:cxn>
                    <a:cxn ang="0">
                      <a:pos x="47" y="186"/>
                    </a:cxn>
                    <a:cxn ang="0">
                      <a:pos x="44" y="99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103" h="663">
                      <a:moveTo>
                        <a:pt x="31" y="0"/>
                      </a:moveTo>
                      <a:lnTo>
                        <a:pt x="40" y="6"/>
                      </a:lnTo>
                      <a:lnTo>
                        <a:pt x="49" y="12"/>
                      </a:lnTo>
                      <a:lnTo>
                        <a:pt x="57" y="17"/>
                      </a:lnTo>
                      <a:lnTo>
                        <a:pt x="66" y="23"/>
                      </a:lnTo>
                      <a:lnTo>
                        <a:pt x="75" y="28"/>
                      </a:lnTo>
                      <a:lnTo>
                        <a:pt x="84" y="34"/>
                      </a:lnTo>
                      <a:lnTo>
                        <a:pt x="93" y="39"/>
                      </a:lnTo>
                      <a:lnTo>
                        <a:pt x="103" y="46"/>
                      </a:lnTo>
                      <a:lnTo>
                        <a:pt x="94" y="190"/>
                      </a:lnTo>
                      <a:lnTo>
                        <a:pt x="92" y="354"/>
                      </a:lnTo>
                      <a:lnTo>
                        <a:pt x="88" y="513"/>
                      </a:lnTo>
                      <a:lnTo>
                        <a:pt x="78" y="639"/>
                      </a:lnTo>
                      <a:lnTo>
                        <a:pt x="68" y="642"/>
                      </a:lnTo>
                      <a:lnTo>
                        <a:pt x="57" y="645"/>
                      </a:lnTo>
                      <a:lnTo>
                        <a:pt x="48" y="648"/>
                      </a:lnTo>
                      <a:lnTo>
                        <a:pt x="38" y="650"/>
                      </a:lnTo>
                      <a:lnTo>
                        <a:pt x="29" y="654"/>
                      </a:lnTo>
                      <a:lnTo>
                        <a:pt x="19" y="657"/>
                      </a:lnTo>
                      <a:lnTo>
                        <a:pt x="10" y="660"/>
                      </a:lnTo>
                      <a:lnTo>
                        <a:pt x="0" y="663"/>
                      </a:lnTo>
                      <a:lnTo>
                        <a:pt x="7" y="575"/>
                      </a:lnTo>
                      <a:lnTo>
                        <a:pt x="16" y="495"/>
                      </a:lnTo>
                      <a:lnTo>
                        <a:pt x="27" y="419"/>
                      </a:lnTo>
                      <a:lnTo>
                        <a:pt x="37" y="344"/>
                      </a:lnTo>
                      <a:lnTo>
                        <a:pt x="45" y="268"/>
                      </a:lnTo>
                      <a:lnTo>
                        <a:pt x="47" y="186"/>
                      </a:lnTo>
                      <a:lnTo>
                        <a:pt x="44" y="99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4C3A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1764" y="1052"/>
                  <a:ext cx="35" cy="223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104" y="45"/>
                    </a:cxn>
                    <a:cxn ang="0">
                      <a:pos x="95" y="190"/>
                    </a:cxn>
                    <a:cxn ang="0">
                      <a:pos x="92" y="357"/>
                    </a:cxn>
                    <a:cxn ang="0">
                      <a:pos x="88" y="517"/>
                    </a:cxn>
                    <a:cxn ang="0">
                      <a:pos x="78" y="644"/>
                    </a:cxn>
                    <a:cxn ang="0">
                      <a:pos x="0" y="669"/>
                    </a:cxn>
                    <a:cxn ang="0">
                      <a:pos x="6" y="581"/>
                    </a:cxn>
                    <a:cxn ang="0">
                      <a:pos x="17" y="500"/>
                    </a:cxn>
                    <a:cxn ang="0">
                      <a:pos x="27" y="423"/>
                    </a:cxn>
                    <a:cxn ang="0">
                      <a:pos x="38" y="347"/>
                    </a:cxn>
                    <a:cxn ang="0">
                      <a:pos x="45" y="268"/>
                    </a:cxn>
                    <a:cxn ang="0">
                      <a:pos x="48" y="187"/>
                    </a:cxn>
                    <a:cxn ang="0">
                      <a:pos x="45" y="9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104" h="669">
                      <a:moveTo>
                        <a:pt x="32" y="0"/>
                      </a:moveTo>
                      <a:lnTo>
                        <a:pt x="104" y="45"/>
                      </a:lnTo>
                      <a:lnTo>
                        <a:pt x="95" y="190"/>
                      </a:lnTo>
                      <a:lnTo>
                        <a:pt x="92" y="357"/>
                      </a:lnTo>
                      <a:lnTo>
                        <a:pt x="88" y="517"/>
                      </a:lnTo>
                      <a:lnTo>
                        <a:pt x="78" y="644"/>
                      </a:lnTo>
                      <a:lnTo>
                        <a:pt x="0" y="669"/>
                      </a:lnTo>
                      <a:lnTo>
                        <a:pt x="6" y="581"/>
                      </a:lnTo>
                      <a:lnTo>
                        <a:pt x="17" y="500"/>
                      </a:lnTo>
                      <a:lnTo>
                        <a:pt x="27" y="423"/>
                      </a:lnTo>
                      <a:lnTo>
                        <a:pt x="38" y="347"/>
                      </a:lnTo>
                      <a:lnTo>
                        <a:pt x="45" y="268"/>
                      </a:lnTo>
                      <a:lnTo>
                        <a:pt x="48" y="187"/>
                      </a:lnTo>
                      <a:lnTo>
                        <a:pt x="45" y="9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473A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1411" y="1281"/>
                  <a:ext cx="289" cy="2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3" y="10"/>
                    </a:cxn>
                    <a:cxn ang="0">
                      <a:pos x="82" y="18"/>
                    </a:cxn>
                    <a:cxn ang="0">
                      <a:pos x="120" y="24"/>
                    </a:cxn>
                    <a:cxn ang="0">
                      <a:pos x="156" y="31"/>
                    </a:cxn>
                    <a:cxn ang="0">
                      <a:pos x="193" y="35"/>
                    </a:cxn>
                    <a:cxn ang="0">
                      <a:pos x="229" y="38"/>
                    </a:cxn>
                    <a:cxn ang="0">
                      <a:pos x="265" y="41"/>
                    </a:cxn>
                    <a:cxn ang="0">
                      <a:pos x="303" y="42"/>
                    </a:cxn>
                    <a:cxn ang="0">
                      <a:pos x="341" y="43"/>
                    </a:cxn>
                    <a:cxn ang="0">
                      <a:pos x="380" y="42"/>
                    </a:cxn>
                    <a:cxn ang="0">
                      <a:pos x="422" y="41"/>
                    </a:cxn>
                    <a:cxn ang="0">
                      <a:pos x="466" y="39"/>
                    </a:cxn>
                    <a:cxn ang="0">
                      <a:pos x="512" y="36"/>
                    </a:cxn>
                    <a:cxn ang="0">
                      <a:pos x="562" y="32"/>
                    </a:cxn>
                    <a:cxn ang="0">
                      <a:pos x="615" y="28"/>
                    </a:cxn>
                    <a:cxn ang="0">
                      <a:pos x="672" y="22"/>
                    </a:cxn>
                    <a:cxn ang="0">
                      <a:pos x="706" y="16"/>
                    </a:cxn>
                    <a:cxn ang="0">
                      <a:pos x="770" y="19"/>
                    </a:cxn>
                    <a:cxn ang="0">
                      <a:pos x="868" y="32"/>
                    </a:cxn>
                    <a:cxn ang="0">
                      <a:pos x="758" y="44"/>
                    </a:cxn>
                    <a:cxn ang="0">
                      <a:pos x="676" y="56"/>
                    </a:cxn>
                    <a:cxn ang="0">
                      <a:pos x="641" y="60"/>
                    </a:cxn>
                    <a:cxn ang="0">
                      <a:pos x="606" y="65"/>
                    </a:cxn>
                    <a:cxn ang="0">
                      <a:pos x="571" y="67"/>
                    </a:cxn>
                    <a:cxn ang="0">
                      <a:pos x="537" y="69"/>
                    </a:cxn>
                    <a:cxn ang="0">
                      <a:pos x="504" y="71"/>
                    </a:cxn>
                    <a:cxn ang="0">
                      <a:pos x="471" y="71"/>
                    </a:cxn>
                    <a:cxn ang="0">
                      <a:pos x="438" y="71"/>
                    </a:cxn>
                    <a:cxn ang="0">
                      <a:pos x="406" y="71"/>
                    </a:cxn>
                    <a:cxn ang="0">
                      <a:pos x="376" y="70"/>
                    </a:cxn>
                    <a:cxn ang="0">
                      <a:pos x="345" y="69"/>
                    </a:cxn>
                    <a:cxn ang="0">
                      <a:pos x="317" y="67"/>
                    </a:cxn>
                    <a:cxn ang="0">
                      <a:pos x="288" y="65"/>
                    </a:cxn>
                    <a:cxn ang="0">
                      <a:pos x="261" y="61"/>
                    </a:cxn>
                    <a:cxn ang="0">
                      <a:pos x="234" y="59"/>
                    </a:cxn>
                    <a:cxn ang="0">
                      <a:pos x="209" y="56"/>
                    </a:cxn>
                    <a:cxn ang="0">
                      <a:pos x="185" y="52"/>
                    </a:cxn>
                    <a:cxn ang="0">
                      <a:pos x="162" y="49"/>
                    </a:cxn>
                    <a:cxn ang="0">
                      <a:pos x="141" y="44"/>
                    </a:cxn>
                    <a:cxn ang="0">
                      <a:pos x="120" y="41"/>
                    </a:cxn>
                    <a:cxn ang="0">
                      <a:pos x="102" y="37"/>
                    </a:cxn>
                    <a:cxn ang="0">
                      <a:pos x="84" y="33"/>
                    </a:cxn>
                    <a:cxn ang="0">
                      <a:pos x="68" y="29"/>
                    </a:cxn>
                    <a:cxn ang="0">
                      <a:pos x="53" y="25"/>
                    </a:cxn>
                    <a:cxn ang="0">
                      <a:pos x="41" y="21"/>
                    </a:cxn>
                    <a:cxn ang="0">
                      <a:pos x="30" y="18"/>
                    </a:cxn>
                    <a:cxn ang="0">
                      <a:pos x="21" y="15"/>
                    </a:cxn>
                    <a:cxn ang="0">
                      <a:pos x="12" y="12"/>
                    </a:cxn>
                    <a:cxn ang="0">
                      <a:pos x="7" y="9"/>
                    </a:cxn>
                    <a:cxn ang="0">
                      <a:pos x="3" y="5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868" h="71">
                      <a:moveTo>
                        <a:pt x="3" y="0"/>
                      </a:moveTo>
                      <a:lnTo>
                        <a:pt x="43" y="10"/>
                      </a:lnTo>
                      <a:lnTo>
                        <a:pt x="82" y="18"/>
                      </a:lnTo>
                      <a:lnTo>
                        <a:pt x="120" y="24"/>
                      </a:lnTo>
                      <a:lnTo>
                        <a:pt x="156" y="31"/>
                      </a:lnTo>
                      <a:lnTo>
                        <a:pt x="193" y="35"/>
                      </a:lnTo>
                      <a:lnTo>
                        <a:pt x="229" y="38"/>
                      </a:lnTo>
                      <a:lnTo>
                        <a:pt x="265" y="41"/>
                      </a:lnTo>
                      <a:lnTo>
                        <a:pt x="303" y="42"/>
                      </a:lnTo>
                      <a:lnTo>
                        <a:pt x="341" y="43"/>
                      </a:lnTo>
                      <a:lnTo>
                        <a:pt x="380" y="42"/>
                      </a:lnTo>
                      <a:lnTo>
                        <a:pt x="422" y="41"/>
                      </a:lnTo>
                      <a:lnTo>
                        <a:pt x="466" y="39"/>
                      </a:lnTo>
                      <a:lnTo>
                        <a:pt x="512" y="36"/>
                      </a:lnTo>
                      <a:lnTo>
                        <a:pt x="562" y="32"/>
                      </a:lnTo>
                      <a:lnTo>
                        <a:pt x="615" y="28"/>
                      </a:lnTo>
                      <a:lnTo>
                        <a:pt x="672" y="22"/>
                      </a:lnTo>
                      <a:lnTo>
                        <a:pt x="706" y="16"/>
                      </a:lnTo>
                      <a:lnTo>
                        <a:pt x="770" y="19"/>
                      </a:lnTo>
                      <a:lnTo>
                        <a:pt x="868" y="32"/>
                      </a:lnTo>
                      <a:lnTo>
                        <a:pt x="758" y="44"/>
                      </a:lnTo>
                      <a:lnTo>
                        <a:pt x="676" y="56"/>
                      </a:lnTo>
                      <a:lnTo>
                        <a:pt x="641" y="60"/>
                      </a:lnTo>
                      <a:lnTo>
                        <a:pt x="606" y="65"/>
                      </a:lnTo>
                      <a:lnTo>
                        <a:pt x="571" y="67"/>
                      </a:lnTo>
                      <a:lnTo>
                        <a:pt x="537" y="69"/>
                      </a:lnTo>
                      <a:lnTo>
                        <a:pt x="504" y="71"/>
                      </a:lnTo>
                      <a:lnTo>
                        <a:pt x="471" y="71"/>
                      </a:lnTo>
                      <a:lnTo>
                        <a:pt x="438" y="71"/>
                      </a:lnTo>
                      <a:lnTo>
                        <a:pt x="406" y="71"/>
                      </a:lnTo>
                      <a:lnTo>
                        <a:pt x="376" y="70"/>
                      </a:lnTo>
                      <a:lnTo>
                        <a:pt x="345" y="69"/>
                      </a:lnTo>
                      <a:lnTo>
                        <a:pt x="317" y="67"/>
                      </a:lnTo>
                      <a:lnTo>
                        <a:pt x="288" y="65"/>
                      </a:lnTo>
                      <a:lnTo>
                        <a:pt x="261" y="61"/>
                      </a:lnTo>
                      <a:lnTo>
                        <a:pt x="234" y="59"/>
                      </a:lnTo>
                      <a:lnTo>
                        <a:pt x="209" y="56"/>
                      </a:lnTo>
                      <a:lnTo>
                        <a:pt x="185" y="52"/>
                      </a:lnTo>
                      <a:lnTo>
                        <a:pt x="162" y="49"/>
                      </a:lnTo>
                      <a:lnTo>
                        <a:pt x="141" y="44"/>
                      </a:lnTo>
                      <a:lnTo>
                        <a:pt x="120" y="41"/>
                      </a:lnTo>
                      <a:lnTo>
                        <a:pt x="102" y="37"/>
                      </a:lnTo>
                      <a:lnTo>
                        <a:pt x="84" y="33"/>
                      </a:lnTo>
                      <a:lnTo>
                        <a:pt x="68" y="29"/>
                      </a:lnTo>
                      <a:lnTo>
                        <a:pt x="53" y="25"/>
                      </a:lnTo>
                      <a:lnTo>
                        <a:pt x="41" y="21"/>
                      </a:lnTo>
                      <a:lnTo>
                        <a:pt x="30" y="18"/>
                      </a:lnTo>
                      <a:lnTo>
                        <a:pt x="21" y="15"/>
                      </a:lnTo>
                      <a:lnTo>
                        <a:pt x="12" y="12"/>
                      </a:lnTo>
                      <a:lnTo>
                        <a:pt x="7" y="9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Freeform 150"/>
                <p:cNvSpPr>
                  <a:spLocks/>
                </p:cNvSpPr>
                <p:nvPr/>
              </p:nvSpPr>
              <p:spPr bwMode="auto">
                <a:xfrm>
                  <a:off x="1496" y="1305"/>
                  <a:ext cx="10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7"/>
                    </a:cxn>
                    <a:cxn ang="0">
                      <a:pos x="118" y="7"/>
                    </a:cxn>
                    <a:cxn ang="0">
                      <a:pos x="174" y="7"/>
                    </a:cxn>
                    <a:cxn ang="0">
                      <a:pos x="232" y="4"/>
                    </a:cxn>
                    <a:cxn ang="0">
                      <a:pos x="239" y="25"/>
                    </a:cxn>
                    <a:cxn ang="0">
                      <a:pos x="255" y="50"/>
                    </a:cxn>
                    <a:cxn ang="0">
                      <a:pos x="293" y="65"/>
                    </a:cxn>
                    <a:cxn ang="0">
                      <a:pos x="324" y="84"/>
                    </a:cxn>
                    <a:cxn ang="0">
                      <a:pos x="268" y="84"/>
                    </a:cxn>
                    <a:cxn ang="0">
                      <a:pos x="194" y="77"/>
                    </a:cxn>
                    <a:cxn ang="0">
                      <a:pos x="124" y="69"/>
                    </a:cxn>
                    <a:cxn ang="0">
                      <a:pos x="76" y="59"/>
                    </a:cxn>
                    <a:cxn ang="0">
                      <a:pos x="18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4" h="84">
                      <a:moveTo>
                        <a:pt x="0" y="0"/>
                      </a:moveTo>
                      <a:lnTo>
                        <a:pt x="43" y="7"/>
                      </a:lnTo>
                      <a:lnTo>
                        <a:pt x="118" y="7"/>
                      </a:lnTo>
                      <a:lnTo>
                        <a:pt x="174" y="7"/>
                      </a:lnTo>
                      <a:lnTo>
                        <a:pt x="232" y="4"/>
                      </a:lnTo>
                      <a:lnTo>
                        <a:pt x="239" y="25"/>
                      </a:lnTo>
                      <a:lnTo>
                        <a:pt x="255" y="50"/>
                      </a:lnTo>
                      <a:lnTo>
                        <a:pt x="293" y="65"/>
                      </a:lnTo>
                      <a:lnTo>
                        <a:pt x="324" y="84"/>
                      </a:lnTo>
                      <a:lnTo>
                        <a:pt x="268" y="84"/>
                      </a:lnTo>
                      <a:lnTo>
                        <a:pt x="194" y="77"/>
                      </a:lnTo>
                      <a:lnTo>
                        <a:pt x="124" y="69"/>
                      </a:lnTo>
                      <a:lnTo>
                        <a:pt x="76" y="59"/>
                      </a:lnTo>
                      <a:lnTo>
                        <a:pt x="18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1476" y="1329"/>
                  <a:ext cx="189" cy="46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23" y="0"/>
                    </a:cxn>
                    <a:cxn ang="0">
                      <a:pos x="69" y="18"/>
                    </a:cxn>
                    <a:cxn ang="0">
                      <a:pos x="13" y="43"/>
                    </a:cxn>
                    <a:cxn ang="0">
                      <a:pos x="2" y="55"/>
                    </a:cxn>
                    <a:cxn ang="0">
                      <a:pos x="0" y="65"/>
                    </a:cxn>
                    <a:cxn ang="0">
                      <a:pos x="4" y="75"/>
                    </a:cxn>
                    <a:cxn ang="0">
                      <a:pos x="14" y="83"/>
                    </a:cxn>
                    <a:cxn ang="0">
                      <a:pos x="30" y="92"/>
                    </a:cxn>
                    <a:cxn ang="0">
                      <a:pos x="49" y="98"/>
                    </a:cxn>
                    <a:cxn ang="0">
                      <a:pos x="71" y="104"/>
                    </a:cxn>
                    <a:cxn ang="0">
                      <a:pos x="96" y="110"/>
                    </a:cxn>
                    <a:cxn ang="0">
                      <a:pos x="123" y="115"/>
                    </a:cxn>
                    <a:cxn ang="0">
                      <a:pos x="149" y="119"/>
                    </a:cxn>
                    <a:cxn ang="0">
                      <a:pos x="175" y="122"/>
                    </a:cxn>
                    <a:cxn ang="0">
                      <a:pos x="200" y="126"/>
                    </a:cxn>
                    <a:cxn ang="0">
                      <a:pos x="222" y="128"/>
                    </a:cxn>
                    <a:cxn ang="0">
                      <a:pos x="241" y="130"/>
                    </a:cxn>
                    <a:cxn ang="0">
                      <a:pos x="256" y="131"/>
                    </a:cxn>
                    <a:cxn ang="0">
                      <a:pos x="265" y="132"/>
                    </a:cxn>
                    <a:cxn ang="0">
                      <a:pos x="439" y="138"/>
                    </a:cxn>
                    <a:cxn ang="0">
                      <a:pos x="568" y="122"/>
                    </a:cxn>
                    <a:cxn ang="0">
                      <a:pos x="545" y="111"/>
                    </a:cxn>
                    <a:cxn ang="0">
                      <a:pos x="524" y="100"/>
                    </a:cxn>
                    <a:cxn ang="0">
                      <a:pos x="503" y="90"/>
                    </a:cxn>
                    <a:cxn ang="0">
                      <a:pos x="484" y="79"/>
                    </a:cxn>
                    <a:cxn ang="0">
                      <a:pos x="464" y="67"/>
                    </a:cxn>
                    <a:cxn ang="0">
                      <a:pos x="445" y="56"/>
                    </a:cxn>
                    <a:cxn ang="0">
                      <a:pos x="426" y="43"/>
                    </a:cxn>
                    <a:cxn ang="0">
                      <a:pos x="406" y="29"/>
                    </a:cxn>
                    <a:cxn ang="0">
                      <a:pos x="378" y="28"/>
                    </a:cxn>
                    <a:cxn ang="0">
                      <a:pos x="367" y="28"/>
                    </a:cxn>
                    <a:cxn ang="0">
                      <a:pos x="354" y="27"/>
                    </a:cxn>
                    <a:cxn ang="0">
                      <a:pos x="340" y="27"/>
                    </a:cxn>
                    <a:cxn ang="0">
                      <a:pos x="327" y="26"/>
                    </a:cxn>
                    <a:cxn ang="0">
                      <a:pos x="311" y="26"/>
                    </a:cxn>
                    <a:cxn ang="0">
                      <a:pos x="296" y="25"/>
                    </a:cxn>
                    <a:cxn ang="0">
                      <a:pos x="280" y="24"/>
                    </a:cxn>
                    <a:cxn ang="0">
                      <a:pos x="264" y="23"/>
                    </a:cxn>
                    <a:cxn ang="0">
                      <a:pos x="248" y="21"/>
                    </a:cxn>
                    <a:cxn ang="0">
                      <a:pos x="234" y="20"/>
                    </a:cxn>
                    <a:cxn ang="0">
                      <a:pos x="218" y="17"/>
                    </a:cxn>
                    <a:cxn ang="0">
                      <a:pos x="204" y="15"/>
                    </a:cxn>
                    <a:cxn ang="0">
                      <a:pos x="190" y="11"/>
                    </a:cxn>
                    <a:cxn ang="0">
                      <a:pos x="178" y="8"/>
                    </a:cxn>
                    <a:cxn ang="0">
                      <a:pos x="166" y="4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568" h="138">
                      <a:moveTo>
                        <a:pt x="156" y="0"/>
                      </a:moveTo>
                      <a:lnTo>
                        <a:pt x="123" y="0"/>
                      </a:lnTo>
                      <a:lnTo>
                        <a:pt x="69" y="18"/>
                      </a:lnTo>
                      <a:lnTo>
                        <a:pt x="13" y="43"/>
                      </a:lnTo>
                      <a:lnTo>
                        <a:pt x="2" y="55"/>
                      </a:lnTo>
                      <a:lnTo>
                        <a:pt x="0" y="65"/>
                      </a:lnTo>
                      <a:lnTo>
                        <a:pt x="4" y="75"/>
                      </a:lnTo>
                      <a:lnTo>
                        <a:pt x="14" y="83"/>
                      </a:lnTo>
                      <a:lnTo>
                        <a:pt x="30" y="92"/>
                      </a:lnTo>
                      <a:lnTo>
                        <a:pt x="49" y="98"/>
                      </a:lnTo>
                      <a:lnTo>
                        <a:pt x="71" y="104"/>
                      </a:lnTo>
                      <a:lnTo>
                        <a:pt x="96" y="110"/>
                      </a:lnTo>
                      <a:lnTo>
                        <a:pt x="123" y="115"/>
                      </a:lnTo>
                      <a:lnTo>
                        <a:pt x="149" y="119"/>
                      </a:lnTo>
                      <a:lnTo>
                        <a:pt x="175" y="122"/>
                      </a:lnTo>
                      <a:lnTo>
                        <a:pt x="200" y="126"/>
                      </a:lnTo>
                      <a:lnTo>
                        <a:pt x="222" y="128"/>
                      </a:lnTo>
                      <a:lnTo>
                        <a:pt x="241" y="130"/>
                      </a:lnTo>
                      <a:lnTo>
                        <a:pt x="256" y="131"/>
                      </a:lnTo>
                      <a:lnTo>
                        <a:pt x="265" y="132"/>
                      </a:lnTo>
                      <a:lnTo>
                        <a:pt x="439" y="138"/>
                      </a:lnTo>
                      <a:lnTo>
                        <a:pt x="568" y="122"/>
                      </a:lnTo>
                      <a:lnTo>
                        <a:pt x="545" y="111"/>
                      </a:lnTo>
                      <a:lnTo>
                        <a:pt x="524" y="100"/>
                      </a:lnTo>
                      <a:lnTo>
                        <a:pt x="503" y="90"/>
                      </a:lnTo>
                      <a:lnTo>
                        <a:pt x="484" y="79"/>
                      </a:lnTo>
                      <a:lnTo>
                        <a:pt x="464" y="67"/>
                      </a:lnTo>
                      <a:lnTo>
                        <a:pt x="445" y="56"/>
                      </a:lnTo>
                      <a:lnTo>
                        <a:pt x="426" y="43"/>
                      </a:lnTo>
                      <a:lnTo>
                        <a:pt x="406" y="29"/>
                      </a:lnTo>
                      <a:lnTo>
                        <a:pt x="378" y="28"/>
                      </a:lnTo>
                      <a:lnTo>
                        <a:pt x="367" y="28"/>
                      </a:lnTo>
                      <a:lnTo>
                        <a:pt x="354" y="27"/>
                      </a:lnTo>
                      <a:lnTo>
                        <a:pt x="340" y="27"/>
                      </a:lnTo>
                      <a:lnTo>
                        <a:pt x="327" y="26"/>
                      </a:lnTo>
                      <a:lnTo>
                        <a:pt x="311" y="26"/>
                      </a:lnTo>
                      <a:lnTo>
                        <a:pt x="296" y="25"/>
                      </a:lnTo>
                      <a:lnTo>
                        <a:pt x="280" y="24"/>
                      </a:lnTo>
                      <a:lnTo>
                        <a:pt x="264" y="23"/>
                      </a:lnTo>
                      <a:lnTo>
                        <a:pt x="248" y="21"/>
                      </a:lnTo>
                      <a:lnTo>
                        <a:pt x="234" y="20"/>
                      </a:lnTo>
                      <a:lnTo>
                        <a:pt x="218" y="17"/>
                      </a:lnTo>
                      <a:lnTo>
                        <a:pt x="204" y="15"/>
                      </a:lnTo>
                      <a:lnTo>
                        <a:pt x="190" y="11"/>
                      </a:lnTo>
                      <a:lnTo>
                        <a:pt x="178" y="8"/>
                      </a:lnTo>
                      <a:lnTo>
                        <a:pt x="166" y="4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1499" y="1304"/>
                  <a:ext cx="72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2"/>
                    </a:cxn>
                    <a:cxn ang="0">
                      <a:pos x="25" y="24"/>
                    </a:cxn>
                    <a:cxn ang="0">
                      <a:pos x="38" y="34"/>
                    </a:cxn>
                    <a:cxn ang="0">
                      <a:pos x="49" y="43"/>
                    </a:cxn>
                    <a:cxn ang="0">
                      <a:pos x="62" y="50"/>
                    </a:cxn>
                    <a:cxn ang="0">
                      <a:pos x="74" y="58"/>
                    </a:cxn>
                    <a:cxn ang="0">
                      <a:pos x="85" y="63"/>
                    </a:cxn>
                    <a:cxn ang="0">
                      <a:pos x="98" y="68"/>
                    </a:cxn>
                    <a:cxn ang="0">
                      <a:pos x="111" y="73"/>
                    </a:cxn>
                    <a:cxn ang="0">
                      <a:pos x="123" y="76"/>
                    </a:cxn>
                    <a:cxn ang="0">
                      <a:pos x="137" y="79"/>
                    </a:cxn>
                    <a:cxn ang="0">
                      <a:pos x="152" y="81"/>
                    </a:cxn>
                    <a:cxn ang="0">
                      <a:pos x="167" y="82"/>
                    </a:cxn>
                    <a:cxn ang="0">
                      <a:pos x="183" y="83"/>
                    </a:cxn>
                    <a:cxn ang="0">
                      <a:pos x="198" y="84"/>
                    </a:cxn>
                    <a:cxn ang="0">
                      <a:pos x="216" y="84"/>
                    </a:cxn>
                    <a:cxn ang="0">
                      <a:pos x="203" y="76"/>
                    </a:cxn>
                    <a:cxn ang="0">
                      <a:pos x="192" y="68"/>
                    </a:cxn>
                    <a:cxn ang="0">
                      <a:pos x="183" y="61"/>
                    </a:cxn>
                    <a:cxn ang="0">
                      <a:pos x="174" y="53"/>
                    </a:cxn>
                    <a:cxn ang="0">
                      <a:pos x="167" y="45"/>
                    </a:cxn>
                    <a:cxn ang="0">
                      <a:pos x="159" y="36"/>
                    </a:cxn>
                    <a:cxn ang="0">
                      <a:pos x="151" y="25"/>
                    </a:cxn>
                    <a:cxn ang="0">
                      <a:pos x="141" y="12"/>
                    </a:cxn>
                    <a:cxn ang="0">
                      <a:pos x="92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6" h="8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38" y="34"/>
                      </a:lnTo>
                      <a:lnTo>
                        <a:pt x="49" y="43"/>
                      </a:lnTo>
                      <a:lnTo>
                        <a:pt x="62" y="50"/>
                      </a:lnTo>
                      <a:lnTo>
                        <a:pt x="74" y="58"/>
                      </a:lnTo>
                      <a:lnTo>
                        <a:pt x="85" y="63"/>
                      </a:lnTo>
                      <a:lnTo>
                        <a:pt x="98" y="68"/>
                      </a:lnTo>
                      <a:lnTo>
                        <a:pt x="111" y="73"/>
                      </a:lnTo>
                      <a:lnTo>
                        <a:pt x="123" y="76"/>
                      </a:lnTo>
                      <a:lnTo>
                        <a:pt x="137" y="79"/>
                      </a:lnTo>
                      <a:lnTo>
                        <a:pt x="152" y="81"/>
                      </a:lnTo>
                      <a:lnTo>
                        <a:pt x="167" y="82"/>
                      </a:lnTo>
                      <a:lnTo>
                        <a:pt x="183" y="83"/>
                      </a:lnTo>
                      <a:lnTo>
                        <a:pt x="198" y="84"/>
                      </a:lnTo>
                      <a:lnTo>
                        <a:pt x="216" y="84"/>
                      </a:lnTo>
                      <a:lnTo>
                        <a:pt x="203" y="76"/>
                      </a:lnTo>
                      <a:lnTo>
                        <a:pt x="192" y="68"/>
                      </a:lnTo>
                      <a:lnTo>
                        <a:pt x="183" y="61"/>
                      </a:lnTo>
                      <a:lnTo>
                        <a:pt x="174" y="53"/>
                      </a:lnTo>
                      <a:lnTo>
                        <a:pt x="167" y="45"/>
                      </a:lnTo>
                      <a:lnTo>
                        <a:pt x="159" y="36"/>
                      </a:lnTo>
                      <a:lnTo>
                        <a:pt x="151" y="25"/>
                      </a:lnTo>
                      <a:lnTo>
                        <a:pt x="141" y="12"/>
                      </a:lnTo>
                      <a:lnTo>
                        <a:pt x="9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Freeform 153"/>
                <p:cNvSpPr>
                  <a:spLocks/>
                </p:cNvSpPr>
                <p:nvPr/>
              </p:nvSpPr>
              <p:spPr bwMode="auto">
                <a:xfrm>
                  <a:off x="1472" y="1326"/>
                  <a:ext cx="153" cy="49"/>
                </a:xfrm>
                <a:custGeom>
                  <a:avLst/>
                  <a:gdLst/>
                  <a:ahLst/>
                  <a:cxnLst>
                    <a:cxn ang="0">
                      <a:pos x="122" y="0"/>
                    </a:cxn>
                    <a:cxn ang="0">
                      <a:pos x="60" y="28"/>
                    </a:cxn>
                    <a:cxn ang="0">
                      <a:pos x="0" y="65"/>
                    </a:cxn>
                    <a:cxn ang="0">
                      <a:pos x="6" y="76"/>
                    </a:cxn>
                    <a:cxn ang="0">
                      <a:pos x="16" y="88"/>
                    </a:cxn>
                    <a:cxn ang="0">
                      <a:pos x="31" y="98"/>
                    </a:cxn>
                    <a:cxn ang="0">
                      <a:pos x="50" y="105"/>
                    </a:cxn>
                    <a:cxn ang="0">
                      <a:pos x="71" y="112"/>
                    </a:cxn>
                    <a:cxn ang="0">
                      <a:pos x="94" y="119"/>
                    </a:cxn>
                    <a:cxn ang="0">
                      <a:pos x="121" y="124"/>
                    </a:cxn>
                    <a:cxn ang="0">
                      <a:pos x="147" y="128"/>
                    </a:cxn>
                    <a:cxn ang="0">
                      <a:pos x="175" y="132"/>
                    </a:cxn>
                    <a:cxn ang="0">
                      <a:pos x="202" y="136"/>
                    </a:cxn>
                    <a:cxn ang="0">
                      <a:pos x="229" y="138"/>
                    </a:cxn>
                    <a:cxn ang="0">
                      <a:pos x="255" y="141"/>
                    </a:cxn>
                    <a:cxn ang="0">
                      <a:pos x="278" y="142"/>
                    </a:cxn>
                    <a:cxn ang="0">
                      <a:pos x="301" y="144"/>
                    </a:cxn>
                    <a:cxn ang="0">
                      <a:pos x="320" y="146"/>
                    </a:cxn>
                    <a:cxn ang="0">
                      <a:pos x="334" y="147"/>
                    </a:cxn>
                    <a:cxn ang="0">
                      <a:pos x="459" y="147"/>
                    </a:cxn>
                    <a:cxn ang="0">
                      <a:pos x="397" y="105"/>
                    </a:cxn>
                    <a:cxn ang="0">
                      <a:pos x="351" y="34"/>
                    </a:cxn>
                    <a:cxn ang="0">
                      <a:pos x="268" y="34"/>
                    </a:cxn>
                    <a:cxn ang="0">
                      <a:pos x="159" y="15"/>
                    </a:cxn>
                    <a:cxn ang="0">
                      <a:pos x="122" y="0"/>
                    </a:cxn>
                  </a:cxnLst>
                  <a:rect l="0" t="0" r="r" b="b"/>
                  <a:pathLst>
                    <a:path w="459" h="147">
                      <a:moveTo>
                        <a:pt x="122" y="0"/>
                      </a:moveTo>
                      <a:lnTo>
                        <a:pt x="60" y="28"/>
                      </a:lnTo>
                      <a:lnTo>
                        <a:pt x="0" y="65"/>
                      </a:lnTo>
                      <a:lnTo>
                        <a:pt x="6" y="76"/>
                      </a:lnTo>
                      <a:lnTo>
                        <a:pt x="16" y="88"/>
                      </a:lnTo>
                      <a:lnTo>
                        <a:pt x="31" y="98"/>
                      </a:lnTo>
                      <a:lnTo>
                        <a:pt x="50" y="105"/>
                      </a:lnTo>
                      <a:lnTo>
                        <a:pt x="71" y="112"/>
                      </a:lnTo>
                      <a:lnTo>
                        <a:pt x="94" y="119"/>
                      </a:lnTo>
                      <a:lnTo>
                        <a:pt x="121" y="124"/>
                      </a:lnTo>
                      <a:lnTo>
                        <a:pt x="147" y="128"/>
                      </a:lnTo>
                      <a:lnTo>
                        <a:pt x="175" y="132"/>
                      </a:lnTo>
                      <a:lnTo>
                        <a:pt x="202" y="136"/>
                      </a:lnTo>
                      <a:lnTo>
                        <a:pt x="229" y="138"/>
                      </a:lnTo>
                      <a:lnTo>
                        <a:pt x="255" y="141"/>
                      </a:lnTo>
                      <a:lnTo>
                        <a:pt x="278" y="142"/>
                      </a:lnTo>
                      <a:lnTo>
                        <a:pt x="301" y="144"/>
                      </a:lnTo>
                      <a:lnTo>
                        <a:pt x="320" y="146"/>
                      </a:lnTo>
                      <a:lnTo>
                        <a:pt x="334" y="147"/>
                      </a:lnTo>
                      <a:lnTo>
                        <a:pt x="459" y="147"/>
                      </a:lnTo>
                      <a:lnTo>
                        <a:pt x="397" y="105"/>
                      </a:lnTo>
                      <a:lnTo>
                        <a:pt x="351" y="34"/>
                      </a:lnTo>
                      <a:lnTo>
                        <a:pt x="268" y="34"/>
                      </a:lnTo>
                      <a:lnTo>
                        <a:pt x="159" y="1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323" y="1150"/>
                  <a:ext cx="48" cy="1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27"/>
                    </a:cxn>
                    <a:cxn ang="0">
                      <a:pos x="144" y="28"/>
                    </a:cxn>
                    <a:cxn ang="0">
                      <a:pos x="144" y="11"/>
                    </a:cxn>
                    <a:cxn ang="0">
                      <a:pos x="93" y="14"/>
                    </a:cxn>
                    <a:cxn ang="0">
                      <a:pos x="88" y="8"/>
                    </a:cxn>
                    <a:cxn ang="0">
                      <a:pos x="82" y="4"/>
                    </a:cxn>
                    <a:cxn ang="0">
                      <a:pos x="76" y="2"/>
                    </a:cxn>
                    <a:cxn ang="0">
                      <a:pos x="70" y="0"/>
                    </a:cxn>
                    <a:cxn ang="0">
                      <a:pos x="65" y="1"/>
                    </a:cxn>
                    <a:cxn ang="0">
                      <a:pos x="59" y="3"/>
                    </a:cxn>
                    <a:cxn ang="0">
                      <a:pos x="54" y="7"/>
                    </a:cxn>
                    <a:cxn ang="0">
                      <a:pos x="50" y="1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44" h="28">
                      <a:moveTo>
                        <a:pt x="0" y="16"/>
                      </a:moveTo>
                      <a:lnTo>
                        <a:pt x="0" y="27"/>
                      </a:lnTo>
                      <a:lnTo>
                        <a:pt x="144" y="28"/>
                      </a:lnTo>
                      <a:lnTo>
                        <a:pt x="144" y="11"/>
                      </a:lnTo>
                      <a:lnTo>
                        <a:pt x="93" y="14"/>
                      </a:lnTo>
                      <a:lnTo>
                        <a:pt x="88" y="8"/>
                      </a:lnTo>
                      <a:lnTo>
                        <a:pt x="82" y="4"/>
                      </a:lnTo>
                      <a:lnTo>
                        <a:pt x="76" y="2"/>
                      </a:lnTo>
                      <a:lnTo>
                        <a:pt x="70" y="0"/>
                      </a:lnTo>
                      <a:lnTo>
                        <a:pt x="65" y="1"/>
                      </a:lnTo>
                      <a:lnTo>
                        <a:pt x="59" y="3"/>
                      </a:lnTo>
                      <a:lnTo>
                        <a:pt x="54" y="7"/>
                      </a:lnTo>
                      <a:lnTo>
                        <a:pt x="50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1318" y="1175"/>
                  <a:ext cx="55" cy="133"/>
                </a:xfrm>
                <a:custGeom>
                  <a:avLst/>
                  <a:gdLst/>
                  <a:ahLst/>
                  <a:cxnLst>
                    <a:cxn ang="0">
                      <a:pos x="124" y="0"/>
                    </a:cxn>
                    <a:cxn ang="0">
                      <a:pos x="164" y="0"/>
                    </a:cxn>
                    <a:cxn ang="0">
                      <a:pos x="142" y="22"/>
                    </a:cxn>
                    <a:cxn ang="0">
                      <a:pos x="141" y="114"/>
                    </a:cxn>
                    <a:cxn ang="0">
                      <a:pos x="143" y="209"/>
                    </a:cxn>
                    <a:cxn ang="0">
                      <a:pos x="149" y="297"/>
                    </a:cxn>
                    <a:cxn ang="0">
                      <a:pos x="157" y="368"/>
                    </a:cxn>
                    <a:cxn ang="0">
                      <a:pos x="19" y="368"/>
                    </a:cxn>
                    <a:cxn ang="0">
                      <a:pos x="0" y="401"/>
                    </a:cxn>
                    <a:cxn ang="0">
                      <a:pos x="3" y="342"/>
                    </a:cxn>
                    <a:cxn ang="0">
                      <a:pos x="124" y="352"/>
                    </a:cxn>
                    <a:cxn ang="0">
                      <a:pos x="124" y="0"/>
                    </a:cxn>
                  </a:cxnLst>
                  <a:rect l="0" t="0" r="r" b="b"/>
                  <a:pathLst>
                    <a:path w="164" h="401">
                      <a:moveTo>
                        <a:pt x="124" y="0"/>
                      </a:moveTo>
                      <a:lnTo>
                        <a:pt x="164" y="0"/>
                      </a:lnTo>
                      <a:lnTo>
                        <a:pt x="142" y="22"/>
                      </a:lnTo>
                      <a:lnTo>
                        <a:pt x="141" y="114"/>
                      </a:lnTo>
                      <a:lnTo>
                        <a:pt x="143" y="209"/>
                      </a:lnTo>
                      <a:lnTo>
                        <a:pt x="149" y="297"/>
                      </a:lnTo>
                      <a:lnTo>
                        <a:pt x="157" y="368"/>
                      </a:lnTo>
                      <a:lnTo>
                        <a:pt x="19" y="368"/>
                      </a:lnTo>
                      <a:lnTo>
                        <a:pt x="0" y="401"/>
                      </a:lnTo>
                      <a:lnTo>
                        <a:pt x="3" y="342"/>
                      </a:lnTo>
                      <a:lnTo>
                        <a:pt x="124" y="352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Freeform 156"/>
                <p:cNvSpPr>
                  <a:spLocks/>
                </p:cNvSpPr>
                <p:nvPr/>
              </p:nvSpPr>
              <p:spPr bwMode="auto">
                <a:xfrm>
                  <a:off x="1314" y="1159"/>
                  <a:ext cx="64" cy="154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59"/>
                    </a:cxn>
                    <a:cxn ang="0">
                      <a:pos x="19" y="461"/>
                    </a:cxn>
                    <a:cxn ang="0">
                      <a:pos x="19" y="384"/>
                    </a:cxn>
                    <a:cxn ang="0">
                      <a:pos x="20" y="65"/>
                    </a:cxn>
                    <a:cxn ang="0">
                      <a:pos x="193" y="38"/>
                    </a:cxn>
                    <a:cxn ang="0">
                      <a:pos x="193" y="12"/>
                    </a:cxn>
                    <a:cxn ang="0">
                      <a:pos x="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93" h="461">
                      <a:moveTo>
                        <a:pt x="0" y="42"/>
                      </a:moveTo>
                      <a:lnTo>
                        <a:pt x="0" y="459"/>
                      </a:lnTo>
                      <a:lnTo>
                        <a:pt x="19" y="461"/>
                      </a:lnTo>
                      <a:lnTo>
                        <a:pt x="19" y="384"/>
                      </a:lnTo>
                      <a:lnTo>
                        <a:pt x="20" y="65"/>
                      </a:lnTo>
                      <a:lnTo>
                        <a:pt x="193" y="38"/>
                      </a:lnTo>
                      <a:lnTo>
                        <a:pt x="193" y="12"/>
                      </a:lnTo>
                      <a:lnTo>
                        <a:pt x="4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1322" y="1177"/>
                  <a:ext cx="56" cy="128"/>
                </a:xfrm>
                <a:custGeom>
                  <a:avLst/>
                  <a:gdLst/>
                  <a:ahLst/>
                  <a:cxnLst>
                    <a:cxn ang="0">
                      <a:pos x="130" y="8"/>
                    </a:cxn>
                    <a:cxn ang="0">
                      <a:pos x="128" y="94"/>
                    </a:cxn>
                    <a:cxn ang="0">
                      <a:pos x="126" y="183"/>
                    </a:cxn>
                    <a:cxn ang="0">
                      <a:pos x="126" y="272"/>
                    </a:cxn>
                    <a:cxn ang="0">
                      <a:pos x="127" y="359"/>
                    </a:cxn>
                    <a:cxn ang="0">
                      <a:pos x="100" y="361"/>
                    </a:cxn>
                    <a:cxn ang="0">
                      <a:pos x="14" y="352"/>
                    </a:cxn>
                    <a:cxn ang="0">
                      <a:pos x="0" y="374"/>
                    </a:cxn>
                    <a:cxn ang="0">
                      <a:pos x="145" y="385"/>
                    </a:cxn>
                    <a:cxn ang="0">
                      <a:pos x="143" y="328"/>
                    </a:cxn>
                    <a:cxn ang="0">
                      <a:pos x="141" y="274"/>
                    </a:cxn>
                    <a:cxn ang="0">
                      <a:pos x="140" y="223"/>
                    </a:cxn>
                    <a:cxn ang="0">
                      <a:pos x="140" y="175"/>
                    </a:cxn>
                    <a:cxn ang="0">
                      <a:pos x="142" y="129"/>
                    </a:cxn>
                    <a:cxn ang="0">
                      <a:pos x="147" y="85"/>
                    </a:cxn>
                    <a:cxn ang="0">
                      <a:pos x="155" y="42"/>
                    </a:cxn>
                    <a:cxn ang="0">
                      <a:pos x="167" y="0"/>
                    </a:cxn>
                    <a:cxn ang="0">
                      <a:pos x="130" y="8"/>
                    </a:cxn>
                  </a:cxnLst>
                  <a:rect l="0" t="0" r="r" b="b"/>
                  <a:pathLst>
                    <a:path w="167" h="385">
                      <a:moveTo>
                        <a:pt x="130" y="8"/>
                      </a:moveTo>
                      <a:lnTo>
                        <a:pt x="128" y="94"/>
                      </a:lnTo>
                      <a:lnTo>
                        <a:pt x="126" y="183"/>
                      </a:lnTo>
                      <a:lnTo>
                        <a:pt x="126" y="272"/>
                      </a:lnTo>
                      <a:lnTo>
                        <a:pt x="127" y="359"/>
                      </a:lnTo>
                      <a:lnTo>
                        <a:pt x="100" y="361"/>
                      </a:lnTo>
                      <a:lnTo>
                        <a:pt x="14" y="352"/>
                      </a:lnTo>
                      <a:lnTo>
                        <a:pt x="0" y="374"/>
                      </a:lnTo>
                      <a:lnTo>
                        <a:pt x="145" y="385"/>
                      </a:lnTo>
                      <a:lnTo>
                        <a:pt x="143" y="328"/>
                      </a:lnTo>
                      <a:lnTo>
                        <a:pt x="141" y="274"/>
                      </a:lnTo>
                      <a:lnTo>
                        <a:pt x="140" y="223"/>
                      </a:lnTo>
                      <a:lnTo>
                        <a:pt x="140" y="175"/>
                      </a:lnTo>
                      <a:lnTo>
                        <a:pt x="142" y="129"/>
                      </a:lnTo>
                      <a:lnTo>
                        <a:pt x="147" y="85"/>
                      </a:lnTo>
                      <a:lnTo>
                        <a:pt x="155" y="42"/>
                      </a:lnTo>
                      <a:lnTo>
                        <a:pt x="167" y="0"/>
                      </a:lnTo>
                      <a:lnTo>
                        <a:pt x="130" y="8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1335" y="1186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9" y="2"/>
                    </a:cxn>
                    <a:cxn ang="0">
                      <a:pos x="23" y="6"/>
                    </a:cxn>
                    <a:cxn ang="0">
                      <a:pos x="26" y="12"/>
                    </a:cxn>
                    <a:cxn ang="0">
                      <a:pos x="28" y="21"/>
                    </a:cxn>
                    <a:cxn ang="0">
                      <a:pos x="26" y="29"/>
                    </a:cxn>
                    <a:cxn ang="0">
                      <a:pos x="23" y="36"/>
                    </a:cxn>
                    <a:cxn ang="0">
                      <a:pos x="19" y="40"/>
                    </a:cxn>
                    <a:cxn ang="0">
                      <a:pos x="14" y="42"/>
                    </a:cxn>
                    <a:cxn ang="0">
                      <a:pos x="9" y="40"/>
                    </a:cxn>
                    <a:cxn ang="0">
                      <a:pos x="4" y="36"/>
                    </a:cxn>
                    <a:cxn ang="0">
                      <a:pos x="1" y="29"/>
                    </a:cxn>
                    <a:cxn ang="0">
                      <a:pos x="0" y="21"/>
                    </a:cxn>
                    <a:cxn ang="0">
                      <a:pos x="1" y="12"/>
                    </a:cxn>
                    <a:cxn ang="0">
                      <a:pos x="4" y="6"/>
                    </a:cxn>
                    <a:cxn ang="0">
                      <a:pos x="9" y="2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8" h="42">
                      <a:moveTo>
                        <a:pt x="14" y="0"/>
                      </a:moveTo>
                      <a:lnTo>
                        <a:pt x="19" y="2"/>
                      </a:lnTo>
                      <a:lnTo>
                        <a:pt x="23" y="6"/>
                      </a:lnTo>
                      <a:lnTo>
                        <a:pt x="26" y="12"/>
                      </a:lnTo>
                      <a:lnTo>
                        <a:pt x="28" y="21"/>
                      </a:lnTo>
                      <a:lnTo>
                        <a:pt x="26" y="29"/>
                      </a:lnTo>
                      <a:lnTo>
                        <a:pt x="23" y="36"/>
                      </a:lnTo>
                      <a:lnTo>
                        <a:pt x="19" y="40"/>
                      </a:lnTo>
                      <a:lnTo>
                        <a:pt x="14" y="42"/>
                      </a:lnTo>
                      <a:lnTo>
                        <a:pt x="9" y="40"/>
                      </a:lnTo>
                      <a:lnTo>
                        <a:pt x="4" y="36"/>
                      </a:lnTo>
                      <a:lnTo>
                        <a:pt x="1" y="29"/>
                      </a:lnTo>
                      <a:lnTo>
                        <a:pt x="0" y="21"/>
                      </a:lnTo>
                      <a:lnTo>
                        <a:pt x="1" y="12"/>
                      </a:lnTo>
                      <a:lnTo>
                        <a:pt x="4" y="6"/>
                      </a:lnTo>
                      <a:lnTo>
                        <a:pt x="9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Freeform 159"/>
                <p:cNvSpPr>
                  <a:spLocks/>
                </p:cNvSpPr>
                <p:nvPr/>
              </p:nvSpPr>
              <p:spPr bwMode="auto">
                <a:xfrm>
                  <a:off x="1335" y="1215"/>
                  <a:ext cx="9" cy="15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9" y="3"/>
                    </a:cxn>
                    <a:cxn ang="0">
                      <a:pos x="23" y="7"/>
                    </a:cxn>
                    <a:cxn ang="0">
                      <a:pos x="26" y="13"/>
                    </a:cxn>
                    <a:cxn ang="0">
                      <a:pos x="28" y="22"/>
                    </a:cxn>
                    <a:cxn ang="0">
                      <a:pos x="26" y="30"/>
                    </a:cxn>
                    <a:cxn ang="0">
                      <a:pos x="23" y="36"/>
                    </a:cxn>
                    <a:cxn ang="0">
                      <a:pos x="19" y="41"/>
                    </a:cxn>
                    <a:cxn ang="0">
                      <a:pos x="14" y="43"/>
                    </a:cxn>
                    <a:cxn ang="0">
                      <a:pos x="9" y="41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0" y="22"/>
                    </a:cxn>
                    <a:cxn ang="0">
                      <a:pos x="1" y="13"/>
                    </a:cxn>
                    <a:cxn ang="0">
                      <a:pos x="4" y="7"/>
                    </a:cxn>
                    <a:cxn ang="0">
                      <a:pos x="9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8" h="43">
                      <a:moveTo>
                        <a:pt x="14" y="0"/>
                      </a:moveTo>
                      <a:lnTo>
                        <a:pt x="19" y="3"/>
                      </a:lnTo>
                      <a:lnTo>
                        <a:pt x="23" y="7"/>
                      </a:lnTo>
                      <a:lnTo>
                        <a:pt x="26" y="13"/>
                      </a:lnTo>
                      <a:lnTo>
                        <a:pt x="28" y="22"/>
                      </a:lnTo>
                      <a:lnTo>
                        <a:pt x="26" y="30"/>
                      </a:lnTo>
                      <a:lnTo>
                        <a:pt x="23" y="36"/>
                      </a:lnTo>
                      <a:lnTo>
                        <a:pt x="19" y="41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4" y="36"/>
                      </a:lnTo>
                      <a:lnTo>
                        <a:pt x="1" y="30"/>
                      </a:lnTo>
                      <a:lnTo>
                        <a:pt x="0" y="22"/>
                      </a:lnTo>
                      <a:lnTo>
                        <a:pt x="1" y="13"/>
                      </a:lnTo>
                      <a:lnTo>
                        <a:pt x="4" y="7"/>
                      </a:lnTo>
                      <a:lnTo>
                        <a:pt x="9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Freeform 160"/>
                <p:cNvSpPr>
                  <a:spLocks/>
                </p:cNvSpPr>
                <p:nvPr/>
              </p:nvSpPr>
              <p:spPr bwMode="auto">
                <a:xfrm>
                  <a:off x="1332" y="1185"/>
                  <a:ext cx="10" cy="1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0" y="3"/>
                    </a:cxn>
                    <a:cxn ang="0">
                      <a:pos x="24" y="7"/>
                    </a:cxn>
                    <a:cxn ang="0">
                      <a:pos x="27" y="13"/>
                    </a:cxn>
                    <a:cxn ang="0">
                      <a:pos x="28" y="22"/>
                    </a:cxn>
                    <a:cxn ang="0">
                      <a:pos x="27" y="30"/>
                    </a:cxn>
                    <a:cxn ang="0">
                      <a:pos x="24" y="36"/>
                    </a:cxn>
                    <a:cxn ang="0">
                      <a:pos x="20" y="41"/>
                    </a:cxn>
                    <a:cxn ang="0">
                      <a:pos x="13" y="43"/>
                    </a:cxn>
                    <a:cxn ang="0">
                      <a:pos x="8" y="41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0" y="22"/>
                    </a:cxn>
                    <a:cxn ang="0">
                      <a:pos x="1" y="13"/>
                    </a:cxn>
                    <a:cxn ang="0">
                      <a:pos x="4" y="7"/>
                    </a:cxn>
                    <a:cxn ang="0">
                      <a:pos x="8" y="3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8" h="43">
                      <a:moveTo>
                        <a:pt x="13" y="0"/>
                      </a:moveTo>
                      <a:lnTo>
                        <a:pt x="20" y="3"/>
                      </a:lnTo>
                      <a:lnTo>
                        <a:pt x="24" y="7"/>
                      </a:lnTo>
                      <a:lnTo>
                        <a:pt x="27" y="13"/>
                      </a:lnTo>
                      <a:lnTo>
                        <a:pt x="28" y="22"/>
                      </a:lnTo>
                      <a:lnTo>
                        <a:pt x="27" y="30"/>
                      </a:lnTo>
                      <a:lnTo>
                        <a:pt x="24" y="36"/>
                      </a:lnTo>
                      <a:lnTo>
                        <a:pt x="20" y="41"/>
                      </a:lnTo>
                      <a:lnTo>
                        <a:pt x="13" y="43"/>
                      </a:lnTo>
                      <a:lnTo>
                        <a:pt x="8" y="41"/>
                      </a:lnTo>
                      <a:lnTo>
                        <a:pt x="4" y="36"/>
                      </a:lnTo>
                      <a:lnTo>
                        <a:pt x="1" y="30"/>
                      </a:lnTo>
                      <a:lnTo>
                        <a:pt x="0" y="22"/>
                      </a:lnTo>
                      <a:lnTo>
                        <a:pt x="1" y="13"/>
                      </a:lnTo>
                      <a:lnTo>
                        <a:pt x="4" y="7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Freeform 161"/>
                <p:cNvSpPr>
                  <a:spLocks/>
                </p:cNvSpPr>
                <p:nvPr/>
              </p:nvSpPr>
              <p:spPr bwMode="auto">
                <a:xfrm>
                  <a:off x="1332" y="1215"/>
                  <a:ext cx="10" cy="1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0" y="2"/>
                    </a:cxn>
                    <a:cxn ang="0">
                      <a:pos x="24" y="7"/>
                    </a:cxn>
                    <a:cxn ang="0">
                      <a:pos x="27" y="13"/>
                    </a:cxn>
                    <a:cxn ang="0">
                      <a:pos x="28" y="21"/>
                    </a:cxn>
                    <a:cxn ang="0">
                      <a:pos x="27" y="30"/>
                    </a:cxn>
                    <a:cxn ang="0">
                      <a:pos x="24" y="36"/>
                    </a:cxn>
                    <a:cxn ang="0">
                      <a:pos x="20" y="41"/>
                    </a:cxn>
                    <a:cxn ang="0">
                      <a:pos x="13" y="43"/>
                    </a:cxn>
                    <a:cxn ang="0">
                      <a:pos x="8" y="41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0" y="21"/>
                    </a:cxn>
                    <a:cxn ang="0">
                      <a:pos x="1" y="13"/>
                    </a:cxn>
                    <a:cxn ang="0">
                      <a:pos x="4" y="7"/>
                    </a:cxn>
                    <a:cxn ang="0">
                      <a:pos x="8" y="2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8" h="43">
                      <a:moveTo>
                        <a:pt x="13" y="0"/>
                      </a:moveTo>
                      <a:lnTo>
                        <a:pt x="20" y="2"/>
                      </a:lnTo>
                      <a:lnTo>
                        <a:pt x="24" y="7"/>
                      </a:lnTo>
                      <a:lnTo>
                        <a:pt x="27" y="13"/>
                      </a:lnTo>
                      <a:lnTo>
                        <a:pt x="28" y="21"/>
                      </a:lnTo>
                      <a:lnTo>
                        <a:pt x="27" y="30"/>
                      </a:lnTo>
                      <a:lnTo>
                        <a:pt x="24" y="36"/>
                      </a:lnTo>
                      <a:lnTo>
                        <a:pt x="20" y="41"/>
                      </a:lnTo>
                      <a:lnTo>
                        <a:pt x="13" y="43"/>
                      </a:lnTo>
                      <a:lnTo>
                        <a:pt x="8" y="41"/>
                      </a:lnTo>
                      <a:lnTo>
                        <a:pt x="4" y="36"/>
                      </a:lnTo>
                      <a:lnTo>
                        <a:pt x="1" y="30"/>
                      </a:lnTo>
                      <a:lnTo>
                        <a:pt x="0" y="21"/>
                      </a:lnTo>
                      <a:lnTo>
                        <a:pt x="1" y="13"/>
                      </a:lnTo>
                      <a:lnTo>
                        <a:pt x="4" y="7"/>
                      </a:lnTo>
                      <a:lnTo>
                        <a:pt x="8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Freeform 162"/>
                <p:cNvSpPr>
                  <a:spLocks/>
                </p:cNvSpPr>
                <p:nvPr/>
              </p:nvSpPr>
              <p:spPr bwMode="auto">
                <a:xfrm>
                  <a:off x="1322" y="1059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0" y="2"/>
                    </a:cxn>
                    <a:cxn ang="0">
                      <a:pos x="31" y="4"/>
                    </a:cxn>
                    <a:cxn ang="0">
                      <a:pos x="30" y="6"/>
                    </a:cxn>
                    <a:cxn ang="0">
                      <a:pos x="26" y="9"/>
                    </a:cxn>
                    <a:cxn ang="0">
                      <a:pos x="22" y="11"/>
                    </a:cxn>
                    <a:cxn ang="0">
                      <a:pos x="16" y="12"/>
                    </a:cxn>
                    <a:cxn ang="0">
                      <a:pos x="10" y="12"/>
                    </a:cxn>
                    <a:cxn ang="0">
                      <a:pos x="5" y="11"/>
                    </a:cxn>
                    <a:cxn ang="0">
                      <a:pos x="1" y="10"/>
                    </a:cxn>
                    <a:cxn ang="0">
                      <a:pos x="0" y="7"/>
                    </a:cxn>
                    <a:cxn ang="0">
                      <a:pos x="1" y="5"/>
                    </a:cxn>
                    <a:cxn ang="0">
                      <a:pos x="4" y="3"/>
                    </a:cxn>
                    <a:cxn ang="0">
                      <a:pos x="9" y="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1" h="12">
                      <a:moveTo>
                        <a:pt x="15" y="0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0" y="6"/>
                      </a:lnTo>
                      <a:lnTo>
                        <a:pt x="26" y="9"/>
                      </a:lnTo>
                      <a:lnTo>
                        <a:pt x="22" y="11"/>
                      </a:lnTo>
                      <a:lnTo>
                        <a:pt x="16" y="12"/>
                      </a:lnTo>
                      <a:lnTo>
                        <a:pt x="10" y="12"/>
                      </a:lnTo>
                      <a:lnTo>
                        <a:pt x="5" y="11"/>
                      </a:lnTo>
                      <a:lnTo>
                        <a:pt x="1" y="10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4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Freeform 163"/>
                <p:cNvSpPr>
                  <a:spLocks/>
                </p:cNvSpPr>
                <p:nvPr/>
              </p:nvSpPr>
              <p:spPr bwMode="auto">
                <a:xfrm>
                  <a:off x="1342" y="1057"/>
                  <a:ext cx="10" cy="3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0" y="2"/>
                    </a:cxn>
                    <a:cxn ang="0">
                      <a:pos x="31" y="4"/>
                    </a:cxn>
                    <a:cxn ang="0">
                      <a:pos x="30" y="6"/>
                    </a:cxn>
                    <a:cxn ang="0">
                      <a:pos x="27" y="8"/>
                    </a:cxn>
                    <a:cxn ang="0">
                      <a:pos x="22" y="10"/>
                    </a:cxn>
                    <a:cxn ang="0">
                      <a:pos x="16" y="11"/>
                    </a:cxn>
                    <a:cxn ang="0">
                      <a:pos x="10" y="11"/>
                    </a:cxn>
                    <a:cxn ang="0">
                      <a:pos x="5" y="10"/>
                    </a:cxn>
                    <a:cxn ang="0">
                      <a:pos x="1" y="9"/>
                    </a:cxn>
                    <a:cxn ang="0">
                      <a:pos x="0" y="7"/>
                    </a:cxn>
                    <a:cxn ang="0">
                      <a:pos x="1" y="5"/>
                    </a:cxn>
                    <a:cxn ang="0">
                      <a:pos x="4" y="3"/>
                    </a:cxn>
                    <a:cxn ang="0">
                      <a:pos x="9" y="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1" h="11">
                      <a:moveTo>
                        <a:pt x="15" y="0"/>
                      </a:move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0" y="6"/>
                      </a:lnTo>
                      <a:lnTo>
                        <a:pt x="27" y="8"/>
                      </a:lnTo>
                      <a:lnTo>
                        <a:pt x="22" y="10"/>
                      </a:lnTo>
                      <a:lnTo>
                        <a:pt x="16" y="11"/>
                      </a:lnTo>
                      <a:lnTo>
                        <a:pt x="10" y="11"/>
                      </a:lnTo>
                      <a:lnTo>
                        <a:pt x="5" y="10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4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Freeform 164"/>
                <p:cNvSpPr>
                  <a:spLocks/>
                </p:cNvSpPr>
                <p:nvPr/>
              </p:nvSpPr>
              <p:spPr bwMode="auto">
                <a:xfrm>
                  <a:off x="1361" y="1056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2" y="0"/>
                    </a:cxn>
                    <a:cxn ang="0">
                      <a:pos x="27" y="0"/>
                    </a:cxn>
                    <a:cxn ang="0">
                      <a:pos x="30" y="2"/>
                    </a:cxn>
                    <a:cxn ang="0">
                      <a:pos x="31" y="4"/>
                    </a:cxn>
                    <a:cxn ang="0">
                      <a:pos x="30" y="6"/>
                    </a:cxn>
                    <a:cxn ang="0">
                      <a:pos x="27" y="8"/>
                    </a:cxn>
                    <a:cxn ang="0">
                      <a:pos x="23" y="10"/>
                    </a:cxn>
                    <a:cxn ang="0">
                      <a:pos x="16" y="11"/>
                    </a:cxn>
                    <a:cxn ang="0">
                      <a:pos x="10" y="11"/>
                    </a:cxn>
                    <a:cxn ang="0">
                      <a:pos x="6" y="10"/>
                    </a:cxn>
                    <a:cxn ang="0">
                      <a:pos x="3" y="9"/>
                    </a:cxn>
                    <a:cxn ang="0">
                      <a:pos x="0" y="7"/>
                    </a:cxn>
                    <a:cxn ang="0">
                      <a:pos x="1" y="5"/>
                    </a:cxn>
                    <a:cxn ang="0">
                      <a:pos x="5" y="3"/>
                    </a:cxn>
                    <a:cxn ang="0">
                      <a:pos x="9" y="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1" h="11">
                      <a:moveTo>
                        <a:pt x="15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0" y="6"/>
                      </a:lnTo>
                      <a:lnTo>
                        <a:pt x="27" y="8"/>
                      </a:lnTo>
                      <a:lnTo>
                        <a:pt x="23" y="10"/>
                      </a:lnTo>
                      <a:lnTo>
                        <a:pt x="16" y="11"/>
                      </a:lnTo>
                      <a:lnTo>
                        <a:pt x="10" y="11"/>
                      </a:lnTo>
                      <a:lnTo>
                        <a:pt x="6" y="10"/>
                      </a:lnTo>
                      <a:lnTo>
                        <a:pt x="3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Freeform 165"/>
                <p:cNvSpPr>
                  <a:spLocks/>
                </p:cNvSpPr>
                <p:nvPr/>
              </p:nvSpPr>
              <p:spPr bwMode="auto">
                <a:xfrm>
                  <a:off x="1324" y="1060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20" y="2"/>
                    </a:cxn>
                    <a:cxn ang="0">
                      <a:pos x="21" y="3"/>
                    </a:cxn>
                    <a:cxn ang="0">
                      <a:pos x="21" y="4"/>
                    </a:cxn>
                    <a:cxn ang="0">
                      <a:pos x="19" y="7"/>
                    </a:cxn>
                    <a:cxn ang="0">
                      <a:pos x="15" y="8"/>
                    </a:cxn>
                    <a:cxn ang="0">
                      <a:pos x="11" y="9"/>
                    </a:cxn>
                    <a:cxn ang="0">
                      <a:pos x="7" y="9"/>
                    </a:cxn>
                    <a:cxn ang="0">
                      <a:pos x="4" y="8"/>
                    </a:cxn>
                    <a:cxn ang="0">
                      <a:pos x="1" y="7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7" y="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1" h="9">
                      <a:moveTo>
                        <a:pt x="11" y="0"/>
                      </a:move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3"/>
                      </a:lnTo>
                      <a:lnTo>
                        <a:pt x="21" y="4"/>
                      </a:lnTo>
                      <a:lnTo>
                        <a:pt x="19" y="7"/>
                      </a:lnTo>
                      <a:lnTo>
                        <a:pt x="15" y="8"/>
                      </a:lnTo>
                      <a:lnTo>
                        <a:pt x="11" y="9"/>
                      </a:lnTo>
                      <a:lnTo>
                        <a:pt x="7" y="9"/>
                      </a:lnTo>
                      <a:lnTo>
                        <a:pt x="4" y="8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3F4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Freeform 166"/>
                <p:cNvSpPr>
                  <a:spLocks/>
                </p:cNvSpPr>
                <p:nvPr/>
              </p:nvSpPr>
              <p:spPr bwMode="auto">
                <a:xfrm>
                  <a:off x="1343" y="1057"/>
                  <a:ext cx="8" cy="3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9" y="1"/>
                    </a:cxn>
                    <a:cxn ang="0">
                      <a:pos x="22" y="2"/>
                    </a:cxn>
                    <a:cxn ang="0">
                      <a:pos x="23" y="3"/>
                    </a:cxn>
                    <a:cxn ang="0">
                      <a:pos x="22" y="5"/>
                    </a:cxn>
                    <a:cxn ang="0">
                      <a:pos x="19" y="7"/>
                    </a:cxn>
                    <a:cxn ang="0">
                      <a:pos x="16" y="8"/>
                    </a:cxn>
                    <a:cxn ang="0">
                      <a:pos x="12" y="8"/>
                    </a:cxn>
                    <a:cxn ang="0">
                      <a:pos x="8" y="8"/>
                    </a:cxn>
                    <a:cxn ang="0">
                      <a:pos x="4" y="8"/>
                    </a:cxn>
                    <a:cxn ang="0">
                      <a:pos x="1" y="7"/>
                    </a:cxn>
                    <a:cxn ang="0">
                      <a:pos x="0" y="5"/>
                    </a:cxn>
                    <a:cxn ang="0">
                      <a:pos x="1" y="4"/>
                    </a:cxn>
                    <a:cxn ang="0">
                      <a:pos x="4" y="2"/>
                    </a:cxn>
                    <a:cxn ang="0">
                      <a:pos x="7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3" h="8">
                      <a:moveTo>
                        <a:pt x="11" y="0"/>
                      </a:moveTo>
                      <a:lnTo>
                        <a:pt x="15" y="0"/>
                      </a:lnTo>
                      <a:lnTo>
                        <a:pt x="19" y="1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2" y="5"/>
                      </a:lnTo>
                      <a:lnTo>
                        <a:pt x="19" y="7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3A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Freeform 167"/>
                <p:cNvSpPr>
                  <a:spLocks/>
                </p:cNvSpPr>
                <p:nvPr/>
              </p:nvSpPr>
              <p:spPr bwMode="auto">
                <a:xfrm>
                  <a:off x="1363" y="1057"/>
                  <a:ext cx="8" cy="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1" y="1"/>
                    </a:cxn>
                    <a:cxn ang="0">
                      <a:pos x="22" y="3"/>
                    </a:cxn>
                    <a:cxn ang="0">
                      <a:pos x="21" y="4"/>
                    </a:cxn>
                    <a:cxn ang="0">
                      <a:pos x="19" y="6"/>
                    </a:cxn>
                    <a:cxn ang="0">
                      <a:pos x="16" y="7"/>
                    </a:cxn>
                    <a:cxn ang="0">
                      <a:pos x="11" y="7"/>
                    </a:cxn>
                    <a:cxn ang="0">
                      <a:pos x="7" y="7"/>
                    </a:cxn>
                    <a:cxn ang="0">
                      <a:pos x="3" y="7"/>
                    </a:cxn>
                    <a:cxn ang="0">
                      <a:pos x="1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3" y="1"/>
                    </a:cxn>
                    <a:cxn ang="0">
                      <a:pos x="6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2" h="7">
                      <a:moveTo>
                        <a:pt x="10" y="0"/>
                      </a:move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2" y="3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6" y="7"/>
                      </a:lnTo>
                      <a:lnTo>
                        <a:pt x="11" y="7"/>
                      </a:ln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D6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Freeform 168"/>
                <p:cNvSpPr>
                  <a:spLocks/>
                </p:cNvSpPr>
                <p:nvPr/>
              </p:nvSpPr>
              <p:spPr bwMode="auto">
                <a:xfrm>
                  <a:off x="1326" y="1323"/>
                  <a:ext cx="59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7" y="17"/>
                    </a:cxn>
                    <a:cxn ang="0">
                      <a:pos x="177" y="60"/>
                    </a:cxn>
                    <a:cxn ang="0">
                      <a:pos x="0" y="3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7" h="60">
                      <a:moveTo>
                        <a:pt x="0" y="0"/>
                      </a:moveTo>
                      <a:lnTo>
                        <a:pt x="177" y="17"/>
                      </a:lnTo>
                      <a:lnTo>
                        <a:pt x="177" y="60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Freeform 169"/>
                <p:cNvSpPr>
                  <a:spLocks/>
                </p:cNvSpPr>
                <p:nvPr/>
              </p:nvSpPr>
              <p:spPr bwMode="auto">
                <a:xfrm>
                  <a:off x="1613" y="995"/>
                  <a:ext cx="20" cy="235"/>
                </a:xfrm>
                <a:custGeom>
                  <a:avLst/>
                  <a:gdLst/>
                  <a:ahLst/>
                  <a:cxnLst>
                    <a:cxn ang="0">
                      <a:pos x="0" y="702"/>
                    </a:cxn>
                    <a:cxn ang="0">
                      <a:pos x="60" y="707"/>
                    </a:cxn>
                    <a:cxn ang="0">
                      <a:pos x="14" y="688"/>
                    </a:cxn>
                    <a:cxn ang="0">
                      <a:pos x="15" y="517"/>
                    </a:cxn>
                    <a:cxn ang="0">
                      <a:pos x="19" y="343"/>
                    </a:cxn>
                    <a:cxn ang="0">
                      <a:pos x="24" y="170"/>
                    </a:cxn>
                    <a:cxn ang="0">
                      <a:pos x="33" y="0"/>
                    </a:cxn>
                    <a:cxn ang="0">
                      <a:pos x="9" y="19"/>
                    </a:cxn>
                    <a:cxn ang="0">
                      <a:pos x="8" y="189"/>
                    </a:cxn>
                    <a:cxn ang="0">
                      <a:pos x="4" y="360"/>
                    </a:cxn>
                    <a:cxn ang="0">
                      <a:pos x="0" y="531"/>
                    </a:cxn>
                    <a:cxn ang="0">
                      <a:pos x="0" y="702"/>
                    </a:cxn>
                  </a:cxnLst>
                  <a:rect l="0" t="0" r="r" b="b"/>
                  <a:pathLst>
                    <a:path w="60" h="707">
                      <a:moveTo>
                        <a:pt x="0" y="702"/>
                      </a:moveTo>
                      <a:lnTo>
                        <a:pt x="60" y="707"/>
                      </a:lnTo>
                      <a:lnTo>
                        <a:pt x="14" y="688"/>
                      </a:lnTo>
                      <a:lnTo>
                        <a:pt x="15" y="517"/>
                      </a:lnTo>
                      <a:lnTo>
                        <a:pt x="19" y="343"/>
                      </a:lnTo>
                      <a:lnTo>
                        <a:pt x="24" y="170"/>
                      </a:lnTo>
                      <a:lnTo>
                        <a:pt x="33" y="0"/>
                      </a:lnTo>
                      <a:lnTo>
                        <a:pt x="9" y="19"/>
                      </a:lnTo>
                      <a:lnTo>
                        <a:pt x="8" y="189"/>
                      </a:lnTo>
                      <a:lnTo>
                        <a:pt x="4" y="360"/>
                      </a:lnTo>
                      <a:lnTo>
                        <a:pt x="0" y="531"/>
                      </a:lnTo>
                      <a:lnTo>
                        <a:pt x="0" y="702"/>
                      </a:lnTo>
                      <a:close/>
                    </a:path>
                  </a:pathLst>
                </a:custGeom>
                <a:solidFill>
                  <a:srgbClr val="E0D1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Freeform 170"/>
                <p:cNvSpPr>
                  <a:spLocks/>
                </p:cNvSpPr>
                <p:nvPr/>
              </p:nvSpPr>
              <p:spPr bwMode="auto">
                <a:xfrm>
                  <a:off x="1650" y="1240"/>
                  <a:ext cx="98" cy="152"/>
                </a:xfrm>
                <a:custGeom>
                  <a:avLst/>
                  <a:gdLst/>
                  <a:ahLst/>
                  <a:cxnLst>
                    <a:cxn ang="0">
                      <a:pos x="37" y="6"/>
                    </a:cxn>
                    <a:cxn ang="0">
                      <a:pos x="144" y="0"/>
                    </a:cxn>
                    <a:cxn ang="0">
                      <a:pos x="256" y="12"/>
                    </a:cxn>
                    <a:cxn ang="0">
                      <a:pos x="269" y="68"/>
                    </a:cxn>
                    <a:cxn ang="0">
                      <a:pos x="278" y="120"/>
                    </a:cxn>
                    <a:cxn ang="0">
                      <a:pos x="285" y="168"/>
                    </a:cxn>
                    <a:cxn ang="0">
                      <a:pos x="289" y="216"/>
                    </a:cxn>
                    <a:cxn ang="0">
                      <a:pos x="291" y="265"/>
                    </a:cxn>
                    <a:cxn ang="0">
                      <a:pos x="293" y="313"/>
                    </a:cxn>
                    <a:cxn ang="0">
                      <a:pos x="293" y="365"/>
                    </a:cxn>
                    <a:cxn ang="0">
                      <a:pos x="293" y="421"/>
                    </a:cxn>
                    <a:cxn ang="0">
                      <a:pos x="169" y="456"/>
                    </a:cxn>
                    <a:cxn ang="0">
                      <a:pos x="0" y="429"/>
                    </a:cxn>
                    <a:cxn ang="0">
                      <a:pos x="0" y="306"/>
                    </a:cxn>
                    <a:cxn ang="0">
                      <a:pos x="16" y="103"/>
                    </a:cxn>
                    <a:cxn ang="0">
                      <a:pos x="37" y="6"/>
                    </a:cxn>
                  </a:cxnLst>
                  <a:rect l="0" t="0" r="r" b="b"/>
                  <a:pathLst>
                    <a:path w="293" h="456">
                      <a:moveTo>
                        <a:pt x="37" y="6"/>
                      </a:moveTo>
                      <a:lnTo>
                        <a:pt x="144" y="0"/>
                      </a:lnTo>
                      <a:lnTo>
                        <a:pt x="256" y="12"/>
                      </a:lnTo>
                      <a:lnTo>
                        <a:pt x="269" y="68"/>
                      </a:lnTo>
                      <a:lnTo>
                        <a:pt x="278" y="120"/>
                      </a:lnTo>
                      <a:lnTo>
                        <a:pt x="285" y="168"/>
                      </a:lnTo>
                      <a:lnTo>
                        <a:pt x="289" y="216"/>
                      </a:lnTo>
                      <a:lnTo>
                        <a:pt x="291" y="265"/>
                      </a:lnTo>
                      <a:lnTo>
                        <a:pt x="293" y="313"/>
                      </a:lnTo>
                      <a:lnTo>
                        <a:pt x="293" y="365"/>
                      </a:lnTo>
                      <a:lnTo>
                        <a:pt x="293" y="421"/>
                      </a:lnTo>
                      <a:lnTo>
                        <a:pt x="169" y="456"/>
                      </a:lnTo>
                      <a:lnTo>
                        <a:pt x="0" y="429"/>
                      </a:lnTo>
                      <a:lnTo>
                        <a:pt x="0" y="306"/>
                      </a:lnTo>
                      <a:lnTo>
                        <a:pt x="16" y="103"/>
                      </a:lnTo>
                      <a:lnTo>
                        <a:pt x="37" y="6"/>
                      </a:lnTo>
                      <a:close/>
                    </a:path>
                  </a:pathLst>
                </a:custGeom>
                <a:solidFill>
                  <a:srgbClr val="3335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Freeform 171"/>
                <p:cNvSpPr>
                  <a:spLocks/>
                </p:cNvSpPr>
                <p:nvPr/>
              </p:nvSpPr>
              <p:spPr bwMode="auto">
                <a:xfrm>
                  <a:off x="1650" y="1256"/>
                  <a:ext cx="59" cy="118"/>
                </a:xfrm>
                <a:custGeom>
                  <a:avLst/>
                  <a:gdLst/>
                  <a:ahLst/>
                  <a:cxnLst>
                    <a:cxn ang="0">
                      <a:pos x="26" y="4"/>
                    </a:cxn>
                    <a:cxn ang="0">
                      <a:pos x="91" y="0"/>
                    </a:cxn>
                    <a:cxn ang="0">
                      <a:pos x="171" y="6"/>
                    </a:cxn>
                    <a:cxn ang="0">
                      <a:pos x="177" y="94"/>
                    </a:cxn>
                    <a:cxn ang="0">
                      <a:pos x="178" y="185"/>
                    </a:cxn>
                    <a:cxn ang="0">
                      <a:pos x="177" y="274"/>
                    </a:cxn>
                    <a:cxn ang="0">
                      <a:pos x="171" y="355"/>
                    </a:cxn>
                    <a:cxn ang="0">
                      <a:pos x="161" y="355"/>
                    </a:cxn>
                    <a:cxn ang="0">
                      <a:pos x="149" y="355"/>
                    </a:cxn>
                    <a:cxn ang="0">
                      <a:pos x="139" y="355"/>
                    </a:cxn>
                    <a:cxn ang="0">
                      <a:pos x="127" y="355"/>
                    </a:cxn>
                    <a:cxn ang="0">
                      <a:pos x="116" y="354"/>
                    </a:cxn>
                    <a:cxn ang="0">
                      <a:pos x="105" y="353"/>
                    </a:cxn>
                    <a:cxn ang="0">
                      <a:pos x="94" y="353"/>
                    </a:cxn>
                    <a:cxn ang="0">
                      <a:pos x="83" y="352"/>
                    </a:cxn>
                    <a:cxn ang="0">
                      <a:pos x="72" y="351"/>
                    </a:cxn>
                    <a:cxn ang="0">
                      <a:pos x="61" y="350"/>
                    </a:cxn>
                    <a:cxn ang="0">
                      <a:pos x="51" y="348"/>
                    </a:cxn>
                    <a:cxn ang="0">
                      <a:pos x="40" y="347"/>
                    </a:cxn>
                    <a:cxn ang="0">
                      <a:pos x="30" y="346"/>
                    </a:cxn>
                    <a:cxn ang="0">
                      <a:pos x="19" y="345"/>
                    </a:cxn>
                    <a:cxn ang="0">
                      <a:pos x="10" y="344"/>
                    </a:cxn>
                    <a:cxn ang="0">
                      <a:pos x="0" y="342"/>
                    </a:cxn>
                    <a:cxn ang="0">
                      <a:pos x="0" y="253"/>
                    </a:cxn>
                    <a:cxn ang="0">
                      <a:pos x="2" y="173"/>
                    </a:cxn>
                    <a:cxn ang="0">
                      <a:pos x="10" y="93"/>
                    </a:cxn>
                    <a:cxn ang="0">
                      <a:pos x="26" y="4"/>
                    </a:cxn>
                  </a:cxnLst>
                  <a:rect l="0" t="0" r="r" b="b"/>
                  <a:pathLst>
                    <a:path w="178" h="355">
                      <a:moveTo>
                        <a:pt x="26" y="4"/>
                      </a:moveTo>
                      <a:lnTo>
                        <a:pt x="91" y="0"/>
                      </a:lnTo>
                      <a:lnTo>
                        <a:pt x="171" y="6"/>
                      </a:lnTo>
                      <a:lnTo>
                        <a:pt x="177" y="94"/>
                      </a:lnTo>
                      <a:lnTo>
                        <a:pt x="178" y="185"/>
                      </a:lnTo>
                      <a:lnTo>
                        <a:pt x="177" y="274"/>
                      </a:lnTo>
                      <a:lnTo>
                        <a:pt x="171" y="355"/>
                      </a:lnTo>
                      <a:lnTo>
                        <a:pt x="161" y="355"/>
                      </a:lnTo>
                      <a:lnTo>
                        <a:pt x="149" y="355"/>
                      </a:lnTo>
                      <a:lnTo>
                        <a:pt x="139" y="355"/>
                      </a:lnTo>
                      <a:lnTo>
                        <a:pt x="127" y="355"/>
                      </a:lnTo>
                      <a:lnTo>
                        <a:pt x="116" y="354"/>
                      </a:lnTo>
                      <a:lnTo>
                        <a:pt x="105" y="353"/>
                      </a:lnTo>
                      <a:lnTo>
                        <a:pt x="94" y="353"/>
                      </a:lnTo>
                      <a:lnTo>
                        <a:pt x="83" y="352"/>
                      </a:lnTo>
                      <a:lnTo>
                        <a:pt x="72" y="351"/>
                      </a:lnTo>
                      <a:lnTo>
                        <a:pt x="61" y="350"/>
                      </a:lnTo>
                      <a:lnTo>
                        <a:pt x="51" y="348"/>
                      </a:lnTo>
                      <a:lnTo>
                        <a:pt x="40" y="347"/>
                      </a:lnTo>
                      <a:lnTo>
                        <a:pt x="30" y="346"/>
                      </a:lnTo>
                      <a:lnTo>
                        <a:pt x="19" y="345"/>
                      </a:lnTo>
                      <a:lnTo>
                        <a:pt x="10" y="344"/>
                      </a:lnTo>
                      <a:lnTo>
                        <a:pt x="0" y="342"/>
                      </a:lnTo>
                      <a:lnTo>
                        <a:pt x="0" y="253"/>
                      </a:lnTo>
                      <a:lnTo>
                        <a:pt x="2" y="173"/>
                      </a:lnTo>
                      <a:lnTo>
                        <a:pt x="10" y="93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Freeform 172"/>
                <p:cNvSpPr>
                  <a:spLocks/>
                </p:cNvSpPr>
                <p:nvPr/>
              </p:nvSpPr>
              <p:spPr bwMode="auto">
                <a:xfrm>
                  <a:off x="1650" y="1256"/>
                  <a:ext cx="57" cy="111"/>
                </a:xfrm>
                <a:custGeom>
                  <a:avLst/>
                  <a:gdLst/>
                  <a:ahLst/>
                  <a:cxnLst>
                    <a:cxn ang="0">
                      <a:pos x="25" y="4"/>
                    </a:cxn>
                    <a:cxn ang="0">
                      <a:pos x="33" y="4"/>
                    </a:cxn>
                    <a:cxn ang="0">
                      <a:pos x="40" y="3"/>
                    </a:cxn>
                    <a:cxn ang="0">
                      <a:pos x="49" y="3"/>
                    </a:cxn>
                    <a:cxn ang="0">
                      <a:pos x="56" y="2"/>
                    </a:cxn>
                    <a:cxn ang="0">
                      <a:pos x="65" y="1"/>
                    </a:cxn>
                    <a:cxn ang="0">
                      <a:pos x="72" y="1"/>
                    </a:cxn>
                    <a:cxn ang="0">
                      <a:pos x="81" y="0"/>
                    </a:cxn>
                    <a:cxn ang="0">
                      <a:pos x="88" y="0"/>
                    </a:cxn>
                    <a:cxn ang="0">
                      <a:pos x="98" y="1"/>
                    </a:cxn>
                    <a:cxn ang="0">
                      <a:pos x="107" y="1"/>
                    </a:cxn>
                    <a:cxn ang="0">
                      <a:pos x="117" y="2"/>
                    </a:cxn>
                    <a:cxn ang="0">
                      <a:pos x="127" y="3"/>
                    </a:cxn>
                    <a:cxn ang="0">
                      <a:pos x="137" y="4"/>
                    </a:cxn>
                    <a:cxn ang="0">
                      <a:pos x="146" y="4"/>
                    </a:cxn>
                    <a:cxn ang="0">
                      <a:pos x="156" y="5"/>
                    </a:cxn>
                    <a:cxn ang="0">
                      <a:pos x="165" y="6"/>
                    </a:cxn>
                    <a:cxn ang="0">
                      <a:pos x="169" y="89"/>
                    </a:cxn>
                    <a:cxn ang="0">
                      <a:pos x="170" y="174"/>
                    </a:cxn>
                    <a:cxn ang="0">
                      <a:pos x="169" y="258"/>
                    </a:cxn>
                    <a:cxn ang="0">
                      <a:pos x="165" y="334"/>
                    </a:cxn>
                    <a:cxn ang="0">
                      <a:pos x="144" y="334"/>
                    </a:cxn>
                    <a:cxn ang="0">
                      <a:pos x="123" y="333"/>
                    </a:cxn>
                    <a:cxn ang="0">
                      <a:pos x="102" y="332"/>
                    </a:cxn>
                    <a:cxn ang="0">
                      <a:pos x="81" y="330"/>
                    </a:cxn>
                    <a:cxn ang="0">
                      <a:pos x="59" y="329"/>
                    </a:cxn>
                    <a:cxn ang="0">
                      <a:pos x="39" y="327"/>
                    </a:cxn>
                    <a:cxn ang="0">
                      <a:pos x="19" y="324"/>
                    </a:cxn>
                    <a:cxn ang="0">
                      <a:pos x="0" y="322"/>
                    </a:cxn>
                    <a:cxn ang="0">
                      <a:pos x="0" y="238"/>
                    </a:cxn>
                    <a:cxn ang="0">
                      <a:pos x="2" y="163"/>
                    </a:cxn>
                    <a:cxn ang="0">
                      <a:pos x="10" y="88"/>
                    </a:cxn>
                    <a:cxn ang="0">
                      <a:pos x="25" y="4"/>
                    </a:cxn>
                  </a:cxnLst>
                  <a:rect l="0" t="0" r="r" b="b"/>
                  <a:pathLst>
                    <a:path w="170" h="334">
                      <a:moveTo>
                        <a:pt x="25" y="4"/>
                      </a:moveTo>
                      <a:lnTo>
                        <a:pt x="33" y="4"/>
                      </a:lnTo>
                      <a:lnTo>
                        <a:pt x="40" y="3"/>
                      </a:lnTo>
                      <a:lnTo>
                        <a:pt x="49" y="3"/>
                      </a:lnTo>
                      <a:lnTo>
                        <a:pt x="56" y="2"/>
                      </a:lnTo>
                      <a:lnTo>
                        <a:pt x="65" y="1"/>
                      </a:lnTo>
                      <a:lnTo>
                        <a:pt x="72" y="1"/>
                      </a:lnTo>
                      <a:lnTo>
                        <a:pt x="81" y="0"/>
                      </a:lnTo>
                      <a:lnTo>
                        <a:pt x="88" y="0"/>
                      </a:lnTo>
                      <a:lnTo>
                        <a:pt x="98" y="1"/>
                      </a:lnTo>
                      <a:lnTo>
                        <a:pt x="107" y="1"/>
                      </a:lnTo>
                      <a:lnTo>
                        <a:pt x="117" y="2"/>
                      </a:lnTo>
                      <a:lnTo>
                        <a:pt x="127" y="3"/>
                      </a:lnTo>
                      <a:lnTo>
                        <a:pt x="137" y="4"/>
                      </a:lnTo>
                      <a:lnTo>
                        <a:pt x="146" y="4"/>
                      </a:lnTo>
                      <a:lnTo>
                        <a:pt x="156" y="5"/>
                      </a:lnTo>
                      <a:lnTo>
                        <a:pt x="165" y="6"/>
                      </a:lnTo>
                      <a:lnTo>
                        <a:pt x="169" y="89"/>
                      </a:lnTo>
                      <a:lnTo>
                        <a:pt x="170" y="174"/>
                      </a:lnTo>
                      <a:lnTo>
                        <a:pt x="169" y="258"/>
                      </a:lnTo>
                      <a:lnTo>
                        <a:pt x="165" y="334"/>
                      </a:lnTo>
                      <a:lnTo>
                        <a:pt x="144" y="334"/>
                      </a:lnTo>
                      <a:lnTo>
                        <a:pt x="123" y="333"/>
                      </a:lnTo>
                      <a:lnTo>
                        <a:pt x="102" y="332"/>
                      </a:lnTo>
                      <a:lnTo>
                        <a:pt x="81" y="330"/>
                      </a:lnTo>
                      <a:lnTo>
                        <a:pt x="59" y="329"/>
                      </a:lnTo>
                      <a:lnTo>
                        <a:pt x="39" y="327"/>
                      </a:lnTo>
                      <a:lnTo>
                        <a:pt x="19" y="324"/>
                      </a:lnTo>
                      <a:lnTo>
                        <a:pt x="0" y="322"/>
                      </a:lnTo>
                      <a:lnTo>
                        <a:pt x="0" y="238"/>
                      </a:lnTo>
                      <a:lnTo>
                        <a:pt x="2" y="163"/>
                      </a:lnTo>
                      <a:lnTo>
                        <a:pt x="10" y="88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9B7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Freeform 173"/>
                <p:cNvSpPr>
                  <a:spLocks/>
                </p:cNvSpPr>
                <p:nvPr/>
              </p:nvSpPr>
              <p:spPr bwMode="auto">
                <a:xfrm>
                  <a:off x="1651" y="1256"/>
                  <a:ext cx="55" cy="104"/>
                </a:xfrm>
                <a:custGeom>
                  <a:avLst/>
                  <a:gdLst/>
                  <a:ahLst/>
                  <a:cxnLst>
                    <a:cxn ang="0">
                      <a:pos x="24" y="4"/>
                    </a:cxn>
                    <a:cxn ang="0">
                      <a:pos x="31" y="4"/>
                    </a:cxn>
                    <a:cxn ang="0">
                      <a:pos x="39" y="3"/>
                    </a:cxn>
                    <a:cxn ang="0">
                      <a:pos x="47" y="3"/>
                    </a:cxn>
                    <a:cxn ang="0">
                      <a:pos x="54" y="2"/>
                    </a:cxn>
                    <a:cxn ang="0">
                      <a:pos x="63" y="1"/>
                    </a:cxn>
                    <a:cxn ang="0">
                      <a:pos x="70" y="1"/>
                    </a:cxn>
                    <a:cxn ang="0">
                      <a:pos x="78" y="0"/>
                    </a:cxn>
                    <a:cxn ang="0">
                      <a:pos x="85" y="0"/>
                    </a:cxn>
                    <a:cxn ang="0">
                      <a:pos x="94" y="1"/>
                    </a:cxn>
                    <a:cxn ang="0">
                      <a:pos x="103" y="1"/>
                    </a:cxn>
                    <a:cxn ang="0">
                      <a:pos x="112" y="2"/>
                    </a:cxn>
                    <a:cxn ang="0">
                      <a:pos x="122" y="3"/>
                    </a:cxn>
                    <a:cxn ang="0">
                      <a:pos x="131" y="4"/>
                    </a:cxn>
                    <a:cxn ang="0">
                      <a:pos x="141" y="4"/>
                    </a:cxn>
                    <a:cxn ang="0">
                      <a:pos x="149" y="5"/>
                    </a:cxn>
                    <a:cxn ang="0">
                      <a:pos x="159" y="6"/>
                    </a:cxn>
                    <a:cxn ang="0">
                      <a:pos x="163" y="83"/>
                    </a:cxn>
                    <a:cxn ang="0">
                      <a:pos x="164" y="163"/>
                    </a:cxn>
                    <a:cxn ang="0">
                      <a:pos x="163" y="241"/>
                    </a:cxn>
                    <a:cxn ang="0">
                      <a:pos x="159" y="312"/>
                    </a:cxn>
                    <a:cxn ang="0">
                      <a:pos x="139" y="312"/>
                    </a:cxn>
                    <a:cxn ang="0">
                      <a:pos x="119" y="312"/>
                    </a:cxn>
                    <a:cxn ang="0">
                      <a:pos x="99" y="311"/>
                    </a:cxn>
                    <a:cxn ang="0">
                      <a:pos x="79" y="309"/>
                    </a:cxn>
                    <a:cxn ang="0">
                      <a:pos x="57" y="307"/>
                    </a:cxn>
                    <a:cxn ang="0">
                      <a:pos x="38" y="305"/>
                    </a:cxn>
                    <a:cxn ang="0">
                      <a:pos x="19" y="303"/>
                    </a:cxn>
                    <a:cxn ang="0">
                      <a:pos x="0" y="301"/>
                    </a:cxn>
                    <a:cxn ang="0">
                      <a:pos x="0" y="223"/>
                    </a:cxn>
                    <a:cxn ang="0">
                      <a:pos x="2" y="152"/>
                    </a:cxn>
                    <a:cxn ang="0">
                      <a:pos x="9" y="82"/>
                    </a:cxn>
                    <a:cxn ang="0">
                      <a:pos x="24" y="4"/>
                    </a:cxn>
                  </a:cxnLst>
                  <a:rect l="0" t="0" r="r" b="b"/>
                  <a:pathLst>
                    <a:path w="164" h="312">
                      <a:moveTo>
                        <a:pt x="24" y="4"/>
                      </a:moveTo>
                      <a:lnTo>
                        <a:pt x="31" y="4"/>
                      </a:lnTo>
                      <a:lnTo>
                        <a:pt x="39" y="3"/>
                      </a:lnTo>
                      <a:lnTo>
                        <a:pt x="47" y="3"/>
                      </a:lnTo>
                      <a:lnTo>
                        <a:pt x="54" y="2"/>
                      </a:lnTo>
                      <a:lnTo>
                        <a:pt x="63" y="1"/>
                      </a:lnTo>
                      <a:lnTo>
                        <a:pt x="70" y="1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94" y="1"/>
                      </a:lnTo>
                      <a:lnTo>
                        <a:pt x="103" y="1"/>
                      </a:lnTo>
                      <a:lnTo>
                        <a:pt x="112" y="2"/>
                      </a:lnTo>
                      <a:lnTo>
                        <a:pt x="122" y="3"/>
                      </a:lnTo>
                      <a:lnTo>
                        <a:pt x="131" y="4"/>
                      </a:lnTo>
                      <a:lnTo>
                        <a:pt x="141" y="4"/>
                      </a:lnTo>
                      <a:lnTo>
                        <a:pt x="149" y="5"/>
                      </a:lnTo>
                      <a:lnTo>
                        <a:pt x="159" y="6"/>
                      </a:lnTo>
                      <a:lnTo>
                        <a:pt x="163" y="83"/>
                      </a:lnTo>
                      <a:lnTo>
                        <a:pt x="164" y="163"/>
                      </a:lnTo>
                      <a:lnTo>
                        <a:pt x="163" y="241"/>
                      </a:lnTo>
                      <a:lnTo>
                        <a:pt x="159" y="312"/>
                      </a:lnTo>
                      <a:lnTo>
                        <a:pt x="139" y="312"/>
                      </a:lnTo>
                      <a:lnTo>
                        <a:pt x="119" y="312"/>
                      </a:lnTo>
                      <a:lnTo>
                        <a:pt x="99" y="311"/>
                      </a:lnTo>
                      <a:lnTo>
                        <a:pt x="79" y="309"/>
                      </a:lnTo>
                      <a:lnTo>
                        <a:pt x="57" y="307"/>
                      </a:lnTo>
                      <a:lnTo>
                        <a:pt x="38" y="305"/>
                      </a:lnTo>
                      <a:lnTo>
                        <a:pt x="19" y="303"/>
                      </a:lnTo>
                      <a:lnTo>
                        <a:pt x="0" y="301"/>
                      </a:lnTo>
                      <a:lnTo>
                        <a:pt x="0" y="223"/>
                      </a:lnTo>
                      <a:lnTo>
                        <a:pt x="2" y="152"/>
                      </a:lnTo>
                      <a:lnTo>
                        <a:pt x="9" y="82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solidFill>
                  <a:srgbClr val="A07F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Freeform 174"/>
                <p:cNvSpPr>
                  <a:spLocks/>
                </p:cNvSpPr>
                <p:nvPr/>
              </p:nvSpPr>
              <p:spPr bwMode="auto">
                <a:xfrm>
                  <a:off x="1652" y="1256"/>
                  <a:ext cx="52" cy="97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28" y="4"/>
                    </a:cxn>
                    <a:cxn ang="0">
                      <a:pos x="35" y="3"/>
                    </a:cxn>
                    <a:cxn ang="0">
                      <a:pos x="43" y="3"/>
                    </a:cxn>
                    <a:cxn ang="0">
                      <a:pos x="50" y="2"/>
                    </a:cxn>
                    <a:cxn ang="0">
                      <a:pos x="58" y="2"/>
                    </a:cxn>
                    <a:cxn ang="0">
                      <a:pos x="65" y="1"/>
                    </a:cxn>
                    <a:cxn ang="0">
                      <a:pos x="72" y="1"/>
                    </a:cxn>
                    <a:cxn ang="0">
                      <a:pos x="80" y="0"/>
                    </a:cxn>
                    <a:cxn ang="0">
                      <a:pos x="88" y="1"/>
                    </a:cxn>
                    <a:cxn ang="0">
                      <a:pos x="98" y="1"/>
                    </a:cxn>
                    <a:cxn ang="0">
                      <a:pos x="106" y="2"/>
                    </a:cxn>
                    <a:cxn ang="0">
                      <a:pos x="116" y="3"/>
                    </a:cxn>
                    <a:cxn ang="0">
                      <a:pos x="124" y="4"/>
                    </a:cxn>
                    <a:cxn ang="0">
                      <a:pos x="133" y="4"/>
                    </a:cxn>
                    <a:cxn ang="0">
                      <a:pos x="142" y="5"/>
                    </a:cxn>
                    <a:cxn ang="0">
                      <a:pos x="151" y="6"/>
                    </a:cxn>
                    <a:cxn ang="0">
                      <a:pos x="154" y="78"/>
                    </a:cxn>
                    <a:cxn ang="0">
                      <a:pos x="156" y="151"/>
                    </a:cxn>
                    <a:cxn ang="0">
                      <a:pos x="154" y="223"/>
                    </a:cxn>
                    <a:cxn ang="0">
                      <a:pos x="151" y="290"/>
                    </a:cxn>
                    <a:cxn ang="0">
                      <a:pos x="132" y="290"/>
                    </a:cxn>
                    <a:cxn ang="0">
                      <a:pos x="112" y="290"/>
                    </a:cxn>
                    <a:cxn ang="0">
                      <a:pos x="93" y="289"/>
                    </a:cxn>
                    <a:cxn ang="0">
                      <a:pos x="74" y="287"/>
                    </a:cxn>
                    <a:cxn ang="0">
                      <a:pos x="53" y="285"/>
                    </a:cxn>
                    <a:cxn ang="0">
                      <a:pos x="35" y="284"/>
                    </a:cxn>
                    <a:cxn ang="0">
                      <a:pos x="18" y="282"/>
                    </a:cxn>
                    <a:cxn ang="0">
                      <a:pos x="0" y="281"/>
                    </a:cxn>
                    <a:cxn ang="0">
                      <a:pos x="0" y="208"/>
                    </a:cxn>
                    <a:cxn ang="0">
                      <a:pos x="1" y="143"/>
                    </a:cxn>
                    <a:cxn ang="0">
                      <a:pos x="7" y="77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156" h="290">
                      <a:moveTo>
                        <a:pt x="21" y="4"/>
                      </a:moveTo>
                      <a:lnTo>
                        <a:pt x="28" y="4"/>
                      </a:lnTo>
                      <a:lnTo>
                        <a:pt x="35" y="3"/>
                      </a:lnTo>
                      <a:lnTo>
                        <a:pt x="43" y="3"/>
                      </a:lnTo>
                      <a:lnTo>
                        <a:pt x="50" y="2"/>
                      </a:lnTo>
                      <a:lnTo>
                        <a:pt x="58" y="2"/>
                      </a:lnTo>
                      <a:lnTo>
                        <a:pt x="65" y="1"/>
                      </a:lnTo>
                      <a:lnTo>
                        <a:pt x="72" y="1"/>
                      </a:lnTo>
                      <a:lnTo>
                        <a:pt x="80" y="0"/>
                      </a:lnTo>
                      <a:lnTo>
                        <a:pt x="88" y="1"/>
                      </a:lnTo>
                      <a:lnTo>
                        <a:pt x="98" y="1"/>
                      </a:lnTo>
                      <a:lnTo>
                        <a:pt x="106" y="2"/>
                      </a:lnTo>
                      <a:lnTo>
                        <a:pt x="116" y="3"/>
                      </a:lnTo>
                      <a:lnTo>
                        <a:pt x="124" y="4"/>
                      </a:lnTo>
                      <a:lnTo>
                        <a:pt x="133" y="4"/>
                      </a:lnTo>
                      <a:lnTo>
                        <a:pt x="142" y="5"/>
                      </a:lnTo>
                      <a:lnTo>
                        <a:pt x="151" y="6"/>
                      </a:lnTo>
                      <a:lnTo>
                        <a:pt x="154" y="78"/>
                      </a:lnTo>
                      <a:lnTo>
                        <a:pt x="156" y="151"/>
                      </a:lnTo>
                      <a:lnTo>
                        <a:pt x="154" y="223"/>
                      </a:lnTo>
                      <a:lnTo>
                        <a:pt x="151" y="290"/>
                      </a:lnTo>
                      <a:lnTo>
                        <a:pt x="132" y="290"/>
                      </a:lnTo>
                      <a:lnTo>
                        <a:pt x="112" y="290"/>
                      </a:lnTo>
                      <a:lnTo>
                        <a:pt x="93" y="289"/>
                      </a:lnTo>
                      <a:lnTo>
                        <a:pt x="74" y="287"/>
                      </a:lnTo>
                      <a:lnTo>
                        <a:pt x="53" y="285"/>
                      </a:lnTo>
                      <a:lnTo>
                        <a:pt x="35" y="284"/>
                      </a:lnTo>
                      <a:lnTo>
                        <a:pt x="18" y="282"/>
                      </a:lnTo>
                      <a:lnTo>
                        <a:pt x="0" y="281"/>
                      </a:lnTo>
                      <a:lnTo>
                        <a:pt x="0" y="208"/>
                      </a:lnTo>
                      <a:lnTo>
                        <a:pt x="1" y="143"/>
                      </a:lnTo>
                      <a:lnTo>
                        <a:pt x="7" y="77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A58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Freeform 175"/>
                <p:cNvSpPr>
                  <a:spLocks/>
                </p:cNvSpPr>
                <p:nvPr/>
              </p:nvSpPr>
              <p:spPr bwMode="auto">
                <a:xfrm>
                  <a:off x="1653" y="1256"/>
                  <a:ext cx="50" cy="89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27" y="4"/>
                    </a:cxn>
                    <a:cxn ang="0">
                      <a:pos x="35" y="3"/>
                    </a:cxn>
                    <a:cxn ang="0">
                      <a:pos x="41" y="3"/>
                    </a:cxn>
                    <a:cxn ang="0">
                      <a:pos x="48" y="2"/>
                    </a:cxn>
                    <a:cxn ang="0">
                      <a:pos x="56" y="2"/>
                    </a:cxn>
                    <a:cxn ang="0">
                      <a:pos x="63" y="1"/>
                    </a:cxn>
                    <a:cxn ang="0">
                      <a:pos x="69" y="1"/>
                    </a:cxn>
                    <a:cxn ang="0">
                      <a:pos x="77" y="0"/>
                    </a:cxn>
                    <a:cxn ang="0">
                      <a:pos x="85" y="1"/>
                    </a:cxn>
                    <a:cxn ang="0">
                      <a:pos x="94" y="1"/>
                    </a:cxn>
                    <a:cxn ang="0">
                      <a:pos x="102" y="2"/>
                    </a:cxn>
                    <a:cxn ang="0">
                      <a:pos x="111" y="3"/>
                    </a:cxn>
                    <a:cxn ang="0">
                      <a:pos x="119" y="4"/>
                    </a:cxn>
                    <a:cxn ang="0">
                      <a:pos x="128" y="4"/>
                    </a:cxn>
                    <a:cxn ang="0">
                      <a:pos x="136" y="5"/>
                    </a:cxn>
                    <a:cxn ang="0">
                      <a:pos x="144" y="5"/>
                    </a:cxn>
                    <a:cxn ang="0">
                      <a:pos x="148" y="72"/>
                    </a:cxn>
                    <a:cxn ang="0">
                      <a:pos x="149" y="139"/>
                    </a:cxn>
                    <a:cxn ang="0">
                      <a:pos x="148" y="207"/>
                    </a:cxn>
                    <a:cxn ang="0">
                      <a:pos x="144" y="268"/>
                    </a:cxn>
                    <a:cxn ang="0">
                      <a:pos x="127" y="268"/>
                    </a:cxn>
                    <a:cxn ang="0">
                      <a:pos x="107" y="268"/>
                    </a:cxn>
                    <a:cxn ang="0">
                      <a:pos x="90" y="267"/>
                    </a:cxn>
                    <a:cxn ang="0">
                      <a:pos x="70" y="266"/>
                    </a:cxn>
                    <a:cxn ang="0">
                      <a:pos x="53" y="265"/>
                    </a:cxn>
                    <a:cxn ang="0">
                      <a:pos x="35" y="264"/>
                    </a:cxn>
                    <a:cxn ang="0">
                      <a:pos x="17" y="262"/>
                    </a:cxn>
                    <a:cxn ang="0">
                      <a:pos x="0" y="261"/>
                    </a:cxn>
                    <a:cxn ang="0">
                      <a:pos x="0" y="193"/>
                    </a:cxn>
                    <a:cxn ang="0">
                      <a:pos x="1" y="132"/>
                    </a:cxn>
                    <a:cxn ang="0">
                      <a:pos x="7" y="72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149" h="268">
                      <a:moveTo>
                        <a:pt x="20" y="4"/>
                      </a:moveTo>
                      <a:lnTo>
                        <a:pt x="27" y="4"/>
                      </a:lnTo>
                      <a:lnTo>
                        <a:pt x="35" y="3"/>
                      </a:lnTo>
                      <a:lnTo>
                        <a:pt x="41" y="3"/>
                      </a:lnTo>
                      <a:lnTo>
                        <a:pt x="48" y="2"/>
                      </a:lnTo>
                      <a:lnTo>
                        <a:pt x="56" y="2"/>
                      </a:lnTo>
                      <a:lnTo>
                        <a:pt x="63" y="1"/>
                      </a:lnTo>
                      <a:lnTo>
                        <a:pt x="69" y="1"/>
                      </a:lnTo>
                      <a:lnTo>
                        <a:pt x="77" y="0"/>
                      </a:lnTo>
                      <a:lnTo>
                        <a:pt x="85" y="1"/>
                      </a:lnTo>
                      <a:lnTo>
                        <a:pt x="94" y="1"/>
                      </a:lnTo>
                      <a:lnTo>
                        <a:pt x="102" y="2"/>
                      </a:lnTo>
                      <a:lnTo>
                        <a:pt x="111" y="3"/>
                      </a:lnTo>
                      <a:lnTo>
                        <a:pt x="119" y="4"/>
                      </a:lnTo>
                      <a:lnTo>
                        <a:pt x="128" y="4"/>
                      </a:lnTo>
                      <a:lnTo>
                        <a:pt x="136" y="5"/>
                      </a:lnTo>
                      <a:lnTo>
                        <a:pt x="144" y="5"/>
                      </a:lnTo>
                      <a:lnTo>
                        <a:pt x="148" y="72"/>
                      </a:lnTo>
                      <a:lnTo>
                        <a:pt x="149" y="139"/>
                      </a:lnTo>
                      <a:lnTo>
                        <a:pt x="148" y="207"/>
                      </a:lnTo>
                      <a:lnTo>
                        <a:pt x="144" y="268"/>
                      </a:lnTo>
                      <a:lnTo>
                        <a:pt x="127" y="268"/>
                      </a:lnTo>
                      <a:lnTo>
                        <a:pt x="107" y="268"/>
                      </a:lnTo>
                      <a:lnTo>
                        <a:pt x="90" y="267"/>
                      </a:lnTo>
                      <a:lnTo>
                        <a:pt x="70" y="266"/>
                      </a:lnTo>
                      <a:lnTo>
                        <a:pt x="53" y="265"/>
                      </a:lnTo>
                      <a:lnTo>
                        <a:pt x="35" y="264"/>
                      </a:lnTo>
                      <a:lnTo>
                        <a:pt x="17" y="262"/>
                      </a:lnTo>
                      <a:lnTo>
                        <a:pt x="0" y="261"/>
                      </a:lnTo>
                      <a:lnTo>
                        <a:pt x="0" y="193"/>
                      </a:lnTo>
                      <a:lnTo>
                        <a:pt x="1" y="132"/>
                      </a:lnTo>
                      <a:lnTo>
                        <a:pt x="7" y="72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AA91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Freeform 176"/>
                <p:cNvSpPr>
                  <a:spLocks/>
                </p:cNvSpPr>
                <p:nvPr/>
              </p:nvSpPr>
              <p:spPr bwMode="auto">
                <a:xfrm>
                  <a:off x="1654" y="1256"/>
                  <a:ext cx="47" cy="82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25" y="4"/>
                    </a:cxn>
                    <a:cxn ang="0">
                      <a:pos x="33" y="3"/>
                    </a:cxn>
                    <a:cxn ang="0">
                      <a:pos x="39" y="3"/>
                    </a:cxn>
                    <a:cxn ang="0">
                      <a:pos x="46" y="2"/>
                    </a:cxn>
                    <a:cxn ang="0">
                      <a:pos x="53" y="2"/>
                    </a:cxn>
                    <a:cxn ang="0">
                      <a:pos x="60" y="1"/>
                    </a:cxn>
                    <a:cxn ang="0">
                      <a:pos x="66" y="1"/>
                    </a:cxn>
                    <a:cxn ang="0">
                      <a:pos x="74" y="0"/>
                    </a:cxn>
                    <a:cxn ang="0">
                      <a:pos x="82" y="1"/>
                    </a:cxn>
                    <a:cxn ang="0">
                      <a:pos x="90" y="1"/>
                    </a:cxn>
                    <a:cxn ang="0">
                      <a:pos x="98" y="2"/>
                    </a:cxn>
                    <a:cxn ang="0">
                      <a:pos x="107" y="3"/>
                    </a:cxn>
                    <a:cxn ang="0">
                      <a:pos x="114" y="4"/>
                    </a:cxn>
                    <a:cxn ang="0">
                      <a:pos x="122" y="4"/>
                    </a:cxn>
                    <a:cxn ang="0">
                      <a:pos x="130" y="5"/>
                    </a:cxn>
                    <a:cxn ang="0">
                      <a:pos x="138" y="5"/>
                    </a:cxn>
                    <a:cxn ang="0">
                      <a:pos x="140" y="66"/>
                    </a:cxn>
                    <a:cxn ang="0">
                      <a:pos x="141" y="129"/>
                    </a:cxn>
                    <a:cxn ang="0">
                      <a:pos x="141" y="190"/>
                    </a:cxn>
                    <a:cxn ang="0">
                      <a:pos x="138" y="246"/>
                    </a:cxn>
                    <a:cxn ang="0">
                      <a:pos x="120" y="246"/>
                    </a:cxn>
                    <a:cxn ang="0">
                      <a:pos x="103" y="246"/>
                    </a:cxn>
                    <a:cxn ang="0">
                      <a:pos x="85" y="246"/>
                    </a:cxn>
                    <a:cxn ang="0">
                      <a:pos x="67" y="245"/>
                    </a:cxn>
                    <a:cxn ang="0">
                      <a:pos x="51" y="244"/>
                    </a:cxn>
                    <a:cxn ang="0">
                      <a:pos x="34" y="243"/>
                    </a:cxn>
                    <a:cxn ang="0">
                      <a:pos x="17" y="242"/>
                    </a:cxn>
                    <a:cxn ang="0">
                      <a:pos x="0" y="241"/>
                    </a:cxn>
                    <a:cxn ang="0">
                      <a:pos x="0" y="179"/>
                    </a:cxn>
                    <a:cxn ang="0">
                      <a:pos x="1" y="123"/>
                    </a:cxn>
                    <a:cxn ang="0">
                      <a:pos x="6" y="67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141" h="246">
                      <a:moveTo>
                        <a:pt x="19" y="4"/>
                      </a:moveTo>
                      <a:lnTo>
                        <a:pt x="25" y="4"/>
                      </a:lnTo>
                      <a:lnTo>
                        <a:pt x="33" y="3"/>
                      </a:lnTo>
                      <a:lnTo>
                        <a:pt x="39" y="3"/>
                      </a:lnTo>
                      <a:lnTo>
                        <a:pt x="46" y="2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6" y="1"/>
                      </a:lnTo>
                      <a:lnTo>
                        <a:pt x="74" y="0"/>
                      </a:lnTo>
                      <a:lnTo>
                        <a:pt x="82" y="1"/>
                      </a:lnTo>
                      <a:lnTo>
                        <a:pt x="90" y="1"/>
                      </a:lnTo>
                      <a:lnTo>
                        <a:pt x="98" y="2"/>
                      </a:lnTo>
                      <a:lnTo>
                        <a:pt x="107" y="3"/>
                      </a:lnTo>
                      <a:lnTo>
                        <a:pt x="114" y="4"/>
                      </a:lnTo>
                      <a:lnTo>
                        <a:pt x="122" y="4"/>
                      </a:lnTo>
                      <a:lnTo>
                        <a:pt x="130" y="5"/>
                      </a:lnTo>
                      <a:lnTo>
                        <a:pt x="138" y="5"/>
                      </a:lnTo>
                      <a:lnTo>
                        <a:pt x="140" y="66"/>
                      </a:lnTo>
                      <a:lnTo>
                        <a:pt x="141" y="129"/>
                      </a:lnTo>
                      <a:lnTo>
                        <a:pt x="141" y="190"/>
                      </a:lnTo>
                      <a:lnTo>
                        <a:pt x="138" y="246"/>
                      </a:lnTo>
                      <a:lnTo>
                        <a:pt x="120" y="246"/>
                      </a:lnTo>
                      <a:lnTo>
                        <a:pt x="103" y="246"/>
                      </a:lnTo>
                      <a:lnTo>
                        <a:pt x="85" y="246"/>
                      </a:lnTo>
                      <a:lnTo>
                        <a:pt x="67" y="245"/>
                      </a:lnTo>
                      <a:lnTo>
                        <a:pt x="51" y="244"/>
                      </a:lnTo>
                      <a:lnTo>
                        <a:pt x="34" y="243"/>
                      </a:lnTo>
                      <a:lnTo>
                        <a:pt x="17" y="242"/>
                      </a:lnTo>
                      <a:lnTo>
                        <a:pt x="0" y="241"/>
                      </a:lnTo>
                      <a:lnTo>
                        <a:pt x="0" y="179"/>
                      </a:lnTo>
                      <a:lnTo>
                        <a:pt x="1" y="123"/>
                      </a:lnTo>
                      <a:lnTo>
                        <a:pt x="6" y="67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AF99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Freeform 177"/>
                <p:cNvSpPr>
                  <a:spLocks/>
                </p:cNvSpPr>
                <p:nvPr/>
              </p:nvSpPr>
              <p:spPr bwMode="auto">
                <a:xfrm>
                  <a:off x="1654" y="1256"/>
                  <a:ext cx="45" cy="76"/>
                </a:xfrm>
                <a:custGeom>
                  <a:avLst/>
                  <a:gdLst/>
                  <a:ahLst/>
                  <a:cxnLst>
                    <a:cxn ang="0">
                      <a:pos x="18" y="4"/>
                    </a:cxn>
                    <a:cxn ang="0">
                      <a:pos x="24" y="4"/>
                    </a:cxn>
                    <a:cxn ang="0">
                      <a:pos x="32" y="3"/>
                    </a:cxn>
                    <a:cxn ang="0">
                      <a:pos x="38" y="3"/>
                    </a:cxn>
                    <a:cxn ang="0">
                      <a:pos x="44" y="2"/>
                    </a:cxn>
                    <a:cxn ang="0">
                      <a:pos x="51" y="2"/>
                    </a:cxn>
                    <a:cxn ang="0">
                      <a:pos x="57" y="1"/>
                    </a:cxn>
                    <a:cxn ang="0">
                      <a:pos x="64" y="1"/>
                    </a:cxn>
                    <a:cxn ang="0">
                      <a:pos x="71" y="0"/>
                    </a:cxn>
                    <a:cxn ang="0">
                      <a:pos x="78" y="1"/>
                    </a:cxn>
                    <a:cxn ang="0">
                      <a:pos x="87" y="1"/>
                    </a:cxn>
                    <a:cxn ang="0">
                      <a:pos x="94" y="2"/>
                    </a:cxn>
                    <a:cxn ang="0">
                      <a:pos x="102" y="3"/>
                    </a:cxn>
                    <a:cxn ang="0">
                      <a:pos x="110" y="4"/>
                    </a:cxn>
                    <a:cxn ang="0">
                      <a:pos x="117" y="4"/>
                    </a:cxn>
                    <a:cxn ang="0">
                      <a:pos x="125" y="5"/>
                    </a:cxn>
                    <a:cxn ang="0">
                      <a:pos x="132" y="5"/>
                    </a:cxn>
                    <a:cxn ang="0">
                      <a:pos x="134" y="60"/>
                    </a:cxn>
                    <a:cxn ang="0">
                      <a:pos x="135" y="117"/>
                    </a:cxn>
                    <a:cxn ang="0">
                      <a:pos x="134" y="173"/>
                    </a:cxn>
                    <a:cxn ang="0">
                      <a:pos x="132" y="227"/>
                    </a:cxn>
                    <a:cxn ang="0">
                      <a:pos x="115" y="227"/>
                    </a:cxn>
                    <a:cxn ang="0">
                      <a:pos x="98" y="227"/>
                    </a:cxn>
                    <a:cxn ang="0">
                      <a:pos x="81" y="226"/>
                    </a:cxn>
                    <a:cxn ang="0">
                      <a:pos x="64" y="226"/>
                    </a:cxn>
                    <a:cxn ang="0">
                      <a:pos x="49" y="225"/>
                    </a:cxn>
                    <a:cxn ang="0">
                      <a:pos x="32" y="224"/>
                    </a:cxn>
                    <a:cxn ang="0">
                      <a:pos x="16" y="223"/>
                    </a:cxn>
                    <a:cxn ang="0">
                      <a:pos x="0" y="222"/>
                    </a:cxn>
                    <a:cxn ang="0">
                      <a:pos x="0" y="164"/>
                    </a:cxn>
                    <a:cxn ang="0">
                      <a:pos x="1" y="112"/>
                    </a:cxn>
                    <a:cxn ang="0">
                      <a:pos x="6" y="61"/>
                    </a:cxn>
                    <a:cxn ang="0">
                      <a:pos x="18" y="4"/>
                    </a:cxn>
                  </a:cxnLst>
                  <a:rect l="0" t="0" r="r" b="b"/>
                  <a:pathLst>
                    <a:path w="135" h="227">
                      <a:moveTo>
                        <a:pt x="18" y="4"/>
                      </a:moveTo>
                      <a:lnTo>
                        <a:pt x="24" y="4"/>
                      </a:lnTo>
                      <a:lnTo>
                        <a:pt x="32" y="3"/>
                      </a:lnTo>
                      <a:lnTo>
                        <a:pt x="38" y="3"/>
                      </a:lnTo>
                      <a:lnTo>
                        <a:pt x="44" y="2"/>
                      </a:lnTo>
                      <a:lnTo>
                        <a:pt x="51" y="2"/>
                      </a:lnTo>
                      <a:lnTo>
                        <a:pt x="57" y="1"/>
                      </a:lnTo>
                      <a:lnTo>
                        <a:pt x="64" y="1"/>
                      </a:lnTo>
                      <a:lnTo>
                        <a:pt x="71" y="0"/>
                      </a:lnTo>
                      <a:lnTo>
                        <a:pt x="78" y="1"/>
                      </a:lnTo>
                      <a:lnTo>
                        <a:pt x="87" y="1"/>
                      </a:lnTo>
                      <a:lnTo>
                        <a:pt x="94" y="2"/>
                      </a:lnTo>
                      <a:lnTo>
                        <a:pt x="102" y="3"/>
                      </a:lnTo>
                      <a:lnTo>
                        <a:pt x="110" y="4"/>
                      </a:lnTo>
                      <a:lnTo>
                        <a:pt x="117" y="4"/>
                      </a:lnTo>
                      <a:lnTo>
                        <a:pt x="125" y="5"/>
                      </a:lnTo>
                      <a:lnTo>
                        <a:pt x="132" y="5"/>
                      </a:lnTo>
                      <a:lnTo>
                        <a:pt x="134" y="60"/>
                      </a:lnTo>
                      <a:lnTo>
                        <a:pt x="135" y="117"/>
                      </a:lnTo>
                      <a:lnTo>
                        <a:pt x="134" y="173"/>
                      </a:lnTo>
                      <a:lnTo>
                        <a:pt x="132" y="227"/>
                      </a:lnTo>
                      <a:lnTo>
                        <a:pt x="115" y="227"/>
                      </a:lnTo>
                      <a:lnTo>
                        <a:pt x="98" y="227"/>
                      </a:lnTo>
                      <a:lnTo>
                        <a:pt x="81" y="226"/>
                      </a:lnTo>
                      <a:lnTo>
                        <a:pt x="64" y="226"/>
                      </a:lnTo>
                      <a:lnTo>
                        <a:pt x="49" y="225"/>
                      </a:lnTo>
                      <a:lnTo>
                        <a:pt x="32" y="224"/>
                      </a:lnTo>
                      <a:lnTo>
                        <a:pt x="16" y="223"/>
                      </a:lnTo>
                      <a:lnTo>
                        <a:pt x="0" y="222"/>
                      </a:lnTo>
                      <a:lnTo>
                        <a:pt x="0" y="164"/>
                      </a:lnTo>
                      <a:lnTo>
                        <a:pt x="1" y="112"/>
                      </a:lnTo>
                      <a:lnTo>
                        <a:pt x="6" y="61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B5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Freeform 178"/>
                <p:cNvSpPr>
                  <a:spLocks/>
                </p:cNvSpPr>
                <p:nvPr/>
              </p:nvSpPr>
              <p:spPr bwMode="auto">
                <a:xfrm>
                  <a:off x="1655" y="1256"/>
                  <a:ext cx="43" cy="68"/>
                </a:xfrm>
                <a:custGeom>
                  <a:avLst/>
                  <a:gdLst/>
                  <a:ahLst/>
                  <a:cxnLst>
                    <a:cxn ang="0">
                      <a:pos x="16" y="3"/>
                    </a:cxn>
                    <a:cxn ang="0">
                      <a:pos x="22" y="3"/>
                    </a:cxn>
                    <a:cxn ang="0">
                      <a:pos x="29" y="2"/>
                    </a:cxn>
                    <a:cxn ang="0">
                      <a:pos x="35" y="2"/>
                    </a:cxn>
                    <a:cxn ang="0">
                      <a:pos x="41" y="1"/>
                    </a:cxn>
                    <a:cxn ang="0">
                      <a:pos x="48" y="1"/>
                    </a:cxn>
                    <a:cxn ang="0">
                      <a:pos x="54" y="1"/>
                    </a:cxn>
                    <a:cxn ang="0">
                      <a:pos x="60" y="0"/>
                    </a:cxn>
                    <a:cxn ang="0">
                      <a:pos x="67" y="0"/>
                    </a:cxn>
                    <a:cxn ang="0">
                      <a:pos x="74" y="0"/>
                    </a:cxn>
                    <a:cxn ang="0">
                      <a:pos x="81" y="1"/>
                    </a:cxn>
                    <a:cxn ang="0">
                      <a:pos x="89" y="1"/>
                    </a:cxn>
                    <a:cxn ang="0">
                      <a:pos x="96" y="2"/>
                    </a:cxn>
                    <a:cxn ang="0">
                      <a:pos x="103" y="3"/>
                    </a:cxn>
                    <a:cxn ang="0">
                      <a:pos x="110" y="3"/>
                    </a:cxn>
                    <a:cxn ang="0">
                      <a:pos x="117" y="4"/>
                    </a:cxn>
                    <a:cxn ang="0">
                      <a:pos x="125" y="4"/>
                    </a:cxn>
                    <a:cxn ang="0">
                      <a:pos x="127" y="54"/>
                    </a:cxn>
                    <a:cxn ang="0">
                      <a:pos x="127" y="105"/>
                    </a:cxn>
                    <a:cxn ang="0">
                      <a:pos x="127" y="155"/>
                    </a:cxn>
                    <a:cxn ang="0">
                      <a:pos x="125" y="204"/>
                    </a:cxn>
                    <a:cxn ang="0">
                      <a:pos x="109" y="204"/>
                    </a:cxn>
                    <a:cxn ang="0">
                      <a:pos x="93" y="204"/>
                    </a:cxn>
                    <a:cxn ang="0">
                      <a:pos x="77" y="204"/>
                    </a:cxn>
                    <a:cxn ang="0">
                      <a:pos x="61" y="203"/>
                    </a:cxn>
                    <a:cxn ang="0">
                      <a:pos x="46" y="203"/>
                    </a:cxn>
                    <a:cxn ang="0">
                      <a:pos x="30" y="202"/>
                    </a:cxn>
                    <a:cxn ang="0">
                      <a:pos x="15" y="201"/>
                    </a:cxn>
                    <a:cxn ang="0">
                      <a:pos x="0" y="200"/>
                    </a:cxn>
                    <a:cxn ang="0">
                      <a:pos x="0" y="148"/>
                    </a:cxn>
                    <a:cxn ang="0">
                      <a:pos x="0" y="101"/>
                    </a:cxn>
                    <a:cxn ang="0">
                      <a:pos x="5" y="55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127" h="204">
                      <a:moveTo>
                        <a:pt x="16" y="3"/>
                      </a:moveTo>
                      <a:lnTo>
                        <a:pt x="22" y="3"/>
                      </a:lnTo>
                      <a:lnTo>
                        <a:pt x="29" y="2"/>
                      </a:lnTo>
                      <a:lnTo>
                        <a:pt x="35" y="2"/>
                      </a:lnTo>
                      <a:lnTo>
                        <a:pt x="41" y="1"/>
                      </a:lnTo>
                      <a:lnTo>
                        <a:pt x="48" y="1"/>
                      </a:lnTo>
                      <a:lnTo>
                        <a:pt x="54" y="1"/>
                      </a:lnTo>
                      <a:lnTo>
                        <a:pt x="60" y="0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81" y="1"/>
                      </a:lnTo>
                      <a:lnTo>
                        <a:pt x="89" y="1"/>
                      </a:lnTo>
                      <a:lnTo>
                        <a:pt x="96" y="2"/>
                      </a:lnTo>
                      <a:lnTo>
                        <a:pt x="103" y="3"/>
                      </a:lnTo>
                      <a:lnTo>
                        <a:pt x="110" y="3"/>
                      </a:lnTo>
                      <a:lnTo>
                        <a:pt x="117" y="4"/>
                      </a:lnTo>
                      <a:lnTo>
                        <a:pt x="125" y="4"/>
                      </a:lnTo>
                      <a:lnTo>
                        <a:pt x="127" y="54"/>
                      </a:lnTo>
                      <a:lnTo>
                        <a:pt x="127" y="105"/>
                      </a:lnTo>
                      <a:lnTo>
                        <a:pt x="127" y="155"/>
                      </a:lnTo>
                      <a:lnTo>
                        <a:pt x="125" y="204"/>
                      </a:lnTo>
                      <a:lnTo>
                        <a:pt x="109" y="204"/>
                      </a:lnTo>
                      <a:lnTo>
                        <a:pt x="93" y="204"/>
                      </a:lnTo>
                      <a:lnTo>
                        <a:pt x="77" y="204"/>
                      </a:lnTo>
                      <a:lnTo>
                        <a:pt x="61" y="203"/>
                      </a:lnTo>
                      <a:lnTo>
                        <a:pt x="46" y="203"/>
                      </a:lnTo>
                      <a:lnTo>
                        <a:pt x="30" y="202"/>
                      </a:lnTo>
                      <a:lnTo>
                        <a:pt x="15" y="201"/>
                      </a:lnTo>
                      <a:lnTo>
                        <a:pt x="0" y="200"/>
                      </a:lnTo>
                      <a:lnTo>
                        <a:pt x="0" y="148"/>
                      </a:lnTo>
                      <a:lnTo>
                        <a:pt x="0" y="101"/>
                      </a:lnTo>
                      <a:lnTo>
                        <a:pt x="5" y="55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BAA5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Freeform 179"/>
                <p:cNvSpPr>
                  <a:spLocks/>
                </p:cNvSpPr>
                <p:nvPr/>
              </p:nvSpPr>
              <p:spPr bwMode="auto">
                <a:xfrm>
                  <a:off x="1656" y="1256"/>
                  <a:ext cx="40" cy="61"/>
                </a:xfrm>
                <a:custGeom>
                  <a:avLst/>
                  <a:gdLst/>
                  <a:ahLst/>
                  <a:cxnLst>
                    <a:cxn ang="0">
                      <a:pos x="16" y="3"/>
                    </a:cxn>
                    <a:cxn ang="0">
                      <a:pos x="22" y="3"/>
                    </a:cxn>
                    <a:cxn ang="0">
                      <a:pos x="28" y="2"/>
                    </a:cxn>
                    <a:cxn ang="0">
                      <a:pos x="34" y="2"/>
                    </a:cxn>
                    <a:cxn ang="0">
                      <a:pos x="40" y="1"/>
                    </a:cxn>
                    <a:cxn ang="0">
                      <a:pos x="46" y="1"/>
                    </a:cxn>
                    <a:cxn ang="0">
                      <a:pos x="52" y="1"/>
                    </a:cxn>
                    <a:cxn ang="0">
                      <a:pos x="57" y="0"/>
                    </a:cxn>
                    <a:cxn ang="0">
                      <a:pos x="64" y="0"/>
                    </a:cxn>
                    <a:cxn ang="0">
                      <a:pos x="71" y="0"/>
                    </a:cxn>
                    <a:cxn ang="0">
                      <a:pos x="77" y="1"/>
                    </a:cxn>
                    <a:cxn ang="0">
                      <a:pos x="85" y="1"/>
                    </a:cxn>
                    <a:cxn ang="0">
                      <a:pos x="92" y="2"/>
                    </a:cxn>
                    <a:cxn ang="0">
                      <a:pos x="99" y="2"/>
                    </a:cxn>
                    <a:cxn ang="0">
                      <a:pos x="106" y="3"/>
                    </a:cxn>
                    <a:cxn ang="0">
                      <a:pos x="113" y="3"/>
                    </a:cxn>
                    <a:cxn ang="0">
                      <a:pos x="120" y="4"/>
                    </a:cxn>
                    <a:cxn ang="0">
                      <a:pos x="122" y="48"/>
                    </a:cxn>
                    <a:cxn ang="0">
                      <a:pos x="122" y="93"/>
                    </a:cxn>
                    <a:cxn ang="0">
                      <a:pos x="122" y="138"/>
                    </a:cxn>
                    <a:cxn ang="0">
                      <a:pos x="120" y="182"/>
                    </a:cxn>
                    <a:cxn ang="0">
                      <a:pos x="105" y="183"/>
                    </a:cxn>
                    <a:cxn ang="0">
                      <a:pos x="89" y="183"/>
                    </a:cxn>
                    <a:cxn ang="0">
                      <a:pos x="74" y="183"/>
                    </a:cxn>
                    <a:cxn ang="0">
                      <a:pos x="59" y="182"/>
                    </a:cxn>
                    <a:cxn ang="0">
                      <a:pos x="45" y="182"/>
                    </a:cxn>
                    <a:cxn ang="0">
                      <a:pos x="30" y="181"/>
                    </a:cxn>
                    <a:cxn ang="0">
                      <a:pos x="15" y="180"/>
                    </a:cxn>
                    <a:cxn ang="0">
                      <a:pos x="0" y="180"/>
                    </a:cxn>
                    <a:cxn ang="0">
                      <a:pos x="0" y="133"/>
                    </a:cxn>
                    <a:cxn ang="0">
                      <a:pos x="1" y="91"/>
                    </a:cxn>
                    <a:cxn ang="0">
                      <a:pos x="5" y="50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122" h="183">
                      <a:moveTo>
                        <a:pt x="16" y="3"/>
                      </a:moveTo>
                      <a:lnTo>
                        <a:pt x="22" y="3"/>
                      </a:lnTo>
                      <a:lnTo>
                        <a:pt x="28" y="2"/>
                      </a:lnTo>
                      <a:lnTo>
                        <a:pt x="34" y="2"/>
                      </a:lnTo>
                      <a:lnTo>
                        <a:pt x="40" y="1"/>
                      </a:lnTo>
                      <a:lnTo>
                        <a:pt x="46" y="1"/>
                      </a:lnTo>
                      <a:lnTo>
                        <a:pt x="52" y="1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7" y="1"/>
                      </a:lnTo>
                      <a:lnTo>
                        <a:pt x="85" y="1"/>
                      </a:lnTo>
                      <a:lnTo>
                        <a:pt x="92" y="2"/>
                      </a:lnTo>
                      <a:lnTo>
                        <a:pt x="99" y="2"/>
                      </a:lnTo>
                      <a:lnTo>
                        <a:pt x="106" y="3"/>
                      </a:lnTo>
                      <a:lnTo>
                        <a:pt x="113" y="3"/>
                      </a:lnTo>
                      <a:lnTo>
                        <a:pt x="120" y="4"/>
                      </a:lnTo>
                      <a:lnTo>
                        <a:pt x="122" y="48"/>
                      </a:lnTo>
                      <a:lnTo>
                        <a:pt x="122" y="93"/>
                      </a:lnTo>
                      <a:lnTo>
                        <a:pt x="122" y="138"/>
                      </a:lnTo>
                      <a:lnTo>
                        <a:pt x="120" y="182"/>
                      </a:lnTo>
                      <a:lnTo>
                        <a:pt x="105" y="183"/>
                      </a:lnTo>
                      <a:lnTo>
                        <a:pt x="89" y="183"/>
                      </a:lnTo>
                      <a:lnTo>
                        <a:pt x="74" y="183"/>
                      </a:lnTo>
                      <a:lnTo>
                        <a:pt x="59" y="182"/>
                      </a:lnTo>
                      <a:lnTo>
                        <a:pt x="45" y="182"/>
                      </a:lnTo>
                      <a:lnTo>
                        <a:pt x="30" y="181"/>
                      </a:lnTo>
                      <a:lnTo>
                        <a:pt x="15" y="180"/>
                      </a:lnTo>
                      <a:lnTo>
                        <a:pt x="0" y="180"/>
                      </a:lnTo>
                      <a:lnTo>
                        <a:pt x="0" y="133"/>
                      </a:lnTo>
                      <a:lnTo>
                        <a:pt x="1" y="91"/>
                      </a:lnTo>
                      <a:lnTo>
                        <a:pt x="5" y="5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BFA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180"/>
                <p:cNvSpPr>
                  <a:spLocks/>
                </p:cNvSpPr>
                <p:nvPr/>
              </p:nvSpPr>
              <p:spPr bwMode="auto">
                <a:xfrm>
                  <a:off x="1656" y="1256"/>
                  <a:ext cx="39" cy="54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20" y="3"/>
                    </a:cxn>
                    <a:cxn ang="0">
                      <a:pos x="27" y="2"/>
                    </a:cxn>
                    <a:cxn ang="0">
                      <a:pos x="32" y="2"/>
                    </a:cxn>
                    <a:cxn ang="0">
                      <a:pos x="38" y="1"/>
                    </a:cxn>
                    <a:cxn ang="0">
                      <a:pos x="44" y="1"/>
                    </a:cxn>
                    <a:cxn ang="0">
                      <a:pos x="49" y="1"/>
                    </a:cxn>
                    <a:cxn ang="0">
                      <a:pos x="55" y="0"/>
                    </a:cxn>
                    <a:cxn ang="0">
                      <a:pos x="60" y="0"/>
                    </a:cxn>
                    <a:cxn ang="0">
                      <a:pos x="67" y="0"/>
                    </a:cxn>
                    <a:cxn ang="0">
                      <a:pos x="74" y="1"/>
                    </a:cxn>
                    <a:cxn ang="0">
                      <a:pos x="81" y="1"/>
                    </a:cxn>
                    <a:cxn ang="0">
                      <a:pos x="87" y="2"/>
                    </a:cxn>
                    <a:cxn ang="0">
                      <a:pos x="94" y="2"/>
                    </a:cxn>
                    <a:cxn ang="0">
                      <a:pos x="101" y="3"/>
                    </a:cxn>
                    <a:cxn ang="0">
                      <a:pos x="107" y="3"/>
                    </a:cxn>
                    <a:cxn ang="0">
                      <a:pos x="113" y="4"/>
                    </a:cxn>
                    <a:cxn ang="0">
                      <a:pos x="114" y="41"/>
                    </a:cxn>
                    <a:cxn ang="0">
                      <a:pos x="115" y="81"/>
                    </a:cxn>
                    <a:cxn ang="0">
                      <a:pos x="114" y="122"/>
                    </a:cxn>
                    <a:cxn ang="0">
                      <a:pos x="113" y="161"/>
                    </a:cxn>
                    <a:cxn ang="0">
                      <a:pos x="100" y="161"/>
                    </a:cxn>
                    <a:cxn ang="0">
                      <a:pos x="85" y="161"/>
                    </a:cxn>
                    <a:cxn ang="0">
                      <a:pos x="71" y="161"/>
                    </a:cxn>
                    <a:cxn ang="0">
                      <a:pos x="56" y="161"/>
                    </a:cxn>
                    <a:cxn ang="0">
                      <a:pos x="43" y="161"/>
                    </a:cxn>
                    <a:cxn ang="0">
                      <a:pos x="28" y="161"/>
                    </a:cxn>
                    <a:cxn ang="0">
                      <a:pos x="14" y="160"/>
                    </a:cxn>
                    <a:cxn ang="0">
                      <a:pos x="0" y="160"/>
                    </a:cxn>
                    <a:cxn ang="0">
                      <a:pos x="0" y="118"/>
                    </a:cxn>
                    <a:cxn ang="0">
                      <a:pos x="1" y="81"/>
                    </a:cxn>
                    <a:cxn ang="0">
                      <a:pos x="6" y="44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115" h="161">
                      <a:moveTo>
                        <a:pt x="15" y="3"/>
                      </a:moveTo>
                      <a:lnTo>
                        <a:pt x="20" y="3"/>
                      </a:lnTo>
                      <a:lnTo>
                        <a:pt x="27" y="2"/>
                      </a:lnTo>
                      <a:lnTo>
                        <a:pt x="32" y="2"/>
                      </a:lnTo>
                      <a:lnTo>
                        <a:pt x="38" y="1"/>
                      </a:lnTo>
                      <a:lnTo>
                        <a:pt x="44" y="1"/>
                      </a:lnTo>
                      <a:lnTo>
                        <a:pt x="49" y="1"/>
                      </a:lnTo>
                      <a:lnTo>
                        <a:pt x="55" y="0"/>
                      </a:lnTo>
                      <a:lnTo>
                        <a:pt x="60" y="0"/>
                      </a:lnTo>
                      <a:lnTo>
                        <a:pt x="67" y="0"/>
                      </a:lnTo>
                      <a:lnTo>
                        <a:pt x="74" y="1"/>
                      </a:lnTo>
                      <a:lnTo>
                        <a:pt x="81" y="1"/>
                      </a:lnTo>
                      <a:lnTo>
                        <a:pt x="87" y="2"/>
                      </a:lnTo>
                      <a:lnTo>
                        <a:pt x="94" y="2"/>
                      </a:lnTo>
                      <a:lnTo>
                        <a:pt x="101" y="3"/>
                      </a:lnTo>
                      <a:lnTo>
                        <a:pt x="107" y="3"/>
                      </a:lnTo>
                      <a:lnTo>
                        <a:pt x="113" y="4"/>
                      </a:lnTo>
                      <a:lnTo>
                        <a:pt x="114" y="41"/>
                      </a:lnTo>
                      <a:lnTo>
                        <a:pt x="115" y="81"/>
                      </a:lnTo>
                      <a:lnTo>
                        <a:pt x="114" y="122"/>
                      </a:lnTo>
                      <a:lnTo>
                        <a:pt x="113" y="161"/>
                      </a:lnTo>
                      <a:lnTo>
                        <a:pt x="100" y="161"/>
                      </a:lnTo>
                      <a:lnTo>
                        <a:pt x="85" y="161"/>
                      </a:lnTo>
                      <a:lnTo>
                        <a:pt x="71" y="161"/>
                      </a:lnTo>
                      <a:lnTo>
                        <a:pt x="56" y="161"/>
                      </a:lnTo>
                      <a:lnTo>
                        <a:pt x="43" y="161"/>
                      </a:lnTo>
                      <a:lnTo>
                        <a:pt x="28" y="161"/>
                      </a:lnTo>
                      <a:lnTo>
                        <a:pt x="14" y="160"/>
                      </a:lnTo>
                      <a:lnTo>
                        <a:pt x="0" y="160"/>
                      </a:lnTo>
                      <a:lnTo>
                        <a:pt x="0" y="118"/>
                      </a:lnTo>
                      <a:lnTo>
                        <a:pt x="1" y="81"/>
                      </a:lnTo>
                      <a:lnTo>
                        <a:pt x="6" y="44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C4B7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Freeform 181"/>
                <p:cNvSpPr>
                  <a:spLocks/>
                </p:cNvSpPr>
                <p:nvPr/>
              </p:nvSpPr>
              <p:spPr bwMode="auto">
                <a:xfrm>
                  <a:off x="1657" y="1256"/>
                  <a:ext cx="36" cy="47"/>
                </a:xfrm>
                <a:custGeom>
                  <a:avLst/>
                  <a:gdLst/>
                  <a:ahLst/>
                  <a:cxnLst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25" y="2"/>
                    </a:cxn>
                    <a:cxn ang="0">
                      <a:pos x="30" y="2"/>
                    </a:cxn>
                    <a:cxn ang="0">
                      <a:pos x="36" y="1"/>
                    </a:cxn>
                    <a:cxn ang="0">
                      <a:pos x="42" y="1"/>
                    </a:cxn>
                    <a:cxn ang="0">
                      <a:pos x="47" y="1"/>
                    </a:cxn>
                    <a:cxn ang="0">
                      <a:pos x="52" y="0"/>
                    </a:cxn>
                    <a:cxn ang="0">
                      <a:pos x="57" y="0"/>
                    </a:cxn>
                    <a:cxn ang="0">
                      <a:pos x="64" y="0"/>
                    </a:cxn>
                    <a:cxn ang="0">
                      <a:pos x="70" y="1"/>
                    </a:cxn>
                    <a:cxn ang="0">
                      <a:pos x="76" y="1"/>
                    </a:cxn>
                    <a:cxn ang="0">
                      <a:pos x="83" y="2"/>
                    </a:cxn>
                    <a:cxn ang="0">
                      <a:pos x="89" y="2"/>
                    </a:cxn>
                    <a:cxn ang="0">
                      <a:pos x="95" y="3"/>
                    </a:cxn>
                    <a:cxn ang="0">
                      <a:pos x="102" y="3"/>
                    </a:cxn>
                    <a:cxn ang="0">
                      <a:pos x="108" y="4"/>
                    </a:cxn>
                    <a:cxn ang="0">
                      <a:pos x="108" y="36"/>
                    </a:cxn>
                    <a:cxn ang="0">
                      <a:pos x="108" y="70"/>
                    </a:cxn>
                    <a:cxn ang="0">
                      <a:pos x="108" y="105"/>
                    </a:cxn>
                    <a:cxn ang="0">
                      <a:pos x="108" y="138"/>
                    </a:cxn>
                    <a:cxn ang="0">
                      <a:pos x="94" y="140"/>
                    </a:cxn>
                    <a:cxn ang="0">
                      <a:pos x="81" y="140"/>
                    </a:cxn>
                    <a:cxn ang="0">
                      <a:pos x="67" y="140"/>
                    </a:cxn>
                    <a:cxn ang="0">
                      <a:pos x="54" y="140"/>
                    </a:cxn>
                    <a:cxn ang="0">
                      <a:pos x="41" y="140"/>
                    </a:cxn>
                    <a:cxn ang="0">
                      <a:pos x="27" y="140"/>
                    </a:cxn>
                    <a:cxn ang="0">
                      <a:pos x="14" y="138"/>
                    </a:cxn>
                    <a:cxn ang="0">
                      <a:pos x="0" y="138"/>
                    </a:cxn>
                    <a:cxn ang="0">
                      <a:pos x="0" y="103"/>
                    </a:cxn>
                    <a:cxn ang="0">
                      <a:pos x="1" y="71"/>
                    </a:cxn>
                    <a:cxn ang="0">
                      <a:pos x="5" y="38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108" h="140">
                      <a:moveTo>
                        <a:pt x="14" y="3"/>
                      </a:moveTo>
                      <a:lnTo>
                        <a:pt x="19" y="3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36" y="1"/>
                      </a:lnTo>
                      <a:lnTo>
                        <a:pt x="42" y="1"/>
                      </a:lnTo>
                      <a:lnTo>
                        <a:pt x="47" y="1"/>
                      </a:lnTo>
                      <a:lnTo>
                        <a:pt x="52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0" y="1"/>
                      </a:lnTo>
                      <a:lnTo>
                        <a:pt x="76" y="1"/>
                      </a:lnTo>
                      <a:lnTo>
                        <a:pt x="83" y="2"/>
                      </a:lnTo>
                      <a:lnTo>
                        <a:pt x="89" y="2"/>
                      </a:lnTo>
                      <a:lnTo>
                        <a:pt x="95" y="3"/>
                      </a:lnTo>
                      <a:lnTo>
                        <a:pt x="102" y="3"/>
                      </a:lnTo>
                      <a:lnTo>
                        <a:pt x="108" y="4"/>
                      </a:lnTo>
                      <a:lnTo>
                        <a:pt x="108" y="36"/>
                      </a:lnTo>
                      <a:lnTo>
                        <a:pt x="108" y="70"/>
                      </a:lnTo>
                      <a:lnTo>
                        <a:pt x="108" y="105"/>
                      </a:lnTo>
                      <a:lnTo>
                        <a:pt x="108" y="138"/>
                      </a:lnTo>
                      <a:lnTo>
                        <a:pt x="94" y="140"/>
                      </a:lnTo>
                      <a:lnTo>
                        <a:pt x="81" y="140"/>
                      </a:lnTo>
                      <a:lnTo>
                        <a:pt x="67" y="140"/>
                      </a:lnTo>
                      <a:lnTo>
                        <a:pt x="54" y="140"/>
                      </a:lnTo>
                      <a:lnTo>
                        <a:pt x="41" y="140"/>
                      </a:lnTo>
                      <a:lnTo>
                        <a:pt x="27" y="140"/>
                      </a:lnTo>
                      <a:lnTo>
                        <a:pt x="14" y="138"/>
                      </a:lnTo>
                      <a:lnTo>
                        <a:pt x="0" y="138"/>
                      </a:lnTo>
                      <a:lnTo>
                        <a:pt x="0" y="103"/>
                      </a:lnTo>
                      <a:lnTo>
                        <a:pt x="1" y="71"/>
                      </a:lnTo>
                      <a:lnTo>
                        <a:pt x="5" y="38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C9BF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Freeform 182"/>
                <p:cNvSpPr>
                  <a:spLocks/>
                </p:cNvSpPr>
                <p:nvPr/>
              </p:nvSpPr>
              <p:spPr bwMode="auto">
                <a:xfrm>
                  <a:off x="1658" y="1256"/>
                  <a:ext cx="34" cy="40"/>
                </a:xfrm>
                <a:custGeom>
                  <a:avLst/>
                  <a:gdLst/>
                  <a:ahLst/>
                  <a:cxnLst>
                    <a:cxn ang="0">
                      <a:pos x="13" y="3"/>
                    </a:cxn>
                    <a:cxn ang="0">
                      <a:pos x="54" y="0"/>
                    </a:cxn>
                    <a:cxn ang="0">
                      <a:pos x="103" y="3"/>
                    </a:cxn>
                    <a:cxn ang="0">
                      <a:pos x="103" y="30"/>
                    </a:cxn>
                    <a:cxn ang="0">
                      <a:pos x="103" y="58"/>
                    </a:cxn>
                    <a:cxn ang="0">
                      <a:pos x="103" y="88"/>
                    </a:cxn>
                    <a:cxn ang="0">
                      <a:pos x="103" y="116"/>
                    </a:cxn>
                    <a:cxn ang="0">
                      <a:pos x="89" y="117"/>
                    </a:cxn>
                    <a:cxn ang="0">
                      <a:pos x="77" y="117"/>
                    </a:cxn>
                    <a:cxn ang="0">
                      <a:pos x="64" y="118"/>
                    </a:cxn>
                    <a:cxn ang="0">
                      <a:pos x="51" y="118"/>
                    </a:cxn>
                    <a:cxn ang="0">
                      <a:pos x="39" y="118"/>
                    </a:cxn>
                    <a:cxn ang="0">
                      <a:pos x="26" y="118"/>
                    </a:cxn>
                    <a:cxn ang="0">
                      <a:pos x="13" y="118"/>
                    </a:cxn>
                    <a:cxn ang="0">
                      <a:pos x="0" y="118"/>
                    </a:cxn>
                    <a:cxn ang="0">
                      <a:pos x="0" y="88"/>
                    </a:cxn>
                    <a:cxn ang="0">
                      <a:pos x="0" y="60"/>
                    </a:cxn>
                    <a:cxn ang="0">
                      <a:pos x="5" y="33"/>
                    </a:cxn>
                    <a:cxn ang="0">
                      <a:pos x="13" y="3"/>
                    </a:cxn>
                  </a:cxnLst>
                  <a:rect l="0" t="0" r="r" b="b"/>
                  <a:pathLst>
                    <a:path w="103" h="118">
                      <a:moveTo>
                        <a:pt x="13" y="3"/>
                      </a:moveTo>
                      <a:lnTo>
                        <a:pt x="54" y="0"/>
                      </a:lnTo>
                      <a:lnTo>
                        <a:pt x="103" y="3"/>
                      </a:lnTo>
                      <a:lnTo>
                        <a:pt x="103" y="30"/>
                      </a:lnTo>
                      <a:lnTo>
                        <a:pt x="103" y="58"/>
                      </a:lnTo>
                      <a:lnTo>
                        <a:pt x="103" y="88"/>
                      </a:lnTo>
                      <a:lnTo>
                        <a:pt x="103" y="116"/>
                      </a:lnTo>
                      <a:lnTo>
                        <a:pt x="89" y="117"/>
                      </a:lnTo>
                      <a:lnTo>
                        <a:pt x="77" y="117"/>
                      </a:lnTo>
                      <a:lnTo>
                        <a:pt x="64" y="118"/>
                      </a:lnTo>
                      <a:lnTo>
                        <a:pt x="51" y="118"/>
                      </a:lnTo>
                      <a:lnTo>
                        <a:pt x="39" y="118"/>
                      </a:lnTo>
                      <a:lnTo>
                        <a:pt x="26" y="118"/>
                      </a:lnTo>
                      <a:lnTo>
                        <a:pt x="13" y="118"/>
                      </a:lnTo>
                      <a:lnTo>
                        <a:pt x="0" y="118"/>
                      </a:lnTo>
                      <a:lnTo>
                        <a:pt x="0" y="88"/>
                      </a:lnTo>
                      <a:lnTo>
                        <a:pt x="0" y="60"/>
                      </a:lnTo>
                      <a:lnTo>
                        <a:pt x="5" y="33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CEC6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Freeform 183"/>
                <p:cNvSpPr>
                  <a:spLocks/>
                </p:cNvSpPr>
                <p:nvPr/>
              </p:nvSpPr>
              <p:spPr bwMode="auto">
                <a:xfrm>
                  <a:off x="1660" y="1244"/>
                  <a:ext cx="47" cy="11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0" y="30"/>
                    </a:cxn>
                    <a:cxn ang="0">
                      <a:pos x="19" y="28"/>
                    </a:cxn>
                    <a:cxn ang="0">
                      <a:pos x="37" y="28"/>
                    </a:cxn>
                    <a:cxn ang="0">
                      <a:pos x="54" y="28"/>
                    </a:cxn>
                    <a:cxn ang="0">
                      <a:pos x="72" y="29"/>
                    </a:cxn>
                    <a:cxn ang="0">
                      <a:pos x="89" y="30"/>
                    </a:cxn>
                    <a:cxn ang="0">
                      <a:pos x="105" y="31"/>
                    </a:cxn>
                    <a:cxn ang="0">
                      <a:pos x="123" y="33"/>
                    </a:cxn>
                    <a:cxn ang="0">
                      <a:pos x="142" y="34"/>
                    </a:cxn>
                    <a:cxn ang="0">
                      <a:pos x="142" y="4"/>
                    </a:cxn>
                    <a:cxn ang="0">
                      <a:pos x="77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142" h="34">
                      <a:moveTo>
                        <a:pt x="5" y="2"/>
                      </a:moveTo>
                      <a:lnTo>
                        <a:pt x="0" y="30"/>
                      </a:lnTo>
                      <a:lnTo>
                        <a:pt x="19" y="28"/>
                      </a:lnTo>
                      <a:lnTo>
                        <a:pt x="37" y="28"/>
                      </a:lnTo>
                      <a:lnTo>
                        <a:pt x="54" y="28"/>
                      </a:lnTo>
                      <a:lnTo>
                        <a:pt x="72" y="29"/>
                      </a:lnTo>
                      <a:lnTo>
                        <a:pt x="89" y="30"/>
                      </a:lnTo>
                      <a:lnTo>
                        <a:pt x="105" y="31"/>
                      </a:lnTo>
                      <a:lnTo>
                        <a:pt x="123" y="33"/>
                      </a:lnTo>
                      <a:lnTo>
                        <a:pt x="142" y="34"/>
                      </a:lnTo>
                      <a:lnTo>
                        <a:pt x="142" y="4"/>
                      </a:lnTo>
                      <a:lnTo>
                        <a:pt x="77" y="0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Freeform 184"/>
                <p:cNvSpPr>
                  <a:spLocks/>
                </p:cNvSpPr>
                <p:nvPr/>
              </p:nvSpPr>
              <p:spPr bwMode="auto">
                <a:xfrm>
                  <a:off x="1650" y="1373"/>
                  <a:ext cx="57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9" y="16"/>
                    </a:cxn>
                    <a:cxn ang="0">
                      <a:pos x="170" y="55"/>
                    </a:cxn>
                    <a:cxn ang="0">
                      <a:pos x="0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0" h="55">
                      <a:moveTo>
                        <a:pt x="0" y="0"/>
                      </a:moveTo>
                      <a:lnTo>
                        <a:pt x="169" y="16"/>
                      </a:lnTo>
                      <a:lnTo>
                        <a:pt x="170" y="55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Freeform 185"/>
                <p:cNvSpPr>
                  <a:spLocks/>
                </p:cNvSpPr>
                <p:nvPr/>
              </p:nvSpPr>
              <p:spPr bwMode="auto">
                <a:xfrm>
                  <a:off x="1667" y="1377"/>
                  <a:ext cx="23" cy="6"/>
                </a:xfrm>
                <a:custGeom>
                  <a:avLst/>
                  <a:gdLst/>
                  <a:ahLst/>
                  <a:cxnLst>
                    <a:cxn ang="0">
                      <a:pos x="35" y="1"/>
                    </a:cxn>
                    <a:cxn ang="0">
                      <a:pos x="42" y="2"/>
                    </a:cxn>
                    <a:cxn ang="0">
                      <a:pos x="49" y="3"/>
                    </a:cxn>
                    <a:cxn ang="0">
                      <a:pos x="54" y="4"/>
                    </a:cxn>
                    <a:cxn ang="0">
                      <a:pos x="59" y="5"/>
                    </a:cxn>
                    <a:cxn ang="0">
                      <a:pos x="62" y="7"/>
                    </a:cxn>
                    <a:cxn ang="0">
                      <a:pos x="66" y="8"/>
                    </a:cxn>
                    <a:cxn ang="0">
                      <a:pos x="68" y="10"/>
                    </a:cxn>
                    <a:cxn ang="0">
                      <a:pos x="68" y="12"/>
                    </a:cxn>
                    <a:cxn ang="0">
                      <a:pos x="67" y="13"/>
                    </a:cxn>
                    <a:cxn ang="0">
                      <a:pos x="66" y="15"/>
                    </a:cxn>
                    <a:cxn ang="0">
                      <a:pos x="62" y="17"/>
                    </a:cxn>
                    <a:cxn ang="0">
                      <a:pos x="58" y="17"/>
                    </a:cxn>
                    <a:cxn ang="0">
                      <a:pos x="53" y="18"/>
                    </a:cxn>
                    <a:cxn ang="0">
                      <a:pos x="47" y="18"/>
                    </a:cxn>
                    <a:cxn ang="0">
                      <a:pos x="40" y="18"/>
                    </a:cxn>
                    <a:cxn ang="0">
                      <a:pos x="33" y="18"/>
                    </a:cxn>
                    <a:cxn ang="0">
                      <a:pos x="25" y="17"/>
                    </a:cxn>
                    <a:cxn ang="0">
                      <a:pos x="19" y="15"/>
                    </a:cxn>
                    <a:cxn ang="0">
                      <a:pos x="14" y="14"/>
                    </a:cxn>
                    <a:cxn ang="0">
                      <a:pos x="8" y="12"/>
                    </a:cxn>
                    <a:cxn ang="0">
                      <a:pos x="5" y="11"/>
                    </a:cxn>
                    <a:cxn ang="0">
                      <a:pos x="2" y="9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3" y="3"/>
                    </a:cxn>
                    <a:cxn ang="0">
                      <a:pos x="6" y="2"/>
                    </a:cxn>
                    <a:cxn ang="0">
                      <a:pos x="11" y="1"/>
                    </a:cxn>
                    <a:cxn ang="0">
                      <a:pos x="16" y="1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5" y="1"/>
                    </a:cxn>
                  </a:cxnLst>
                  <a:rect l="0" t="0" r="r" b="b"/>
                  <a:pathLst>
                    <a:path w="68" h="18">
                      <a:moveTo>
                        <a:pt x="35" y="1"/>
                      </a:moveTo>
                      <a:lnTo>
                        <a:pt x="42" y="2"/>
                      </a:lnTo>
                      <a:lnTo>
                        <a:pt x="49" y="3"/>
                      </a:lnTo>
                      <a:lnTo>
                        <a:pt x="54" y="4"/>
                      </a:lnTo>
                      <a:lnTo>
                        <a:pt x="59" y="5"/>
                      </a:lnTo>
                      <a:lnTo>
                        <a:pt x="62" y="7"/>
                      </a:lnTo>
                      <a:lnTo>
                        <a:pt x="66" y="8"/>
                      </a:lnTo>
                      <a:lnTo>
                        <a:pt x="68" y="10"/>
                      </a:lnTo>
                      <a:lnTo>
                        <a:pt x="68" y="12"/>
                      </a:lnTo>
                      <a:lnTo>
                        <a:pt x="67" y="13"/>
                      </a:lnTo>
                      <a:lnTo>
                        <a:pt x="66" y="15"/>
                      </a:lnTo>
                      <a:lnTo>
                        <a:pt x="62" y="17"/>
                      </a:lnTo>
                      <a:lnTo>
                        <a:pt x="58" y="17"/>
                      </a:lnTo>
                      <a:lnTo>
                        <a:pt x="53" y="18"/>
                      </a:lnTo>
                      <a:lnTo>
                        <a:pt x="47" y="18"/>
                      </a:lnTo>
                      <a:lnTo>
                        <a:pt x="40" y="18"/>
                      </a:lnTo>
                      <a:lnTo>
                        <a:pt x="33" y="18"/>
                      </a:lnTo>
                      <a:lnTo>
                        <a:pt x="25" y="17"/>
                      </a:lnTo>
                      <a:lnTo>
                        <a:pt x="19" y="15"/>
                      </a:lnTo>
                      <a:lnTo>
                        <a:pt x="14" y="14"/>
                      </a:lnTo>
                      <a:lnTo>
                        <a:pt x="8" y="12"/>
                      </a:lnTo>
                      <a:lnTo>
                        <a:pt x="5" y="11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11" y="1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rgbClr val="0035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Freeform 186"/>
                <p:cNvSpPr>
                  <a:spLocks/>
                </p:cNvSpPr>
                <p:nvPr/>
              </p:nvSpPr>
              <p:spPr bwMode="auto">
                <a:xfrm>
                  <a:off x="1667" y="1377"/>
                  <a:ext cx="16" cy="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33" y="1"/>
                    </a:cxn>
                    <a:cxn ang="0">
                      <a:pos x="40" y="4"/>
                    </a:cxn>
                    <a:cxn ang="0">
                      <a:pos x="44" y="7"/>
                    </a:cxn>
                    <a:cxn ang="0">
                      <a:pos x="47" y="10"/>
                    </a:cxn>
                    <a:cxn ang="0">
                      <a:pos x="44" y="13"/>
                    </a:cxn>
                    <a:cxn ang="0">
                      <a:pos x="39" y="15"/>
                    </a:cxn>
                    <a:cxn ang="0">
                      <a:pos x="32" y="17"/>
                    </a:cxn>
                    <a:cxn ang="0">
                      <a:pos x="22" y="17"/>
                    </a:cxn>
                    <a:cxn ang="0">
                      <a:pos x="14" y="15"/>
                    </a:cxn>
                    <a:cxn ang="0">
                      <a:pos x="6" y="12"/>
                    </a:cxn>
                    <a:cxn ang="0">
                      <a:pos x="1" y="9"/>
                    </a:cxn>
                    <a:cxn ang="0">
                      <a:pos x="0" y="6"/>
                    </a:cxn>
                    <a:cxn ang="0">
                      <a:pos x="2" y="3"/>
                    </a:cxn>
                    <a:cxn ang="0">
                      <a:pos x="7" y="1"/>
                    </a:cxn>
                    <a:cxn ang="0">
                      <a:pos x="15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47" h="17">
                      <a:moveTo>
                        <a:pt x="23" y="0"/>
                      </a:moveTo>
                      <a:lnTo>
                        <a:pt x="33" y="1"/>
                      </a:lnTo>
                      <a:lnTo>
                        <a:pt x="40" y="4"/>
                      </a:lnTo>
                      <a:lnTo>
                        <a:pt x="44" y="7"/>
                      </a:lnTo>
                      <a:lnTo>
                        <a:pt x="47" y="10"/>
                      </a:lnTo>
                      <a:lnTo>
                        <a:pt x="44" y="13"/>
                      </a:lnTo>
                      <a:lnTo>
                        <a:pt x="39" y="15"/>
                      </a:lnTo>
                      <a:lnTo>
                        <a:pt x="32" y="17"/>
                      </a:lnTo>
                      <a:lnTo>
                        <a:pt x="22" y="17"/>
                      </a:lnTo>
                      <a:lnTo>
                        <a:pt x="14" y="15"/>
                      </a:lnTo>
                      <a:lnTo>
                        <a:pt x="6" y="12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7" y="1"/>
                      </a:lnTo>
                      <a:lnTo>
                        <a:pt x="1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76B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1667" y="1378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22" y="1"/>
                    </a:cxn>
                    <a:cxn ang="0">
                      <a:pos x="27" y="2"/>
                    </a:cxn>
                    <a:cxn ang="0">
                      <a:pos x="31" y="5"/>
                    </a:cxn>
                    <a:cxn ang="0">
                      <a:pos x="32" y="7"/>
                    </a:cxn>
                    <a:cxn ang="0">
                      <a:pos x="31" y="9"/>
                    </a:cxn>
                    <a:cxn ang="0">
                      <a:pos x="26" y="10"/>
                    </a:cxn>
                    <a:cxn ang="0">
                      <a:pos x="21" y="11"/>
                    </a:cxn>
                    <a:cxn ang="0">
                      <a:pos x="15" y="11"/>
                    </a:cxn>
                    <a:cxn ang="0">
                      <a:pos x="8" y="10"/>
                    </a:cxn>
                    <a:cxn ang="0">
                      <a:pos x="4" y="9"/>
                    </a:cxn>
                    <a:cxn ang="0">
                      <a:pos x="1" y="6"/>
                    </a:cxn>
                    <a:cxn ang="0">
                      <a:pos x="0" y="4"/>
                    </a:cxn>
                    <a:cxn ang="0">
                      <a:pos x="1" y="2"/>
                    </a:cxn>
                    <a:cxn ang="0">
                      <a:pos x="5" y="0"/>
                    </a:cxn>
                    <a:cxn ang="0">
                      <a:pos x="1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2" h="11">
                      <a:moveTo>
                        <a:pt x="16" y="0"/>
                      </a:moveTo>
                      <a:lnTo>
                        <a:pt x="22" y="1"/>
                      </a:lnTo>
                      <a:lnTo>
                        <a:pt x="27" y="2"/>
                      </a:lnTo>
                      <a:lnTo>
                        <a:pt x="31" y="5"/>
                      </a:lnTo>
                      <a:lnTo>
                        <a:pt x="32" y="7"/>
                      </a:lnTo>
                      <a:lnTo>
                        <a:pt x="31" y="9"/>
                      </a:lnTo>
                      <a:lnTo>
                        <a:pt x="26" y="10"/>
                      </a:lnTo>
                      <a:lnTo>
                        <a:pt x="21" y="11"/>
                      </a:lnTo>
                      <a:lnTo>
                        <a:pt x="15" y="11"/>
                      </a:lnTo>
                      <a:lnTo>
                        <a:pt x="8" y="10"/>
                      </a:lnTo>
                      <a:lnTo>
                        <a:pt x="4" y="9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C6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1709" y="1371"/>
                  <a:ext cx="38" cy="19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15" y="0"/>
                    </a:cxn>
                    <a:cxn ang="0">
                      <a:pos x="115" y="23"/>
                    </a:cxn>
                    <a:cxn ang="0">
                      <a:pos x="84" y="33"/>
                    </a:cxn>
                    <a:cxn ang="0">
                      <a:pos x="0" y="57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15" h="57">
                      <a:moveTo>
                        <a:pt x="0" y="24"/>
                      </a:moveTo>
                      <a:lnTo>
                        <a:pt x="115" y="0"/>
                      </a:lnTo>
                      <a:lnTo>
                        <a:pt x="115" y="23"/>
                      </a:lnTo>
                      <a:lnTo>
                        <a:pt x="84" y="33"/>
                      </a:lnTo>
                      <a:lnTo>
                        <a:pt x="0" y="5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3335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Freeform 189"/>
                <p:cNvSpPr>
                  <a:spLocks/>
                </p:cNvSpPr>
                <p:nvPr/>
              </p:nvSpPr>
              <p:spPr bwMode="auto">
                <a:xfrm>
                  <a:off x="1711" y="1371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4" y="20"/>
                    </a:cxn>
                    <a:cxn ang="0">
                      <a:pos x="28" y="17"/>
                    </a:cxn>
                    <a:cxn ang="0">
                      <a:pos x="41" y="14"/>
                    </a:cxn>
                    <a:cxn ang="0">
                      <a:pos x="55" y="11"/>
                    </a:cxn>
                    <a:cxn ang="0">
                      <a:pos x="69" y="8"/>
                    </a:cxn>
                    <a:cxn ang="0">
                      <a:pos x="82" y="5"/>
                    </a:cxn>
                    <a:cxn ang="0">
                      <a:pos x="96" y="3"/>
                    </a:cxn>
                    <a:cxn ang="0">
                      <a:pos x="110" y="0"/>
                    </a:cxn>
                    <a:cxn ang="0">
                      <a:pos x="110" y="6"/>
                    </a:cxn>
                    <a:cxn ang="0">
                      <a:pos x="110" y="11"/>
                    </a:cxn>
                    <a:cxn ang="0">
                      <a:pos x="110" y="17"/>
                    </a:cxn>
                    <a:cxn ang="0">
                      <a:pos x="110" y="24"/>
                    </a:cxn>
                    <a:cxn ang="0">
                      <a:pos x="103" y="26"/>
                    </a:cxn>
                    <a:cxn ang="0">
                      <a:pos x="95" y="28"/>
                    </a:cxn>
                    <a:cxn ang="0">
                      <a:pos x="87" y="31"/>
                    </a:cxn>
                    <a:cxn ang="0">
                      <a:pos x="79" y="33"/>
                    </a:cxn>
                    <a:cxn ang="0">
                      <a:pos x="70" y="37"/>
                    </a:cxn>
                    <a:cxn ang="0">
                      <a:pos x="59" y="39"/>
                    </a:cxn>
                    <a:cxn ang="0">
                      <a:pos x="50" y="42"/>
                    </a:cxn>
                    <a:cxn ang="0">
                      <a:pos x="40" y="44"/>
                    </a:cxn>
                    <a:cxn ang="0">
                      <a:pos x="30" y="46"/>
                    </a:cxn>
                    <a:cxn ang="0">
                      <a:pos x="20" y="49"/>
                    </a:cxn>
                    <a:cxn ang="0">
                      <a:pos x="10" y="51"/>
                    </a:cxn>
                    <a:cxn ang="0">
                      <a:pos x="0" y="54"/>
                    </a:cxn>
                    <a:cxn ang="0">
                      <a:pos x="0" y="46"/>
                    </a:cxn>
                    <a:cxn ang="0">
                      <a:pos x="0" y="39"/>
                    </a:cxn>
                    <a:cxn ang="0">
                      <a:pos x="0" y="30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10" h="54">
                      <a:moveTo>
                        <a:pt x="0" y="23"/>
                      </a:moveTo>
                      <a:lnTo>
                        <a:pt x="14" y="20"/>
                      </a:lnTo>
                      <a:lnTo>
                        <a:pt x="28" y="17"/>
                      </a:lnTo>
                      <a:lnTo>
                        <a:pt x="41" y="14"/>
                      </a:lnTo>
                      <a:lnTo>
                        <a:pt x="55" y="11"/>
                      </a:lnTo>
                      <a:lnTo>
                        <a:pt x="69" y="8"/>
                      </a:lnTo>
                      <a:lnTo>
                        <a:pt x="82" y="5"/>
                      </a:lnTo>
                      <a:lnTo>
                        <a:pt x="96" y="3"/>
                      </a:lnTo>
                      <a:lnTo>
                        <a:pt x="110" y="0"/>
                      </a:lnTo>
                      <a:lnTo>
                        <a:pt x="110" y="6"/>
                      </a:lnTo>
                      <a:lnTo>
                        <a:pt x="110" y="11"/>
                      </a:lnTo>
                      <a:lnTo>
                        <a:pt x="110" y="17"/>
                      </a:lnTo>
                      <a:lnTo>
                        <a:pt x="110" y="24"/>
                      </a:lnTo>
                      <a:lnTo>
                        <a:pt x="103" y="26"/>
                      </a:lnTo>
                      <a:lnTo>
                        <a:pt x="95" y="28"/>
                      </a:lnTo>
                      <a:lnTo>
                        <a:pt x="87" y="31"/>
                      </a:lnTo>
                      <a:lnTo>
                        <a:pt x="79" y="33"/>
                      </a:lnTo>
                      <a:lnTo>
                        <a:pt x="70" y="37"/>
                      </a:lnTo>
                      <a:lnTo>
                        <a:pt x="59" y="39"/>
                      </a:lnTo>
                      <a:lnTo>
                        <a:pt x="50" y="42"/>
                      </a:lnTo>
                      <a:lnTo>
                        <a:pt x="40" y="44"/>
                      </a:lnTo>
                      <a:lnTo>
                        <a:pt x="30" y="46"/>
                      </a:lnTo>
                      <a:lnTo>
                        <a:pt x="20" y="49"/>
                      </a:lnTo>
                      <a:lnTo>
                        <a:pt x="10" y="51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3A35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1713" y="1371"/>
                  <a:ext cx="34" cy="1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3" y="19"/>
                    </a:cxn>
                    <a:cxn ang="0">
                      <a:pos x="27" y="16"/>
                    </a:cxn>
                    <a:cxn ang="0">
                      <a:pos x="39" y="13"/>
                    </a:cxn>
                    <a:cxn ang="0">
                      <a:pos x="53" y="10"/>
                    </a:cxn>
                    <a:cxn ang="0">
                      <a:pos x="66" y="8"/>
                    </a:cxn>
                    <a:cxn ang="0">
                      <a:pos x="79" y="5"/>
                    </a:cxn>
                    <a:cxn ang="0">
                      <a:pos x="91" y="3"/>
                    </a:cxn>
                    <a:cxn ang="0">
                      <a:pos x="104" y="0"/>
                    </a:cxn>
                    <a:cxn ang="0">
                      <a:pos x="104" y="6"/>
                    </a:cxn>
                    <a:cxn ang="0">
                      <a:pos x="104" y="11"/>
                    </a:cxn>
                    <a:cxn ang="0">
                      <a:pos x="104" y="17"/>
                    </a:cxn>
                    <a:cxn ang="0">
                      <a:pos x="104" y="24"/>
                    </a:cxn>
                    <a:cxn ang="0">
                      <a:pos x="97" y="26"/>
                    </a:cxn>
                    <a:cxn ang="0">
                      <a:pos x="89" y="28"/>
                    </a:cxn>
                    <a:cxn ang="0">
                      <a:pos x="81" y="31"/>
                    </a:cxn>
                    <a:cxn ang="0">
                      <a:pos x="73" y="33"/>
                    </a:cxn>
                    <a:cxn ang="0">
                      <a:pos x="64" y="35"/>
                    </a:cxn>
                    <a:cxn ang="0">
                      <a:pos x="55" y="38"/>
                    </a:cxn>
                    <a:cxn ang="0">
                      <a:pos x="46" y="41"/>
                    </a:cxn>
                    <a:cxn ang="0">
                      <a:pos x="37" y="43"/>
                    </a:cxn>
                    <a:cxn ang="0">
                      <a:pos x="28" y="45"/>
                    </a:cxn>
                    <a:cxn ang="0">
                      <a:pos x="18" y="47"/>
                    </a:cxn>
                    <a:cxn ang="0">
                      <a:pos x="10" y="50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38"/>
                    </a:cxn>
                    <a:cxn ang="0">
                      <a:pos x="0" y="29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04" h="52">
                      <a:moveTo>
                        <a:pt x="0" y="22"/>
                      </a:moveTo>
                      <a:lnTo>
                        <a:pt x="13" y="19"/>
                      </a:lnTo>
                      <a:lnTo>
                        <a:pt x="27" y="16"/>
                      </a:lnTo>
                      <a:lnTo>
                        <a:pt x="39" y="13"/>
                      </a:lnTo>
                      <a:lnTo>
                        <a:pt x="53" y="10"/>
                      </a:lnTo>
                      <a:lnTo>
                        <a:pt x="66" y="8"/>
                      </a:lnTo>
                      <a:lnTo>
                        <a:pt x="79" y="5"/>
                      </a:lnTo>
                      <a:lnTo>
                        <a:pt x="91" y="3"/>
                      </a:lnTo>
                      <a:lnTo>
                        <a:pt x="104" y="0"/>
                      </a:lnTo>
                      <a:lnTo>
                        <a:pt x="104" y="6"/>
                      </a:lnTo>
                      <a:lnTo>
                        <a:pt x="104" y="11"/>
                      </a:lnTo>
                      <a:lnTo>
                        <a:pt x="104" y="17"/>
                      </a:lnTo>
                      <a:lnTo>
                        <a:pt x="104" y="24"/>
                      </a:lnTo>
                      <a:lnTo>
                        <a:pt x="97" y="26"/>
                      </a:lnTo>
                      <a:lnTo>
                        <a:pt x="89" y="28"/>
                      </a:lnTo>
                      <a:lnTo>
                        <a:pt x="81" y="31"/>
                      </a:lnTo>
                      <a:lnTo>
                        <a:pt x="73" y="33"/>
                      </a:lnTo>
                      <a:lnTo>
                        <a:pt x="64" y="35"/>
                      </a:lnTo>
                      <a:lnTo>
                        <a:pt x="55" y="38"/>
                      </a:lnTo>
                      <a:lnTo>
                        <a:pt x="46" y="41"/>
                      </a:lnTo>
                      <a:lnTo>
                        <a:pt x="37" y="43"/>
                      </a:lnTo>
                      <a:lnTo>
                        <a:pt x="28" y="45"/>
                      </a:lnTo>
                      <a:lnTo>
                        <a:pt x="18" y="47"/>
                      </a:lnTo>
                      <a:lnTo>
                        <a:pt x="10" y="50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F38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1715" y="1371"/>
                  <a:ext cx="33" cy="1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17"/>
                    </a:cxn>
                    <a:cxn ang="0">
                      <a:pos x="24" y="15"/>
                    </a:cxn>
                    <a:cxn ang="0">
                      <a:pos x="37" y="12"/>
                    </a:cxn>
                    <a:cxn ang="0">
                      <a:pos x="49" y="10"/>
                    </a:cxn>
                    <a:cxn ang="0">
                      <a:pos x="61" y="8"/>
                    </a:cxn>
                    <a:cxn ang="0">
                      <a:pos x="74" y="5"/>
                    </a:cxn>
                    <a:cxn ang="0">
                      <a:pos x="85" y="3"/>
                    </a:cxn>
                    <a:cxn ang="0">
                      <a:pos x="98" y="0"/>
                    </a:cxn>
                    <a:cxn ang="0">
                      <a:pos x="98" y="6"/>
                    </a:cxn>
                    <a:cxn ang="0">
                      <a:pos x="98" y="12"/>
                    </a:cxn>
                    <a:cxn ang="0">
                      <a:pos x="98" y="19"/>
                    </a:cxn>
                    <a:cxn ang="0">
                      <a:pos x="98" y="24"/>
                    </a:cxn>
                    <a:cxn ang="0">
                      <a:pos x="91" y="26"/>
                    </a:cxn>
                    <a:cxn ang="0">
                      <a:pos x="82" y="28"/>
                    </a:cxn>
                    <a:cxn ang="0">
                      <a:pos x="75" y="31"/>
                    </a:cxn>
                    <a:cxn ang="0">
                      <a:pos x="67" y="33"/>
                    </a:cxn>
                    <a:cxn ang="0">
                      <a:pos x="59" y="35"/>
                    </a:cxn>
                    <a:cxn ang="0">
                      <a:pos x="50" y="38"/>
                    </a:cxn>
                    <a:cxn ang="0">
                      <a:pos x="42" y="40"/>
                    </a:cxn>
                    <a:cxn ang="0">
                      <a:pos x="34" y="42"/>
                    </a:cxn>
                    <a:cxn ang="0">
                      <a:pos x="25" y="45"/>
                    </a:cxn>
                    <a:cxn ang="0">
                      <a:pos x="17" y="47"/>
                    </a:cxn>
                    <a:cxn ang="0">
                      <a:pos x="8" y="49"/>
                    </a:cxn>
                    <a:cxn ang="0">
                      <a:pos x="0" y="51"/>
                    </a:cxn>
                    <a:cxn ang="0">
                      <a:pos x="0" y="44"/>
                    </a:cxn>
                    <a:cxn ang="0">
                      <a:pos x="0" y="35"/>
                    </a:cxn>
                    <a:cxn ang="0">
                      <a:pos x="0" y="28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98" h="51">
                      <a:moveTo>
                        <a:pt x="0" y="21"/>
                      </a:moveTo>
                      <a:lnTo>
                        <a:pt x="12" y="17"/>
                      </a:lnTo>
                      <a:lnTo>
                        <a:pt x="24" y="15"/>
                      </a:lnTo>
                      <a:lnTo>
                        <a:pt x="37" y="12"/>
                      </a:lnTo>
                      <a:lnTo>
                        <a:pt x="49" y="10"/>
                      </a:lnTo>
                      <a:lnTo>
                        <a:pt x="61" y="8"/>
                      </a:lnTo>
                      <a:lnTo>
                        <a:pt x="74" y="5"/>
                      </a:lnTo>
                      <a:lnTo>
                        <a:pt x="85" y="3"/>
                      </a:lnTo>
                      <a:lnTo>
                        <a:pt x="98" y="0"/>
                      </a:lnTo>
                      <a:lnTo>
                        <a:pt x="98" y="6"/>
                      </a:lnTo>
                      <a:lnTo>
                        <a:pt x="98" y="12"/>
                      </a:lnTo>
                      <a:lnTo>
                        <a:pt x="98" y="19"/>
                      </a:lnTo>
                      <a:lnTo>
                        <a:pt x="98" y="24"/>
                      </a:lnTo>
                      <a:lnTo>
                        <a:pt x="91" y="26"/>
                      </a:lnTo>
                      <a:lnTo>
                        <a:pt x="82" y="28"/>
                      </a:lnTo>
                      <a:lnTo>
                        <a:pt x="75" y="31"/>
                      </a:lnTo>
                      <a:lnTo>
                        <a:pt x="67" y="33"/>
                      </a:lnTo>
                      <a:lnTo>
                        <a:pt x="59" y="35"/>
                      </a:lnTo>
                      <a:lnTo>
                        <a:pt x="50" y="38"/>
                      </a:lnTo>
                      <a:lnTo>
                        <a:pt x="42" y="40"/>
                      </a:lnTo>
                      <a:lnTo>
                        <a:pt x="34" y="42"/>
                      </a:lnTo>
                      <a:lnTo>
                        <a:pt x="25" y="45"/>
                      </a:lnTo>
                      <a:lnTo>
                        <a:pt x="17" y="47"/>
                      </a:lnTo>
                      <a:lnTo>
                        <a:pt x="8" y="49"/>
                      </a:lnTo>
                      <a:lnTo>
                        <a:pt x="0" y="51"/>
                      </a:lnTo>
                      <a:lnTo>
                        <a:pt x="0" y="44"/>
                      </a:lnTo>
                      <a:lnTo>
                        <a:pt x="0" y="35"/>
                      </a:lnTo>
                      <a:lnTo>
                        <a:pt x="0" y="28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4738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Freeform 192"/>
                <p:cNvSpPr>
                  <a:spLocks/>
                </p:cNvSpPr>
                <p:nvPr/>
              </p:nvSpPr>
              <p:spPr bwMode="auto">
                <a:xfrm>
                  <a:off x="1717" y="1371"/>
                  <a:ext cx="31" cy="16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2" y="17"/>
                    </a:cxn>
                    <a:cxn ang="0">
                      <a:pos x="23" y="14"/>
                    </a:cxn>
                    <a:cxn ang="0">
                      <a:pos x="35" y="12"/>
                    </a:cxn>
                    <a:cxn ang="0">
                      <a:pos x="47" y="10"/>
                    </a:cxn>
                    <a:cxn ang="0">
                      <a:pos x="58" y="8"/>
                    </a:cxn>
                    <a:cxn ang="0">
                      <a:pos x="70" y="5"/>
                    </a:cxn>
                    <a:cxn ang="0">
                      <a:pos x="81" y="3"/>
                    </a:cxn>
                    <a:cxn ang="0">
                      <a:pos x="93" y="0"/>
                    </a:cxn>
                    <a:cxn ang="0">
                      <a:pos x="93" y="6"/>
                    </a:cxn>
                    <a:cxn ang="0">
                      <a:pos x="93" y="12"/>
                    </a:cxn>
                    <a:cxn ang="0">
                      <a:pos x="93" y="19"/>
                    </a:cxn>
                    <a:cxn ang="0">
                      <a:pos x="93" y="25"/>
                    </a:cxn>
                    <a:cxn ang="0">
                      <a:pos x="86" y="27"/>
                    </a:cxn>
                    <a:cxn ang="0">
                      <a:pos x="78" y="29"/>
                    </a:cxn>
                    <a:cxn ang="0">
                      <a:pos x="70" y="31"/>
                    </a:cxn>
                    <a:cxn ang="0">
                      <a:pos x="62" y="33"/>
                    </a:cxn>
                    <a:cxn ang="0">
                      <a:pos x="55" y="35"/>
                    </a:cxn>
                    <a:cxn ang="0">
                      <a:pos x="48" y="38"/>
                    </a:cxn>
                    <a:cxn ang="0">
                      <a:pos x="39" y="40"/>
                    </a:cxn>
                    <a:cxn ang="0">
                      <a:pos x="32" y="41"/>
                    </a:cxn>
                    <a:cxn ang="0">
                      <a:pos x="24" y="43"/>
                    </a:cxn>
                    <a:cxn ang="0">
                      <a:pos x="16" y="45"/>
                    </a:cxn>
                    <a:cxn ang="0">
                      <a:pos x="8" y="47"/>
                    </a:cxn>
                    <a:cxn ang="0">
                      <a:pos x="1" y="49"/>
                    </a:cxn>
                    <a:cxn ang="0">
                      <a:pos x="1" y="42"/>
                    </a:cxn>
                    <a:cxn ang="0">
                      <a:pos x="1" y="34"/>
                    </a:cxn>
                    <a:cxn ang="0">
                      <a:pos x="1" y="27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93" h="49">
                      <a:moveTo>
                        <a:pt x="0" y="20"/>
                      </a:moveTo>
                      <a:lnTo>
                        <a:pt x="12" y="17"/>
                      </a:lnTo>
                      <a:lnTo>
                        <a:pt x="23" y="14"/>
                      </a:lnTo>
                      <a:lnTo>
                        <a:pt x="35" y="12"/>
                      </a:lnTo>
                      <a:lnTo>
                        <a:pt x="47" y="10"/>
                      </a:lnTo>
                      <a:lnTo>
                        <a:pt x="58" y="8"/>
                      </a:lnTo>
                      <a:lnTo>
                        <a:pt x="70" y="5"/>
                      </a:lnTo>
                      <a:lnTo>
                        <a:pt x="81" y="3"/>
                      </a:lnTo>
                      <a:lnTo>
                        <a:pt x="93" y="0"/>
                      </a:lnTo>
                      <a:lnTo>
                        <a:pt x="93" y="6"/>
                      </a:lnTo>
                      <a:lnTo>
                        <a:pt x="93" y="12"/>
                      </a:lnTo>
                      <a:lnTo>
                        <a:pt x="93" y="19"/>
                      </a:lnTo>
                      <a:lnTo>
                        <a:pt x="93" y="25"/>
                      </a:lnTo>
                      <a:lnTo>
                        <a:pt x="86" y="27"/>
                      </a:lnTo>
                      <a:lnTo>
                        <a:pt x="78" y="29"/>
                      </a:lnTo>
                      <a:lnTo>
                        <a:pt x="70" y="31"/>
                      </a:lnTo>
                      <a:lnTo>
                        <a:pt x="62" y="33"/>
                      </a:lnTo>
                      <a:lnTo>
                        <a:pt x="55" y="35"/>
                      </a:lnTo>
                      <a:lnTo>
                        <a:pt x="48" y="38"/>
                      </a:lnTo>
                      <a:lnTo>
                        <a:pt x="39" y="40"/>
                      </a:lnTo>
                      <a:lnTo>
                        <a:pt x="32" y="41"/>
                      </a:lnTo>
                      <a:lnTo>
                        <a:pt x="24" y="43"/>
                      </a:lnTo>
                      <a:lnTo>
                        <a:pt x="16" y="45"/>
                      </a:lnTo>
                      <a:lnTo>
                        <a:pt x="8" y="47"/>
                      </a:lnTo>
                      <a:lnTo>
                        <a:pt x="1" y="49"/>
                      </a:lnTo>
                      <a:lnTo>
                        <a:pt x="1" y="42"/>
                      </a:lnTo>
                      <a:lnTo>
                        <a:pt x="1" y="34"/>
                      </a:lnTo>
                      <a:lnTo>
                        <a:pt x="1" y="2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4F3A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719" y="1371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1" y="15"/>
                    </a:cxn>
                    <a:cxn ang="0">
                      <a:pos x="21" y="13"/>
                    </a:cxn>
                    <a:cxn ang="0">
                      <a:pos x="32" y="10"/>
                    </a:cxn>
                    <a:cxn ang="0">
                      <a:pos x="44" y="8"/>
                    </a:cxn>
                    <a:cxn ang="0">
                      <a:pos x="54" y="6"/>
                    </a:cxn>
                    <a:cxn ang="0">
                      <a:pos x="65" y="4"/>
                    </a:cxn>
                    <a:cxn ang="0">
                      <a:pos x="76" y="2"/>
                    </a:cxn>
                    <a:cxn ang="0">
                      <a:pos x="87" y="0"/>
                    </a:cxn>
                    <a:cxn ang="0">
                      <a:pos x="87" y="5"/>
                    </a:cxn>
                    <a:cxn ang="0">
                      <a:pos x="87" y="11"/>
                    </a:cxn>
                    <a:cxn ang="0">
                      <a:pos x="87" y="18"/>
                    </a:cxn>
                    <a:cxn ang="0">
                      <a:pos x="87" y="24"/>
                    </a:cxn>
                    <a:cxn ang="0">
                      <a:pos x="80" y="26"/>
                    </a:cxn>
                    <a:cxn ang="0">
                      <a:pos x="72" y="28"/>
                    </a:cxn>
                    <a:cxn ang="0">
                      <a:pos x="65" y="30"/>
                    </a:cxn>
                    <a:cxn ang="0">
                      <a:pos x="57" y="32"/>
                    </a:cxn>
                    <a:cxn ang="0">
                      <a:pos x="50" y="34"/>
                    </a:cxn>
                    <a:cxn ang="0">
                      <a:pos x="44" y="37"/>
                    </a:cxn>
                    <a:cxn ang="0">
                      <a:pos x="36" y="38"/>
                    </a:cxn>
                    <a:cxn ang="0">
                      <a:pos x="30" y="40"/>
                    </a:cxn>
                    <a:cxn ang="0">
                      <a:pos x="23" y="42"/>
                    </a:cxn>
                    <a:cxn ang="0">
                      <a:pos x="15" y="43"/>
                    </a:cxn>
                    <a:cxn ang="0">
                      <a:pos x="9" y="45"/>
                    </a:cxn>
                    <a:cxn ang="0">
                      <a:pos x="1" y="47"/>
                    </a:cxn>
                    <a:cxn ang="0">
                      <a:pos x="1" y="40"/>
                    </a:cxn>
                    <a:cxn ang="0">
                      <a:pos x="1" y="32"/>
                    </a:cxn>
                    <a:cxn ang="0">
                      <a:pos x="0" y="2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87" h="47">
                      <a:moveTo>
                        <a:pt x="0" y="18"/>
                      </a:moveTo>
                      <a:lnTo>
                        <a:pt x="11" y="15"/>
                      </a:lnTo>
                      <a:lnTo>
                        <a:pt x="21" y="13"/>
                      </a:lnTo>
                      <a:lnTo>
                        <a:pt x="32" y="10"/>
                      </a:lnTo>
                      <a:lnTo>
                        <a:pt x="44" y="8"/>
                      </a:lnTo>
                      <a:lnTo>
                        <a:pt x="54" y="6"/>
                      </a:lnTo>
                      <a:lnTo>
                        <a:pt x="65" y="4"/>
                      </a:lnTo>
                      <a:lnTo>
                        <a:pt x="76" y="2"/>
                      </a:lnTo>
                      <a:lnTo>
                        <a:pt x="87" y="0"/>
                      </a:lnTo>
                      <a:lnTo>
                        <a:pt x="87" y="5"/>
                      </a:lnTo>
                      <a:lnTo>
                        <a:pt x="87" y="11"/>
                      </a:lnTo>
                      <a:lnTo>
                        <a:pt x="87" y="18"/>
                      </a:lnTo>
                      <a:lnTo>
                        <a:pt x="87" y="24"/>
                      </a:lnTo>
                      <a:lnTo>
                        <a:pt x="80" y="26"/>
                      </a:lnTo>
                      <a:lnTo>
                        <a:pt x="72" y="28"/>
                      </a:lnTo>
                      <a:lnTo>
                        <a:pt x="65" y="30"/>
                      </a:lnTo>
                      <a:lnTo>
                        <a:pt x="57" y="32"/>
                      </a:lnTo>
                      <a:lnTo>
                        <a:pt x="50" y="34"/>
                      </a:lnTo>
                      <a:lnTo>
                        <a:pt x="44" y="37"/>
                      </a:lnTo>
                      <a:lnTo>
                        <a:pt x="36" y="38"/>
                      </a:lnTo>
                      <a:lnTo>
                        <a:pt x="30" y="40"/>
                      </a:lnTo>
                      <a:lnTo>
                        <a:pt x="23" y="42"/>
                      </a:lnTo>
                      <a:lnTo>
                        <a:pt x="15" y="43"/>
                      </a:lnTo>
                      <a:lnTo>
                        <a:pt x="9" y="45"/>
                      </a:lnTo>
                      <a:lnTo>
                        <a:pt x="1" y="47"/>
                      </a:lnTo>
                      <a:lnTo>
                        <a:pt x="1" y="40"/>
                      </a:lnTo>
                      <a:lnTo>
                        <a:pt x="1" y="32"/>
                      </a:lnTo>
                      <a:lnTo>
                        <a:pt x="0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543A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1721" y="1371"/>
                  <a:ext cx="27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9" y="14"/>
                    </a:cxn>
                    <a:cxn ang="0">
                      <a:pos x="20" y="12"/>
                    </a:cxn>
                    <a:cxn ang="0">
                      <a:pos x="29" y="10"/>
                    </a:cxn>
                    <a:cxn ang="0">
                      <a:pos x="40" y="8"/>
                    </a:cxn>
                    <a:cxn ang="0">
                      <a:pos x="49" y="6"/>
                    </a:cxn>
                    <a:cxn ang="0">
                      <a:pos x="60" y="4"/>
                    </a:cxn>
                    <a:cxn ang="0">
                      <a:pos x="69" y="2"/>
                    </a:cxn>
                    <a:cxn ang="0">
                      <a:pos x="80" y="0"/>
                    </a:cxn>
                    <a:cxn ang="0">
                      <a:pos x="80" y="6"/>
                    </a:cxn>
                    <a:cxn ang="0">
                      <a:pos x="80" y="12"/>
                    </a:cxn>
                    <a:cxn ang="0">
                      <a:pos x="80" y="19"/>
                    </a:cxn>
                    <a:cxn ang="0">
                      <a:pos x="80" y="25"/>
                    </a:cxn>
                    <a:cxn ang="0">
                      <a:pos x="73" y="27"/>
                    </a:cxn>
                    <a:cxn ang="0">
                      <a:pos x="65" y="28"/>
                    </a:cxn>
                    <a:cxn ang="0">
                      <a:pos x="58" y="30"/>
                    </a:cxn>
                    <a:cxn ang="0">
                      <a:pos x="50" y="32"/>
                    </a:cxn>
                    <a:cxn ang="0">
                      <a:pos x="44" y="33"/>
                    </a:cxn>
                    <a:cxn ang="0">
                      <a:pos x="38" y="36"/>
                    </a:cxn>
                    <a:cxn ang="0">
                      <a:pos x="31" y="37"/>
                    </a:cxn>
                    <a:cxn ang="0">
                      <a:pos x="26" y="39"/>
                    </a:cxn>
                    <a:cxn ang="0">
                      <a:pos x="20" y="40"/>
                    </a:cxn>
                    <a:cxn ang="0">
                      <a:pos x="13" y="42"/>
                    </a:cxn>
                    <a:cxn ang="0">
                      <a:pos x="8" y="43"/>
                    </a:cxn>
                    <a:cxn ang="0">
                      <a:pos x="2" y="45"/>
                    </a:cxn>
                    <a:cxn ang="0">
                      <a:pos x="2" y="38"/>
                    </a:cxn>
                    <a:cxn ang="0">
                      <a:pos x="1" y="30"/>
                    </a:cxn>
                    <a:cxn ang="0">
                      <a:pos x="0" y="2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80" h="45">
                      <a:moveTo>
                        <a:pt x="0" y="16"/>
                      </a:moveTo>
                      <a:lnTo>
                        <a:pt x="9" y="14"/>
                      </a:lnTo>
                      <a:lnTo>
                        <a:pt x="20" y="12"/>
                      </a:lnTo>
                      <a:lnTo>
                        <a:pt x="29" y="10"/>
                      </a:lnTo>
                      <a:lnTo>
                        <a:pt x="40" y="8"/>
                      </a:lnTo>
                      <a:lnTo>
                        <a:pt x="49" y="6"/>
                      </a:lnTo>
                      <a:lnTo>
                        <a:pt x="60" y="4"/>
                      </a:lnTo>
                      <a:lnTo>
                        <a:pt x="69" y="2"/>
                      </a:lnTo>
                      <a:lnTo>
                        <a:pt x="80" y="0"/>
                      </a:lnTo>
                      <a:lnTo>
                        <a:pt x="80" y="6"/>
                      </a:lnTo>
                      <a:lnTo>
                        <a:pt x="80" y="12"/>
                      </a:lnTo>
                      <a:lnTo>
                        <a:pt x="80" y="19"/>
                      </a:lnTo>
                      <a:lnTo>
                        <a:pt x="80" y="25"/>
                      </a:lnTo>
                      <a:lnTo>
                        <a:pt x="73" y="27"/>
                      </a:lnTo>
                      <a:lnTo>
                        <a:pt x="65" y="28"/>
                      </a:lnTo>
                      <a:lnTo>
                        <a:pt x="58" y="30"/>
                      </a:lnTo>
                      <a:lnTo>
                        <a:pt x="50" y="32"/>
                      </a:lnTo>
                      <a:lnTo>
                        <a:pt x="44" y="33"/>
                      </a:lnTo>
                      <a:lnTo>
                        <a:pt x="38" y="36"/>
                      </a:lnTo>
                      <a:lnTo>
                        <a:pt x="31" y="37"/>
                      </a:lnTo>
                      <a:lnTo>
                        <a:pt x="26" y="39"/>
                      </a:lnTo>
                      <a:lnTo>
                        <a:pt x="20" y="40"/>
                      </a:lnTo>
                      <a:lnTo>
                        <a:pt x="13" y="42"/>
                      </a:lnTo>
                      <a:lnTo>
                        <a:pt x="8" y="43"/>
                      </a:lnTo>
                      <a:lnTo>
                        <a:pt x="2" y="45"/>
                      </a:lnTo>
                      <a:lnTo>
                        <a:pt x="2" y="38"/>
                      </a:lnTo>
                      <a:lnTo>
                        <a:pt x="1" y="30"/>
                      </a:lnTo>
                      <a:lnTo>
                        <a:pt x="0" y="2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B3D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Freeform 195"/>
                <p:cNvSpPr>
                  <a:spLocks/>
                </p:cNvSpPr>
                <p:nvPr/>
              </p:nvSpPr>
              <p:spPr bwMode="auto">
                <a:xfrm>
                  <a:off x="1723" y="1371"/>
                  <a:ext cx="25" cy="1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0" y="13"/>
                    </a:cxn>
                    <a:cxn ang="0">
                      <a:pos x="18" y="11"/>
                    </a:cxn>
                    <a:cxn ang="0">
                      <a:pos x="28" y="9"/>
                    </a:cxn>
                    <a:cxn ang="0">
                      <a:pos x="37" y="7"/>
                    </a:cxn>
                    <a:cxn ang="0">
                      <a:pos x="45" y="6"/>
                    </a:cxn>
                    <a:cxn ang="0">
                      <a:pos x="55" y="4"/>
                    </a:cxn>
                    <a:cxn ang="0">
                      <a:pos x="65" y="2"/>
                    </a:cxn>
                    <a:cxn ang="0">
                      <a:pos x="74" y="0"/>
                    </a:cxn>
                    <a:cxn ang="0">
                      <a:pos x="74" y="6"/>
                    </a:cxn>
                    <a:cxn ang="0">
                      <a:pos x="74" y="12"/>
                    </a:cxn>
                    <a:cxn ang="0">
                      <a:pos x="74" y="19"/>
                    </a:cxn>
                    <a:cxn ang="0">
                      <a:pos x="74" y="25"/>
                    </a:cxn>
                    <a:cxn ang="0">
                      <a:pos x="67" y="27"/>
                    </a:cxn>
                    <a:cxn ang="0">
                      <a:pos x="59" y="28"/>
                    </a:cxn>
                    <a:cxn ang="0">
                      <a:pos x="52" y="30"/>
                    </a:cxn>
                    <a:cxn ang="0">
                      <a:pos x="44" y="32"/>
                    </a:cxn>
                    <a:cxn ang="0">
                      <a:pos x="39" y="33"/>
                    </a:cxn>
                    <a:cxn ang="0">
                      <a:pos x="34" y="36"/>
                    </a:cxn>
                    <a:cxn ang="0">
                      <a:pos x="29" y="37"/>
                    </a:cxn>
                    <a:cxn ang="0">
                      <a:pos x="23" y="38"/>
                    </a:cxn>
                    <a:cxn ang="0">
                      <a:pos x="18" y="40"/>
                    </a:cxn>
                    <a:cxn ang="0">
                      <a:pos x="12" y="41"/>
                    </a:cxn>
                    <a:cxn ang="0">
                      <a:pos x="6" y="43"/>
                    </a:cxn>
                    <a:cxn ang="0">
                      <a:pos x="1" y="44"/>
                    </a:cxn>
                    <a:cxn ang="0">
                      <a:pos x="0" y="37"/>
                    </a:cxn>
                    <a:cxn ang="0">
                      <a:pos x="0" y="29"/>
                    </a:cxn>
                    <a:cxn ang="0">
                      <a:pos x="0" y="23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74" h="44">
                      <a:moveTo>
                        <a:pt x="0" y="15"/>
                      </a:moveTo>
                      <a:lnTo>
                        <a:pt x="10" y="13"/>
                      </a:lnTo>
                      <a:lnTo>
                        <a:pt x="18" y="11"/>
                      </a:lnTo>
                      <a:lnTo>
                        <a:pt x="28" y="9"/>
                      </a:lnTo>
                      <a:lnTo>
                        <a:pt x="37" y="7"/>
                      </a:lnTo>
                      <a:lnTo>
                        <a:pt x="45" y="6"/>
                      </a:lnTo>
                      <a:lnTo>
                        <a:pt x="55" y="4"/>
                      </a:lnTo>
                      <a:lnTo>
                        <a:pt x="65" y="2"/>
                      </a:lnTo>
                      <a:lnTo>
                        <a:pt x="74" y="0"/>
                      </a:lnTo>
                      <a:lnTo>
                        <a:pt x="74" y="6"/>
                      </a:lnTo>
                      <a:lnTo>
                        <a:pt x="74" y="12"/>
                      </a:lnTo>
                      <a:lnTo>
                        <a:pt x="74" y="19"/>
                      </a:lnTo>
                      <a:lnTo>
                        <a:pt x="74" y="25"/>
                      </a:lnTo>
                      <a:lnTo>
                        <a:pt x="67" y="27"/>
                      </a:lnTo>
                      <a:lnTo>
                        <a:pt x="59" y="28"/>
                      </a:lnTo>
                      <a:lnTo>
                        <a:pt x="52" y="30"/>
                      </a:lnTo>
                      <a:lnTo>
                        <a:pt x="44" y="32"/>
                      </a:lnTo>
                      <a:lnTo>
                        <a:pt x="39" y="33"/>
                      </a:lnTo>
                      <a:lnTo>
                        <a:pt x="34" y="36"/>
                      </a:lnTo>
                      <a:lnTo>
                        <a:pt x="29" y="37"/>
                      </a:lnTo>
                      <a:lnTo>
                        <a:pt x="23" y="38"/>
                      </a:lnTo>
                      <a:lnTo>
                        <a:pt x="18" y="40"/>
                      </a:lnTo>
                      <a:lnTo>
                        <a:pt x="12" y="41"/>
                      </a:lnTo>
                      <a:lnTo>
                        <a:pt x="6" y="43"/>
                      </a:lnTo>
                      <a:lnTo>
                        <a:pt x="1" y="44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03D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1725" y="1371"/>
                  <a:ext cx="23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9" y="12"/>
                    </a:cxn>
                    <a:cxn ang="0">
                      <a:pos x="17" y="10"/>
                    </a:cxn>
                    <a:cxn ang="0">
                      <a:pos x="26" y="9"/>
                    </a:cxn>
                    <a:cxn ang="0">
                      <a:pos x="35" y="7"/>
                    </a:cxn>
                    <a:cxn ang="0">
                      <a:pos x="44" y="5"/>
                    </a:cxn>
                    <a:cxn ang="0">
                      <a:pos x="52" y="4"/>
                    </a:cxn>
                    <a:cxn ang="0">
                      <a:pos x="61" y="2"/>
                    </a:cxn>
                    <a:cxn ang="0">
                      <a:pos x="69" y="0"/>
                    </a:cxn>
                    <a:cxn ang="0">
                      <a:pos x="69" y="6"/>
                    </a:cxn>
                    <a:cxn ang="0">
                      <a:pos x="69" y="12"/>
                    </a:cxn>
                    <a:cxn ang="0">
                      <a:pos x="69" y="19"/>
                    </a:cxn>
                    <a:cxn ang="0">
                      <a:pos x="69" y="25"/>
                    </a:cxn>
                    <a:cxn ang="0">
                      <a:pos x="62" y="27"/>
                    </a:cxn>
                    <a:cxn ang="0">
                      <a:pos x="55" y="29"/>
                    </a:cxn>
                    <a:cxn ang="0">
                      <a:pos x="48" y="30"/>
                    </a:cxn>
                    <a:cxn ang="0">
                      <a:pos x="40" y="32"/>
                    </a:cxn>
                    <a:cxn ang="0">
                      <a:pos x="36" y="33"/>
                    </a:cxn>
                    <a:cxn ang="0">
                      <a:pos x="31" y="34"/>
                    </a:cxn>
                    <a:cxn ang="0">
                      <a:pos x="27" y="36"/>
                    </a:cxn>
                    <a:cxn ang="0">
                      <a:pos x="21" y="37"/>
                    </a:cxn>
                    <a:cxn ang="0">
                      <a:pos x="17" y="39"/>
                    </a:cxn>
                    <a:cxn ang="0">
                      <a:pos x="12" y="40"/>
                    </a:cxn>
                    <a:cxn ang="0">
                      <a:pos x="8" y="41"/>
                    </a:cxn>
                    <a:cxn ang="0">
                      <a:pos x="2" y="42"/>
                    </a:cxn>
                    <a:cxn ang="0">
                      <a:pos x="1" y="34"/>
                    </a:cxn>
                    <a:cxn ang="0">
                      <a:pos x="1" y="28"/>
                    </a:cxn>
                    <a:cxn ang="0">
                      <a:pos x="1" y="22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69" h="42">
                      <a:moveTo>
                        <a:pt x="0" y="14"/>
                      </a:moveTo>
                      <a:lnTo>
                        <a:pt x="9" y="12"/>
                      </a:lnTo>
                      <a:lnTo>
                        <a:pt x="17" y="10"/>
                      </a:lnTo>
                      <a:lnTo>
                        <a:pt x="26" y="9"/>
                      </a:lnTo>
                      <a:lnTo>
                        <a:pt x="35" y="7"/>
                      </a:lnTo>
                      <a:lnTo>
                        <a:pt x="44" y="5"/>
                      </a:lnTo>
                      <a:lnTo>
                        <a:pt x="52" y="4"/>
                      </a:lnTo>
                      <a:lnTo>
                        <a:pt x="61" y="2"/>
                      </a:lnTo>
                      <a:lnTo>
                        <a:pt x="69" y="0"/>
                      </a:lnTo>
                      <a:lnTo>
                        <a:pt x="69" y="6"/>
                      </a:lnTo>
                      <a:lnTo>
                        <a:pt x="69" y="12"/>
                      </a:lnTo>
                      <a:lnTo>
                        <a:pt x="69" y="19"/>
                      </a:lnTo>
                      <a:lnTo>
                        <a:pt x="69" y="25"/>
                      </a:lnTo>
                      <a:lnTo>
                        <a:pt x="62" y="27"/>
                      </a:lnTo>
                      <a:lnTo>
                        <a:pt x="55" y="29"/>
                      </a:lnTo>
                      <a:lnTo>
                        <a:pt x="48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7" y="36"/>
                      </a:lnTo>
                      <a:lnTo>
                        <a:pt x="21" y="37"/>
                      </a:lnTo>
                      <a:lnTo>
                        <a:pt x="17" y="39"/>
                      </a:lnTo>
                      <a:lnTo>
                        <a:pt x="12" y="40"/>
                      </a:lnTo>
                      <a:lnTo>
                        <a:pt x="8" y="41"/>
                      </a:lnTo>
                      <a:lnTo>
                        <a:pt x="2" y="42"/>
                      </a:lnTo>
                      <a:lnTo>
                        <a:pt x="1" y="34"/>
                      </a:lnTo>
                      <a:lnTo>
                        <a:pt x="1" y="28"/>
                      </a:lnTo>
                      <a:lnTo>
                        <a:pt x="1" y="2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683F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1727" y="1371"/>
                  <a:ext cx="21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7" y="11"/>
                    </a:cxn>
                    <a:cxn ang="0">
                      <a:pos x="16" y="10"/>
                    </a:cxn>
                    <a:cxn ang="0">
                      <a:pos x="23" y="8"/>
                    </a:cxn>
                    <a:cxn ang="0">
                      <a:pos x="31" y="6"/>
                    </a:cxn>
                    <a:cxn ang="0">
                      <a:pos x="39" y="5"/>
                    </a:cxn>
                    <a:cxn ang="0">
                      <a:pos x="46" y="3"/>
                    </a:cxn>
                    <a:cxn ang="0">
                      <a:pos x="55" y="2"/>
                    </a:cxn>
                    <a:cxn ang="0">
                      <a:pos x="62" y="0"/>
                    </a:cxn>
                    <a:cxn ang="0">
                      <a:pos x="62" y="6"/>
                    </a:cxn>
                    <a:cxn ang="0">
                      <a:pos x="62" y="12"/>
                    </a:cxn>
                    <a:cxn ang="0">
                      <a:pos x="62" y="19"/>
                    </a:cxn>
                    <a:cxn ang="0">
                      <a:pos x="62" y="26"/>
                    </a:cxn>
                    <a:cxn ang="0">
                      <a:pos x="55" y="27"/>
                    </a:cxn>
                    <a:cxn ang="0">
                      <a:pos x="48" y="29"/>
                    </a:cxn>
                    <a:cxn ang="0">
                      <a:pos x="41" y="30"/>
                    </a:cxn>
                    <a:cxn ang="0">
                      <a:pos x="33" y="32"/>
                    </a:cxn>
                    <a:cxn ang="0">
                      <a:pos x="29" y="33"/>
                    </a:cxn>
                    <a:cxn ang="0">
                      <a:pos x="26" y="34"/>
                    </a:cxn>
                    <a:cxn ang="0">
                      <a:pos x="22" y="36"/>
                    </a:cxn>
                    <a:cxn ang="0">
                      <a:pos x="18" y="37"/>
                    </a:cxn>
                    <a:cxn ang="0">
                      <a:pos x="13" y="38"/>
                    </a:cxn>
                    <a:cxn ang="0">
                      <a:pos x="10" y="38"/>
                    </a:cxn>
                    <a:cxn ang="0">
                      <a:pos x="6" y="39"/>
                    </a:cxn>
                    <a:cxn ang="0">
                      <a:pos x="2" y="40"/>
                    </a:cxn>
                    <a:cxn ang="0">
                      <a:pos x="1" y="33"/>
                    </a:cxn>
                    <a:cxn ang="0">
                      <a:pos x="1" y="27"/>
                    </a:cxn>
                    <a:cxn ang="0">
                      <a:pos x="0" y="2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2" h="40">
                      <a:moveTo>
                        <a:pt x="0" y="13"/>
                      </a:moveTo>
                      <a:lnTo>
                        <a:pt x="7" y="11"/>
                      </a:lnTo>
                      <a:lnTo>
                        <a:pt x="16" y="10"/>
                      </a:lnTo>
                      <a:lnTo>
                        <a:pt x="23" y="8"/>
                      </a:lnTo>
                      <a:lnTo>
                        <a:pt x="31" y="6"/>
                      </a:lnTo>
                      <a:lnTo>
                        <a:pt x="39" y="5"/>
                      </a:lnTo>
                      <a:lnTo>
                        <a:pt x="46" y="3"/>
                      </a:lnTo>
                      <a:lnTo>
                        <a:pt x="55" y="2"/>
                      </a:lnTo>
                      <a:lnTo>
                        <a:pt x="62" y="0"/>
                      </a:lnTo>
                      <a:lnTo>
                        <a:pt x="62" y="6"/>
                      </a:lnTo>
                      <a:lnTo>
                        <a:pt x="62" y="12"/>
                      </a:lnTo>
                      <a:lnTo>
                        <a:pt x="62" y="19"/>
                      </a:lnTo>
                      <a:lnTo>
                        <a:pt x="62" y="26"/>
                      </a:lnTo>
                      <a:lnTo>
                        <a:pt x="55" y="27"/>
                      </a:lnTo>
                      <a:lnTo>
                        <a:pt x="48" y="29"/>
                      </a:lnTo>
                      <a:lnTo>
                        <a:pt x="41" y="30"/>
                      </a:lnTo>
                      <a:lnTo>
                        <a:pt x="33" y="32"/>
                      </a:lnTo>
                      <a:lnTo>
                        <a:pt x="29" y="33"/>
                      </a:lnTo>
                      <a:lnTo>
                        <a:pt x="26" y="34"/>
                      </a:lnTo>
                      <a:lnTo>
                        <a:pt x="22" y="36"/>
                      </a:lnTo>
                      <a:lnTo>
                        <a:pt x="18" y="37"/>
                      </a:lnTo>
                      <a:lnTo>
                        <a:pt x="13" y="38"/>
                      </a:lnTo>
                      <a:lnTo>
                        <a:pt x="10" y="38"/>
                      </a:lnTo>
                      <a:lnTo>
                        <a:pt x="6" y="39"/>
                      </a:lnTo>
                      <a:lnTo>
                        <a:pt x="2" y="40"/>
                      </a:lnTo>
                      <a:lnTo>
                        <a:pt x="1" y="33"/>
                      </a:lnTo>
                      <a:lnTo>
                        <a:pt x="1" y="27"/>
                      </a:lnTo>
                      <a:lnTo>
                        <a:pt x="0" y="2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70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Freeform 198"/>
                <p:cNvSpPr>
                  <a:spLocks/>
                </p:cNvSpPr>
                <p:nvPr/>
              </p:nvSpPr>
              <p:spPr bwMode="auto">
                <a:xfrm>
                  <a:off x="1729" y="1371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6" y="11"/>
                    </a:cxn>
                    <a:cxn ang="0">
                      <a:pos x="14" y="9"/>
                    </a:cxn>
                    <a:cxn ang="0">
                      <a:pos x="20" y="8"/>
                    </a:cxn>
                    <a:cxn ang="0">
                      <a:pos x="27" y="6"/>
                    </a:cxn>
                    <a:cxn ang="0">
                      <a:pos x="35" y="5"/>
                    </a:cxn>
                    <a:cxn ang="0">
                      <a:pos x="42" y="3"/>
                    </a:cxn>
                    <a:cxn ang="0">
                      <a:pos x="49" y="2"/>
                    </a:cxn>
                    <a:cxn ang="0">
                      <a:pos x="56" y="0"/>
                    </a:cxn>
                    <a:cxn ang="0">
                      <a:pos x="56" y="6"/>
                    </a:cxn>
                    <a:cxn ang="0">
                      <a:pos x="56" y="12"/>
                    </a:cxn>
                    <a:cxn ang="0">
                      <a:pos x="56" y="20"/>
                    </a:cxn>
                    <a:cxn ang="0">
                      <a:pos x="56" y="26"/>
                    </a:cxn>
                    <a:cxn ang="0">
                      <a:pos x="49" y="27"/>
                    </a:cxn>
                    <a:cxn ang="0">
                      <a:pos x="42" y="29"/>
                    </a:cxn>
                    <a:cxn ang="0">
                      <a:pos x="35" y="30"/>
                    </a:cxn>
                    <a:cxn ang="0">
                      <a:pos x="29" y="32"/>
                    </a:cxn>
                    <a:cxn ang="0">
                      <a:pos x="21" y="33"/>
                    </a:cxn>
                    <a:cxn ang="0">
                      <a:pos x="15" y="36"/>
                    </a:cxn>
                    <a:cxn ang="0">
                      <a:pos x="8" y="37"/>
                    </a:cxn>
                    <a:cxn ang="0">
                      <a:pos x="1" y="39"/>
                    </a:cxn>
                    <a:cxn ang="0">
                      <a:pos x="1" y="32"/>
                    </a:cxn>
                    <a:cxn ang="0">
                      <a:pos x="1" y="26"/>
                    </a:cxn>
                    <a:cxn ang="0">
                      <a:pos x="0" y="2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6" h="39">
                      <a:moveTo>
                        <a:pt x="0" y="13"/>
                      </a:moveTo>
                      <a:lnTo>
                        <a:pt x="6" y="11"/>
                      </a:lnTo>
                      <a:lnTo>
                        <a:pt x="14" y="9"/>
                      </a:lnTo>
                      <a:lnTo>
                        <a:pt x="20" y="8"/>
                      </a:lnTo>
                      <a:lnTo>
                        <a:pt x="27" y="6"/>
                      </a:lnTo>
                      <a:lnTo>
                        <a:pt x="35" y="5"/>
                      </a:lnTo>
                      <a:lnTo>
                        <a:pt x="42" y="3"/>
                      </a:lnTo>
                      <a:lnTo>
                        <a:pt x="49" y="2"/>
                      </a:lnTo>
                      <a:lnTo>
                        <a:pt x="56" y="0"/>
                      </a:lnTo>
                      <a:lnTo>
                        <a:pt x="56" y="6"/>
                      </a:lnTo>
                      <a:lnTo>
                        <a:pt x="56" y="12"/>
                      </a:lnTo>
                      <a:lnTo>
                        <a:pt x="56" y="20"/>
                      </a:lnTo>
                      <a:lnTo>
                        <a:pt x="56" y="26"/>
                      </a:lnTo>
                      <a:lnTo>
                        <a:pt x="49" y="27"/>
                      </a:lnTo>
                      <a:lnTo>
                        <a:pt x="42" y="29"/>
                      </a:lnTo>
                      <a:lnTo>
                        <a:pt x="35" y="30"/>
                      </a:lnTo>
                      <a:lnTo>
                        <a:pt x="29" y="32"/>
                      </a:lnTo>
                      <a:lnTo>
                        <a:pt x="21" y="33"/>
                      </a:lnTo>
                      <a:lnTo>
                        <a:pt x="15" y="36"/>
                      </a:lnTo>
                      <a:lnTo>
                        <a:pt x="8" y="37"/>
                      </a:lnTo>
                      <a:lnTo>
                        <a:pt x="1" y="39"/>
                      </a:lnTo>
                      <a:lnTo>
                        <a:pt x="1" y="32"/>
                      </a:lnTo>
                      <a:lnTo>
                        <a:pt x="1" y="26"/>
                      </a:lnTo>
                      <a:lnTo>
                        <a:pt x="0" y="2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199"/>
                <p:cNvSpPr>
                  <a:spLocks/>
                </p:cNvSpPr>
                <p:nvPr/>
              </p:nvSpPr>
              <p:spPr bwMode="auto">
                <a:xfrm>
                  <a:off x="1731" y="1371"/>
                  <a:ext cx="17" cy="12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51" y="0"/>
                    </a:cxn>
                    <a:cxn ang="0">
                      <a:pos x="51" y="27"/>
                    </a:cxn>
                    <a:cxn ang="0">
                      <a:pos x="24" y="32"/>
                    </a:cxn>
                    <a:cxn ang="0">
                      <a:pos x="2" y="37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1" h="37">
                      <a:moveTo>
                        <a:pt x="0" y="12"/>
                      </a:moveTo>
                      <a:lnTo>
                        <a:pt x="51" y="0"/>
                      </a:lnTo>
                      <a:lnTo>
                        <a:pt x="51" y="27"/>
                      </a:lnTo>
                      <a:lnTo>
                        <a:pt x="24" y="32"/>
                      </a:lnTo>
                      <a:lnTo>
                        <a:pt x="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Freeform 200"/>
                <p:cNvSpPr>
                  <a:spLocks/>
                </p:cNvSpPr>
                <p:nvPr/>
              </p:nvSpPr>
              <p:spPr bwMode="auto">
                <a:xfrm>
                  <a:off x="1710" y="1246"/>
                  <a:ext cx="26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"/>
                    </a:cxn>
                    <a:cxn ang="0">
                      <a:pos x="20" y="29"/>
                    </a:cxn>
                    <a:cxn ang="0">
                      <a:pos x="78" y="27"/>
                    </a:cxn>
                    <a:cxn ang="0">
                      <a:pos x="7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20" y="29"/>
                      </a:lnTo>
                      <a:lnTo>
                        <a:pt x="78" y="27"/>
                      </a:lnTo>
                      <a:lnTo>
                        <a:pt x="7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5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Freeform 201"/>
                <p:cNvSpPr>
                  <a:spLocks/>
                </p:cNvSpPr>
                <p:nvPr/>
              </p:nvSpPr>
              <p:spPr bwMode="auto">
                <a:xfrm>
                  <a:off x="1712" y="1246"/>
                  <a:ext cx="24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5" y="29"/>
                    </a:cxn>
                    <a:cxn ang="0">
                      <a:pos x="10" y="29"/>
                    </a:cxn>
                    <a:cxn ang="0">
                      <a:pos x="15" y="29"/>
                    </a:cxn>
                    <a:cxn ang="0">
                      <a:pos x="20" y="29"/>
                    </a:cxn>
                    <a:cxn ang="0">
                      <a:pos x="27" y="29"/>
                    </a:cxn>
                    <a:cxn ang="0">
                      <a:pos x="34" y="28"/>
                    </a:cxn>
                    <a:cxn ang="0">
                      <a:pos x="40" y="28"/>
                    </a:cxn>
                    <a:cxn ang="0">
                      <a:pos x="48" y="28"/>
                    </a:cxn>
                    <a:cxn ang="0">
                      <a:pos x="54" y="27"/>
                    </a:cxn>
                    <a:cxn ang="0">
                      <a:pos x="60" y="27"/>
                    </a:cxn>
                    <a:cxn ang="0">
                      <a:pos x="68" y="27"/>
                    </a:cxn>
                    <a:cxn ang="0">
                      <a:pos x="74" y="27"/>
                    </a:cxn>
                    <a:cxn ang="0">
                      <a:pos x="73" y="20"/>
                    </a:cxn>
                    <a:cxn ang="0">
                      <a:pos x="72" y="13"/>
                    </a:cxn>
                    <a:cxn ang="0">
                      <a:pos x="71" y="7"/>
                    </a:cxn>
                    <a:cxn ang="0">
                      <a:pos x="70" y="0"/>
                    </a:cxn>
                    <a:cxn ang="0">
                      <a:pos x="62" y="0"/>
                    </a:cxn>
                    <a:cxn ang="0">
                      <a:pos x="53" y="0"/>
                    </a:cxn>
                    <a:cxn ang="0">
                      <a:pos x="44" y="0"/>
                    </a:cxn>
                    <a:cxn ang="0">
                      <a:pos x="35" y="0"/>
                    </a:cxn>
                    <a:cxn ang="0">
                      <a:pos x="27" y="0"/>
                    </a:cxn>
                    <a:cxn ang="0">
                      <a:pos x="18" y="0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20" y="29"/>
                      </a:lnTo>
                      <a:lnTo>
                        <a:pt x="27" y="29"/>
                      </a:lnTo>
                      <a:lnTo>
                        <a:pt x="34" y="28"/>
                      </a:lnTo>
                      <a:lnTo>
                        <a:pt x="40" y="28"/>
                      </a:lnTo>
                      <a:lnTo>
                        <a:pt x="48" y="28"/>
                      </a:lnTo>
                      <a:lnTo>
                        <a:pt x="54" y="27"/>
                      </a:lnTo>
                      <a:lnTo>
                        <a:pt x="60" y="27"/>
                      </a:lnTo>
                      <a:lnTo>
                        <a:pt x="68" y="27"/>
                      </a:lnTo>
                      <a:lnTo>
                        <a:pt x="74" y="27"/>
                      </a:lnTo>
                      <a:lnTo>
                        <a:pt x="73" y="20"/>
                      </a:lnTo>
                      <a:lnTo>
                        <a:pt x="72" y="13"/>
                      </a:lnTo>
                      <a:lnTo>
                        <a:pt x="71" y="7"/>
                      </a:lnTo>
                      <a:lnTo>
                        <a:pt x="70" y="0"/>
                      </a:lnTo>
                      <a:lnTo>
                        <a:pt x="62" y="0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35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Freeform 202"/>
                <p:cNvSpPr>
                  <a:spLocks/>
                </p:cNvSpPr>
                <p:nvPr/>
              </p:nvSpPr>
              <p:spPr bwMode="auto">
                <a:xfrm>
                  <a:off x="1713" y="1246"/>
                  <a:ext cx="23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6" y="29"/>
                    </a:cxn>
                    <a:cxn ang="0">
                      <a:pos x="10" y="29"/>
                    </a:cxn>
                    <a:cxn ang="0">
                      <a:pos x="15" y="29"/>
                    </a:cxn>
                    <a:cxn ang="0">
                      <a:pos x="19" y="29"/>
                    </a:cxn>
                    <a:cxn ang="0">
                      <a:pos x="26" y="29"/>
                    </a:cxn>
                    <a:cxn ang="0">
                      <a:pos x="32" y="28"/>
                    </a:cxn>
                    <a:cxn ang="0">
                      <a:pos x="38" y="28"/>
                    </a:cxn>
                    <a:cxn ang="0">
                      <a:pos x="45" y="28"/>
                    </a:cxn>
                    <a:cxn ang="0">
                      <a:pos x="51" y="27"/>
                    </a:cxn>
                    <a:cxn ang="0">
                      <a:pos x="58" y="27"/>
                    </a:cxn>
                    <a:cxn ang="0">
                      <a:pos x="64" y="27"/>
                    </a:cxn>
                    <a:cxn ang="0">
                      <a:pos x="70" y="27"/>
                    </a:cxn>
                    <a:cxn ang="0">
                      <a:pos x="69" y="20"/>
                    </a:cxn>
                    <a:cxn ang="0">
                      <a:pos x="68" y="13"/>
                    </a:cxn>
                    <a:cxn ang="0">
                      <a:pos x="67" y="7"/>
                    </a:cxn>
                    <a:cxn ang="0">
                      <a:pos x="66" y="0"/>
                    </a:cxn>
                    <a:cxn ang="0">
                      <a:pos x="58" y="0"/>
                    </a:cxn>
                    <a:cxn ang="0">
                      <a:pos x="49" y="0"/>
                    </a:cxn>
                    <a:cxn ang="0">
                      <a:pos x="42" y="0"/>
                    </a:cxn>
                    <a:cxn ang="0">
                      <a:pos x="33" y="0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0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19" y="29"/>
                      </a:lnTo>
                      <a:lnTo>
                        <a:pt x="26" y="29"/>
                      </a:lnTo>
                      <a:lnTo>
                        <a:pt x="32" y="28"/>
                      </a:lnTo>
                      <a:lnTo>
                        <a:pt x="38" y="28"/>
                      </a:lnTo>
                      <a:lnTo>
                        <a:pt x="45" y="28"/>
                      </a:lnTo>
                      <a:lnTo>
                        <a:pt x="51" y="27"/>
                      </a:lnTo>
                      <a:lnTo>
                        <a:pt x="58" y="27"/>
                      </a:lnTo>
                      <a:lnTo>
                        <a:pt x="64" y="27"/>
                      </a:lnTo>
                      <a:lnTo>
                        <a:pt x="70" y="27"/>
                      </a:lnTo>
                      <a:lnTo>
                        <a:pt x="69" y="20"/>
                      </a:lnTo>
                      <a:lnTo>
                        <a:pt x="68" y="13"/>
                      </a:lnTo>
                      <a:lnTo>
                        <a:pt x="67" y="7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9" y="0"/>
                      </a:lnTo>
                      <a:lnTo>
                        <a:pt x="42" y="0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38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Freeform 203"/>
                <p:cNvSpPr>
                  <a:spLocks/>
                </p:cNvSpPr>
                <p:nvPr/>
              </p:nvSpPr>
              <p:spPr bwMode="auto">
                <a:xfrm>
                  <a:off x="1715" y="1246"/>
                  <a:ext cx="2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8" y="29"/>
                    </a:cxn>
                    <a:cxn ang="0">
                      <a:pos x="12" y="29"/>
                    </a:cxn>
                    <a:cxn ang="0">
                      <a:pos x="17" y="29"/>
                    </a:cxn>
                    <a:cxn ang="0">
                      <a:pos x="23" y="29"/>
                    </a:cxn>
                    <a:cxn ang="0">
                      <a:pos x="28" y="28"/>
                    </a:cxn>
                    <a:cxn ang="0">
                      <a:pos x="35" y="28"/>
                    </a:cxn>
                    <a:cxn ang="0">
                      <a:pos x="41" y="28"/>
                    </a:cxn>
                    <a:cxn ang="0">
                      <a:pos x="46" y="27"/>
                    </a:cxn>
                    <a:cxn ang="0">
                      <a:pos x="53" y="27"/>
                    </a:cxn>
                    <a:cxn ang="0">
                      <a:pos x="58" y="27"/>
                    </a:cxn>
                    <a:cxn ang="0">
                      <a:pos x="64" y="27"/>
                    </a:cxn>
                    <a:cxn ang="0">
                      <a:pos x="63" y="20"/>
                    </a:cxn>
                    <a:cxn ang="0">
                      <a:pos x="62" y="13"/>
                    </a:cxn>
                    <a:cxn ang="0">
                      <a:pos x="61" y="7"/>
                    </a:cxn>
                    <a:cxn ang="0">
                      <a:pos x="60" y="0"/>
                    </a:cxn>
                    <a:cxn ang="0">
                      <a:pos x="53" y="0"/>
                    </a:cxn>
                    <a:cxn ang="0">
                      <a:pos x="45" y="0"/>
                    </a:cxn>
                    <a:cxn ang="0">
                      <a:pos x="38" y="0"/>
                    </a:cxn>
                    <a:cxn ang="0">
                      <a:pos x="30" y="0"/>
                    </a:cxn>
                    <a:cxn ang="0">
                      <a:pos x="23" y="0"/>
                    </a:cxn>
                    <a:cxn ang="0">
                      <a:pos x="16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8" y="29"/>
                      </a:lnTo>
                      <a:lnTo>
                        <a:pt x="12" y="29"/>
                      </a:lnTo>
                      <a:lnTo>
                        <a:pt x="17" y="29"/>
                      </a:lnTo>
                      <a:lnTo>
                        <a:pt x="23" y="29"/>
                      </a:lnTo>
                      <a:lnTo>
                        <a:pt x="28" y="28"/>
                      </a:lnTo>
                      <a:lnTo>
                        <a:pt x="35" y="28"/>
                      </a:lnTo>
                      <a:lnTo>
                        <a:pt x="41" y="28"/>
                      </a:lnTo>
                      <a:lnTo>
                        <a:pt x="46" y="27"/>
                      </a:lnTo>
                      <a:lnTo>
                        <a:pt x="53" y="27"/>
                      </a:lnTo>
                      <a:lnTo>
                        <a:pt x="58" y="27"/>
                      </a:lnTo>
                      <a:lnTo>
                        <a:pt x="64" y="27"/>
                      </a:lnTo>
                      <a:lnTo>
                        <a:pt x="63" y="20"/>
                      </a:lnTo>
                      <a:lnTo>
                        <a:pt x="62" y="13"/>
                      </a:lnTo>
                      <a:lnTo>
                        <a:pt x="61" y="7"/>
                      </a:lnTo>
                      <a:lnTo>
                        <a:pt x="60" y="0"/>
                      </a:lnTo>
                      <a:lnTo>
                        <a:pt x="53" y="0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8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Freeform 204"/>
                <p:cNvSpPr>
                  <a:spLocks/>
                </p:cNvSpPr>
                <p:nvPr/>
              </p:nvSpPr>
              <p:spPr bwMode="auto">
                <a:xfrm>
                  <a:off x="1716" y="1246"/>
                  <a:ext cx="20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8" y="29"/>
                    </a:cxn>
                    <a:cxn ang="0">
                      <a:pos x="13" y="29"/>
                    </a:cxn>
                    <a:cxn ang="0">
                      <a:pos x="17" y="29"/>
                    </a:cxn>
                    <a:cxn ang="0">
                      <a:pos x="22" y="29"/>
                    </a:cxn>
                    <a:cxn ang="0">
                      <a:pos x="27" y="28"/>
                    </a:cxn>
                    <a:cxn ang="0">
                      <a:pos x="33" y="28"/>
                    </a:cxn>
                    <a:cxn ang="0">
                      <a:pos x="39" y="28"/>
                    </a:cxn>
                    <a:cxn ang="0">
                      <a:pos x="44" y="27"/>
                    </a:cxn>
                    <a:cxn ang="0">
                      <a:pos x="50" y="27"/>
                    </a:cxn>
                    <a:cxn ang="0">
                      <a:pos x="55" y="27"/>
                    </a:cxn>
                    <a:cxn ang="0">
                      <a:pos x="60" y="27"/>
                    </a:cxn>
                    <a:cxn ang="0">
                      <a:pos x="59" y="20"/>
                    </a:cxn>
                    <a:cxn ang="0">
                      <a:pos x="58" y="13"/>
                    </a:cxn>
                    <a:cxn ang="0">
                      <a:pos x="57" y="7"/>
                    </a:cxn>
                    <a:cxn ang="0">
                      <a:pos x="56" y="0"/>
                    </a:cxn>
                    <a:cxn ang="0">
                      <a:pos x="50" y="0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28" y="0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8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22" y="29"/>
                      </a:lnTo>
                      <a:lnTo>
                        <a:pt x="27" y="28"/>
                      </a:lnTo>
                      <a:lnTo>
                        <a:pt x="33" y="28"/>
                      </a:lnTo>
                      <a:lnTo>
                        <a:pt x="39" y="28"/>
                      </a:lnTo>
                      <a:lnTo>
                        <a:pt x="44" y="27"/>
                      </a:lnTo>
                      <a:lnTo>
                        <a:pt x="50" y="27"/>
                      </a:lnTo>
                      <a:lnTo>
                        <a:pt x="55" y="27"/>
                      </a:lnTo>
                      <a:lnTo>
                        <a:pt x="60" y="27"/>
                      </a:lnTo>
                      <a:lnTo>
                        <a:pt x="59" y="20"/>
                      </a:lnTo>
                      <a:lnTo>
                        <a:pt x="58" y="13"/>
                      </a:lnTo>
                      <a:lnTo>
                        <a:pt x="57" y="7"/>
                      </a:lnTo>
                      <a:lnTo>
                        <a:pt x="56" y="0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3A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Freeform 205"/>
                <p:cNvSpPr>
                  <a:spLocks/>
                </p:cNvSpPr>
                <p:nvPr/>
              </p:nvSpPr>
              <p:spPr bwMode="auto">
                <a:xfrm>
                  <a:off x="1718" y="1246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9" y="29"/>
                    </a:cxn>
                    <a:cxn ang="0">
                      <a:pos x="13" y="29"/>
                    </a:cxn>
                    <a:cxn ang="0">
                      <a:pos x="16" y="29"/>
                    </a:cxn>
                    <a:cxn ang="0">
                      <a:pos x="21" y="29"/>
                    </a:cxn>
                    <a:cxn ang="0">
                      <a:pos x="27" y="28"/>
                    </a:cxn>
                    <a:cxn ang="0">
                      <a:pos x="31" y="28"/>
                    </a:cxn>
                    <a:cxn ang="0">
                      <a:pos x="36" y="28"/>
                    </a:cxn>
                    <a:cxn ang="0">
                      <a:pos x="41" y="27"/>
                    </a:cxn>
                    <a:cxn ang="0">
                      <a:pos x="46" y="27"/>
                    </a:cxn>
                    <a:cxn ang="0">
                      <a:pos x="51" y="27"/>
                    </a:cxn>
                    <a:cxn ang="0">
                      <a:pos x="56" y="27"/>
                    </a:cxn>
                    <a:cxn ang="0">
                      <a:pos x="55" y="20"/>
                    </a:cxn>
                    <a:cxn ang="0">
                      <a:pos x="54" y="13"/>
                    </a:cxn>
                    <a:cxn ang="0">
                      <a:pos x="53" y="7"/>
                    </a:cxn>
                    <a:cxn ang="0">
                      <a:pos x="52" y="0"/>
                    </a:cxn>
                    <a:cxn ang="0">
                      <a:pos x="46" y="0"/>
                    </a:cxn>
                    <a:cxn ang="0">
                      <a:pos x="39" y="0"/>
                    </a:cxn>
                    <a:cxn ang="0">
                      <a:pos x="33" y="0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6" y="29"/>
                      </a:lnTo>
                      <a:lnTo>
                        <a:pt x="21" y="29"/>
                      </a:lnTo>
                      <a:lnTo>
                        <a:pt x="27" y="28"/>
                      </a:lnTo>
                      <a:lnTo>
                        <a:pt x="31" y="28"/>
                      </a:lnTo>
                      <a:lnTo>
                        <a:pt x="36" y="28"/>
                      </a:lnTo>
                      <a:lnTo>
                        <a:pt x="41" y="27"/>
                      </a:lnTo>
                      <a:lnTo>
                        <a:pt x="46" y="27"/>
                      </a:lnTo>
                      <a:lnTo>
                        <a:pt x="51" y="27"/>
                      </a:lnTo>
                      <a:lnTo>
                        <a:pt x="56" y="27"/>
                      </a:lnTo>
                      <a:lnTo>
                        <a:pt x="55" y="20"/>
                      </a:lnTo>
                      <a:lnTo>
                        <a:pt x="54" y="13"/>
                      </a:lnTo>
                      <a:lnTo>
                        <a:pt x="53" y="7"/>
                      </a:lnTo>
                      <a:lnTo>
                        <a:pt x="52" y="0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3A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Freeform 206"/>
                <p:cNvSpPr>
                  <a:spLocks/>
                </p:cNvSpPr>
                <p:nvPr/>
              </p:nvSpPr>
              <p:spPr bwMode="auto">
                <a:xfrm>
                  <a:off x="1719" y="1246"/>
                  <a:ext cx="17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8" y="29"/>
                    </a:cxn>
                    <a:cxn ang="0">
                      <a:pos x="11" y="29"/>
                    </a:cxn>
                    <a:cxn ang="0">
                      <a:pos x="15" y="29"/>
                    </a:cxn>
                    <a:cxn ang="0">
                      <a:pos x="19" y="29"/>
                    </a:cxn>
                    <a:cxn ang="0">
                      <a:pos x="24" y="28"/>
                    </a:cxn>
                    <a:cxn ang="0">
                      <a:pos x="28" y="28"/>
                    </a:cxn>
                    <a:cxn ang="0">
                      <a:pos x="33" y="28"/>
                    </a:cxn>
                    <a:cxn ang="0">
                      <a:pos x="37" y="27"/>
                    </a:cxn>
                    <a:cxn ang="0">
                      <a:pos x="42" y="27"/>
                    </a:cxn>
                    <a:cxn ang="0">
                      <a:pos x="47" y="27"/>
                    </a:cxn>
                    <a:cxn ang="0">
                      <a:pos x="51" y="27"/>
                    </a:cxn>
                    <a:cxn ang="0">
                      <a:pos x="50" y="20"/>
                    </a:cxn>
                    <a:cxn ang="0">
                      <a:pos x="49" y="13"/>
                    </a:cxn>
                    <a:cxn ang="0">
                      <a:pos x="48" y="7"/>
                    </a:cxn>
                    <a:cxn ang="0">
                      <a:pos x="47" y="0"/>
                    </a:cxn>
                    <a:cxn ang="0">
                      <a:pos x="41" y="0"/>
                    </a:cxn>
                    <a:cxn ang="0">
                      <a:pos x="35" y="0"/>
                    </a:cxn>
                    <a:cxn ang="0">
                      <a:pos x="29" y="0"/>
                    </a:cxn>
                    <a:cxn ang="0">
                      <a:pos x="24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8" y="29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9" y="29"/>
                      </a:lnTo>
                      <a:lnTo>
                        <a:pt x="24" y="28"/>
                      </a:lnTo>
                      <a:lnTo>
                        <a:pt x="28" y="28"/>
                      </a:lnTo>
                      <a:lnTo>
                        <a:pt x="33" y="28"/>
                      </a:lnTo>
                      <a:lnTo>
                        <a:pt x="37" y="27"/>
                      </a:lnTo>
                      <a:lnTo>
                        <a:pt x="42" y="27"/>
                      </a:lnTo>
                      <a:lnTo>
                        <a:pt x="47" y="27"/>
                      </a:lnTo>
                      <a:lnTo>
                        <a:pt x="51" y="27"/>
                      </a:lnTo>
                      <a:lnTo>
                        <a:pt x="50" y="20"/>
                      </a:lnTo>
                      <a:lnTo>
                        <a:pt x="49" y="13"/>
                      </a:lnTo>
                      <a:lnTo>
                        <a:pt x="48" y="7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3D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32" name="Freeform 208"/>
              <p:cNvSpPr>
                <a:spLocks/>
              </p:cNvSpPr>
              <p:nvPr/>
            </p:nvSpPr>
            <p:spPr bwMode="auto">
              <a:xfrm>
                <a:off x="1721" y="1246"/>
                <a:ext cx="1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7" y="29"/>
                  </a:cxn>
                  <a:cxn ang="0">
                    <a:pos x="10" y="29"/>
                  </a:cxn>
                  <a:cxn ang="0">
                    <a:pos x="13" y="29"/>
                  </a:cxn>
                  <a:cxn ang="0">
                    <a:pos x="18" y="29"/>
                  </a:cxn>
                  <a:cxn ang="0">
                    <a:pos x="22" y="28"/>
                  </a:cxn>
                  <a:cxn ang="0">
                    <a:pos x="26" y="28"/>
                  </a:cxn>
                  <a:cxn ang="0">
                    <a:pos x="30" y="28"/>
                  </a:cxn>
                  <a:cxn ang="0">
                    <a:pos x="34" y="27"/>
                  </a:cxn>
                  <a:cxn ang="0">
                    <a:pos x="38" y="27"/>
                  </a:cxn>
                  <a:cxn ang="0">
                    <a:pos x="42" y="27"/>
                  </a:cxn>
                  <a:cxn ang="0">
                    <a:pos x="46" y="27"/>
                  </a:cxn>
                  <a:cxn ang="0">
                    <a:pos x="45" y="20"/>
                  </a:cxn>
                  <a:cxn ang="0">
                    <a:pos x="44" y="13"/>
                  </a:cxn>
                  <a:cxn ang="0">
                    <a:pos x="43" y="7"/>
                  </a:cxn>
                  <a:cxn ang="0">
                    <a:pos x="42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8" y="29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27"/>
                    </a:lnTo>
                    <a:lnTo>
                      <a:pt x="45" y="20"/>
                    </a:lnTo>
                    <a:lnTo>
                      <a:pt x="44" y="13"/>
                    </a:lnTo>
                    <a:lnTo>
                      <a:pt x="43" y="7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3D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209"/>
              <p:cNvSpPr>
                <a:spLocks/>
              </p:cNvSpPr>
              <p:nvPr/>
            </p:nvSpPr>
            <p:spPr bwMode="auto">
              <a:xfrm>
                <a:off x="1723" y="1246"/>
                <a:ext cx="13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6" y="29"/>
                  </a:cxn>
                  <a:cxn ang="0">
                    <a:pos x="8" y="29"/>
                  </a:cxn>
                  <a:cxn ang="0">
                    <a:pos x="12" y="29"/>
                  </a:cxn>
                  <a:cxn ang="0">
                    <a:pos x="19" y="28"/>
                  </a:cxn>
                  <a:cxn ang="0">
                    <a:pos x="26" y="28"/>
                  </a:cxn>
                  <a:cxn ang="0">
                    <a:pos x="34" y="27"/>
                  </a:cxn>
                  <a:cxn ang="0">
                    <a:pos x="41" y="27"/>
                  </a:cxn>
                  <a:cxn ang="0">
                    <a:pos x="40" y="20"/>
                  </a:cxn>
                  <a:cxn ang="0">
                    <a:pos x="39" y="13"/>
                  </a:cxn>
                  <a:cxn ang="0">
                    <a:pos x="38" y="7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1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9" y="28"/>
                    </a:lnTo>
                    <a:lnTo>
                      <a:pt x="26" y="28"/>
                    </a:lnTo>
                    <a:lnTo>
                      <a:pt x="34" y="27"/>
                    </a:lnTo>
                    <a:lnTo>
                      <a:pt x="41" y="27"/>
                    </a:lnTo>
                    <a:lnTo>
                      <a:pt x="40" y="20"/>
                    </a:lnTo>
                    <a:lnTo>
                      <a:pt x="39" y="13"/>
                    </a:lnTo>
                    <a:lnTo>
                      <a:pt x="38" y="7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3F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210"/>
              <p:cNvSpPr>
                <a:spLocks/>
              </p:cNvSpPr>
              <p:nvPr/>
            </p:nvSpPr>
            <p:spPr bwMode="auto">
              <a:xfrm>
                <a:off x="1724" y="1246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7" y="29"/>
                  </a:cxn>
                  <a:cxn ang="0">
                    <a:pos x="9" y="29"/>
                  </a:cxn>
                  <a:cxn ang="0">
                    <a:pos x="12" y="29"/>
                  </a:cxn>
                  <a:cxn ang="0">
                    <a:pos x="18" y="28"/>
                  </a:cxn>
                  <a:cxn ang="0">
                    <a:pos x="25" y="28"/>
                  </a:cxn>
                  <a:cxn ang="0">
                    <a:pos x="31" y="27"/>
                  </a:cxn>
                  <a:cxn ang="0">
                    <a:pos x="37" y="27"/>
                  </a:cxn>
                  <a:cxn ang="0">
                    <a:pos x="36" y="20"/>
                  </a:cxn>
                  <a:cxn ang="0">
                    <a:pos x="35" y="13"/>
                  </a:cxn>
                  <a:cxn ang="0">
                    <a:pos x="34" y="7"/>
                  </a:cxn>
                  <a:cxn ang="0">
                    <a:pos x="33" y="0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7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8" y="28"/>
                    </a:lnTo>
                    <a:lnTo>
                      <a:pt x="25" y="28"/>
                    </a:lnTo>
                    <a:lnTo>
                      <a:pt x="31" y="27"/>
                    </a:lnTo>
                    <a:lnTo>
                      <a:pt x="37" y="27"/>
                    </a:lnTo>
                    <a:lnTo>
                      <a:pt x="36" y="20"/>
                    </a:lnTo>
                    <a:lnTo>
                      <a:pt x="35" y="13"/>
                    </a:lnTo>
                    <a:lnTo>
                      <a:pt x="34" y="7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F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211"/>
              <p:cNvSpPr>
                <a:spLocks/>
              </p:cNvSpPr>
              <p:nvPr/>
            </p:nvSpPr>
            <p:spPr bwMode="auto">
              <a:xfrm>
                <a:off x="1725" y="1246"/>
                <a:ext cx="1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4" y="29"/>
                  </a:cxn>
                  <a:cxn ang="0">
                    <a:pos x="6" y="29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6" y="28"/>
                  </a:cxn>
                  <a:cxn ang="0">
                    <a:pos x="23" y="28"/>
                  </a:cxn>
                  <a:cxn ang="0">
                    <a:pos x="28" y="27"/>
                  </a:cxn>
                  <a:cxn ang="0">
                    <a:pos x="33" y="27"/>
                  </a:cxn>
                  <a:cxn ang="0">
                    <a:pos x="32" y="20"/>
                  </a:cxn>
                  <a:cxn ang="0">
                    <a:pos x="31" y="13"/>
                  </a:cxn>
                  <a:cxn ang="0">
                    <a:pos x="30" y="7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6" y="28"/>
                    </a:lnTo>
                    <a:lnTo>
                      <a:pt x="23" y="28"/>
                    </a:lnTo>
                    <a:lnTo>
                      <a:pt x="28" y="27"/>
                    </a:lnTo>
                    <a:lnTo>
                      <a:pt x="33" y="27"/>
                    </a:lnTo>
                    <a:lnTo>
                      <a:pt x="32" y="20"/>
                    </a:lnTo>
                    <a:lnTo>
                      <a:pt x="31" y="13"/>
                    </a:lnTo>
                    <a:lnTo>
                      <a:pt x="30" y="7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212"/>
              <p:cNvSpPr>
                <a:spLocks/>
              </p:cNvSpPr>
              <p:nvPr/>
            </p:nvSpPr>
            <p:spPr bwMode="auto">
              <a:xfrm>
                <a:off x="1727" y="1246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"/>
                  </a:cxn>
                  <a:cxn ang="0">
                    <a:pos x="8" y="29"/>
                  </a:cxn>
                  <a:cxn ang="0">
                    <a:pos x="27" y="27"/>
                  </a:cxn>
                  <a:cxn ang="0">
                    <a:pos x="23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29">
                    <a:moveTo>
                      <a:pt x="0" y="0"/>
                    </a:moveTo>
                    <a:lnTo>
                      <a:pt x="0" y="29"/>
                    </a:lnTo>
                    <a:lnTo>
                      <a:pt x="8" y="29"/>
                    </a:lnTo>
                    <a:lnTo>
                      <a:pt x="27" y="27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213"/>
              <p:cNvSpPr>
                <a:spLocks/>
              </p:cNvSpPr>
              <p:nvPr/>
            </p:nvSpPr>
            <p:spPr bwMode="auto">
              <a:xfrm>
                <a:off x="1729" y="1259"/>
                <a:ext cx="17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0"/>
                  </a:cxn>
                  <a:cxn ang="0">
                    <a:pos x="24" y="0"/>
                  </a:cxn>
                  <a:cxn ang="0">
                    <a:pos x="37" y="82"/>
                  </a:cxn>
                  <a:cxn ang="0">
                    <a:pos x="45" y="159"/>
                  </a:cxn>
                  <a:cxn ang="0">
                    <a:pos x="51" y="237"/>
                  </a:cxn>
                  <a:cxn ang="0">
                    <a:pos x="52" y="318"/>
                  </a:cxn>
                  <a:cxn ang="0">
                    <a:pos x="30" y="325"/>
                  </a:cxn>
                  <a:cxn ang="0">
                    <a:pos x="27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2" h="325">
                    <a:moveTo>
                      <a:pt x="0" y="3"/>
                    </a:moveTo>
                    <a:lnTo>
                      <a:pt x="11" y="0"/>
                    </a:lnTo>
                    <a:lnTo>
                      <a:pt x="24" y="0"/>
                    </a:lnTo>
                    <a:lnTo>
                      <a:pt x="37" y="82"/>
                    </a:lnTo>
                    <a:lnTo>
                      <a:pt x="45" y="159"/>
                    </a:lnTo>
                    <a:lnTo>
                      <a:pt x="51" y="237"/>
                    </a:lnTo>
                    <a:lnTo>
                      <a:pt x="52" y="318"/>
                    </a:lnTo>
                    <a:lnTo>
                      <a:pt x="30" y="325"/>
                    </a:lnTo>
                    <a:lnTo>
                      <a:pt x="27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214"/>
              <p:cNvSpPr>
                <a:spLocks/>
              </p:cNvSpPr>
              <p:nvPr/>
            </p:nvSpPr>
            <p:spPr bwMode="auto">
              <a:xfrm>
                <a:off x="1727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0" y="237"/>
                  </a:cxn>
                  <a:cxn ang="0">
                    <a:pos x="53" y="318"/>
                  </a:cxn>
                  <a:cxn ang="0">
                    <a:pos x="47" y="320"/>
                  </a:cxn>
                  <a:cxn ang="0">
                    <a:pos x="41" y="321"/>
                  </a:cxn>
                  <a:cxn ang="0">
                    <a:pos x="35" y="323"/>
                  </a:cxn>
                  <a:cxn ang="0">
                    <a:pos x="29" y="325"/>
                  </a:cxn>
                  <a:cxn ang="0">
                    <a:pos x="27" y="244"/>
                  </a:cxn>
                  <a:cxn ang="0">
                    <a:pos x="23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0" y="237"/>
                    </a:lnTo>
                    <a:lnTo>
                      <a:pt x="53" y="318"/>
                    </a:lnTo>
                    <a:lnTo>
                      <a:pt x="47" y="320"/>
                    </a:lnTo>
                    <a:lnTo>
                      <a:pt x="41" y="321"/>
                    </a:lnTo>
                    <a:lnTo>
                      <a:pt x="35" y="323"/>
                    </a:lnTo>
                    <a:lnTo>
                      <a:pt x="29" y="325"/>
                    </a:lnTo>
                    <a:lnTo>
                      <a:pt x="27" y="244"/>
                    </a:lnTo>
                    <a:lnTo>
                      <a:pt x="23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54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215"/>
              <p:cNvSpPr>
                <a:spLocks/>
              </p:cNvSpPr>
              <p:nvPr/>
            </p:nvSpPr>
            <p:spPr bwMode="auto">
              <a:xfrm>
                <a:off x="1725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8" y="159"/>
                  </a:cxn>
                  <a:cxn ang="0">
                    <a:pos x="52" y="237"/>
                  </a:cxn>
                  <a:cxn ang="0">
                    <a:pos x="54" y="318"/>
                  </a:cxn>
                  <a:cxn ang="0">
                    <a:pos x="48" y="320"/>
                  </a:cxn>
                  <a:cxn ang="0">
                    <a:pos x="43" y="321"/>
                  </a:cxn>
                  <a:cxn ang="0">
                    <a:pos x="37" y="323"/>
                  </a:cxn>
                  <a:cxn ang="0">
                    <a:pos x="32" y="325"/>
                  </a:cxn>
                  <a:cxn ang="0">
                    <a:pos x="32" y="284"/>
                  </a:cxn>
                  <a:cxn ang="0">
                    <a:pos x="30" y="244"/>
                  </a:cxn>
                  <a:cxn ang="0">
                    <a:pos x="28" y="203"/>
                  </a:cxn>
                  <a:cxn ang="0">
                    <a:pos x="25" y="163"/>
                  </a:cxn>
                  <a:cxn ang="0">
                    <a:pos x="19" y="124"/>
                  </a:cxn>
                  <a:cxn ang="0">
                    <a:pos x="14" y="84"/>
                  </a:cxn>
                  <a:cxn ang="0">
                    <a:pos x="8" y="44"/>
                  </a:cxn>
                  <a:cxn ang="0">
                    <a:pos x="0" y="3"/>
                  </a:cxn>
                </a:cxnLst>
                <a:rect l="0" t="0" r="r" b="b"/>
                <a:pathLst>
                  <a:path w="54" h="325">
                    <a:moveTo>
                      <a:pt x="0" y="3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8" y="159"/>
                    </a:lnTo>
                    <a:lnTo>
                      <a:pt x="52" y="237"/>
                    </a:lnTo>
                    <a:lnTo>
                      <a:pt x="54" y="318"/>
                    </a:lnTo>
                    <a:lnTo>
                      <a:pt x="48" y="320"/>
                    </a:lnTo>
                    <a:lnTo>
                      <a:pt x="43" y="321"/>
                    </a:lnTo>
                    <a:lnTo>
                      <a:pt x="37" y="323"/>
                    </a:lnTo>
                    <a:lnTo>
                      <a:pt x="32" y="325"/>
                    </a:lnTo>
                    <a:lnTo>
                      <a:pt x="32" y="284"/>
                    </a:lnTo>
                    <a:lnTo>
                      <a:pt x="30" y="244"/>
                    </a:lnTo>
                    <a:lnTo>
                      <a:pt x="28" y="203"/>
                    </a:lnTo>
                    <a:lnTo>
                      <a:pt x="25" y="163"/>
                    </a:lnTo>
                    <a:lnTo>
                      <a:pt x="19" y="124"/>
                    </a:lnTo>
                    <a:lnTo>
                      <a:pt x="14" y="84"/>
                    </a:lnTo>
                    <a:lnTo>
                      <a:pt x="8" y="4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03F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216"/>
              <p:cNvSpPr>
                <a:spLocks/>
              </p:cNvSpPr>
              <p:nvPr/>
            </p:nvSpPr>
            <p:spPr bwMode="auto">
              <a:xfrm>
                <a:off x="1724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7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1" y="321"/>
                  </a:cxn>
                  <a:cxn ang="0">
                    <a:pos x="36" y="323"/>
                  </a:cxn>
                  <a:cxn ang="0">
                    <a:pos x="30" y="325"/>
                  </a:cxn>
                  <a:cxn ang="0">
                    <a:pos x="28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3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7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1" y="321"/>
                    </a:lnTo>
                    <a:lnTo>
                      <a:pt x="36" y="323"/>
                    </a:lnTo>
                    <a:lnTo>
                      <a:pt x="30" y="325"/>
                    </a:lnTo>
                    <a:lnTo>
                      <a:pt x="28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83F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217"/>
              <p:cNvSpPr>
                <a:spLocks/>
              </p:cNvSpPr>
              <p:nvPr/>
            </p:nvSpPr>
            <p:spPr bwMode="auto">
              <a:xfrm>
                <a:off x="1723" y="1259"/>
                <a:ext cx="17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1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1" y="321"/>
                  </a:cxn>
                  <a:cxn ang="0">
                    <a:pos x="35" y="323"/>
                  </a:cxn>
                  <a:cxn ang="0">
                    <a:pos x="30" y="325"/>
                  </a:cxn>
                  <a:cxn ang="0">
                    <a:pos x="27" y="244"/>
                  </a:cxn>
                  <a:cxn ang="0">
                    <a:pos x="22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1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1" y="321"/>
                    </a:lnTo>
                    <a:lnTo>
                      <a:pt x="35" y="323"/>
                    </a:lnTo>
                    <a:lnTo>
                      <a:pt x="30" y="325"/>
                    </a:lnTo>
                    <a:lnTo>
                      <a:pt x="27" y="244"/>
                    </a:lnTo>
                    <a:lnTo>
                      <a:pt x="22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03D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218"/>
              <p:cNvSpPr>
                <a:spLocks/>
              </p:cNvSpPr>
              <p:nvPr/>
            </p:nvSpPr>
            <p:spPr bwMode="auto">
              <a:xfrm>
                <a:off x="1721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39" y="82"/>
                  </a:cxn>
                  <a:cxn ang="0">
                    <a:pos x="47" y="159"/>
                  </a:cxn>
                  <a:cxn ang="0">
                    <a:pos x="53" y="237"/>
                  </a:cxn>
                  <a:cxn ang="0">
                    <a:pos x="54" y="318"/>
                  </a:cxn>
                  <a:cxn ang="0">
                    <a:pos x="48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0" y="325"/>
                  </a:cxn>
                  <a:cxn ang="0">
                    <a:pos x="28" y="244"/>
                  </a:cxn>
                  <a:cxn ang="0">
                    <a:pos x="23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4" h="325">
                    <a:moveTo>
                      <a:pt x="0" y="3"/>
                    </a:moveTo>
                    <a:lnTo>
                      <a:pt x="3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9" y="82"/>
                    </a:lnTo>
                    <a:lnTo>
                      <a:pt x="47" y="159"/>
                    </a:lnTo>
                    <a:lnTo>
                      <a:pt x="53" y="237"/>
                    </a:lnTo>
                    <a:lnTo>
                      <a:pt x="54" y="318"/>
                    </a:lnTo>
                    <a:lnTo>
                      <a:pt x="48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0" y="325"/>
                    </a:lnTo>
                    <a:lnTo>
                      <a:pt x="28" y="244"/>
                    </a:lnTo>
                    <a:lnTo>
                      <a:pt x="23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B3D2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219"/>
              <p:cNvSpPr>
                <a:spLocks/>
              </p:cNvSpPr>
              <p:nvPr/>
            </p:nvSpPr>
            <p:spPr bwMode="auto">
              <a:xfrm>
                <a:off x="1719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39" y="82"/>
                  </a:cxn>
                  <a:cxn ang="0">
                    <a:pos x="47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0" y="325"/>
                  </a:cxn>
                  <a:cxn ang="0">
                    <a:pos x="28" y="244"/>
                  </a:cxn>
                  <a:cxn ang="0">
                    <a:pos x="24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9" y="82"/>
                    </a:lnTo>
                    <a:lnTo>
                      <a:pt x="47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0" y="325"/>
                    </a:lnTo>
                    <a:lnTo>
                      <a:pt x="28" y="244"/>
                    </a:lnTo>
                    <a:lnTo>
                      <a:pt x="24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43A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220"/>
              <p:cNvSpPr>
                <a:spLocks/>
              </p:cNvSpPr>
              <p:nvPr/>
            </p:nvSpPr>
            <p:spPr bwMode="auto">
              <a:xfrm>
                <a:off x="1718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9" y="82"/>
                  </a:cxn>
                  <a:cxn ang="0">
                    <a:pos x="48" y="159"/>
                  </a:cxn>
                  <a:cxn ang="0">
                    <a:pos x="53" y="237"/>
                  </a:cxn>
                  <a:cxn ang="0">
                    <a:pos x="55" y="318"/>
                  </a:cxn>
                  <a:cxn ang="0">
                    <a:pos x="49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1" y="325"/>
                  </a:cxn>
                  <a:cxn ang="0">
                    <a:pos x="29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5" h="325">
                    <a:moveTo>
                      <a:pt x="0" y="3"/>
                    </a:moveTo>
                    <a:lnTo>
                      <a:pt x="3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9" y="82"/>
                    </a:lnTo>
                    <a:lnTo>
                      <a:pt x="48" y="159"/>
                    </a:lnTo>
                    <a:lnTo>
                      <a:pt x="53" y="237"/>
                    </a:lnTo>
                    <a:lnTo>
                      <a:pt x="55" y="318"/>
                    </a:lnTo>
                    <a:lnTo>
                      <a:pt x="49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1" y="325"/>
                    </a:lnTo>
                    <a:lnTo>
                      <a:pt x="29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F3A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221"/>
              <p:cNvSpPr>
                <a:spLocks/>
              </p:cNvSpPr>
              <p:nvPr/>
            </p:nvSpPr>
            <p:spPr bwMode="auto">
              <a:xfrm>
                <a:off x="1716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1" y="325"/>
                  </a:cxn>
                  <a:cxn ang="0">
                    <a:pos x="28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3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1" y="325"/>
                    </a:lnTo>
                    <a:lnTo>
                      <a:pt x="28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738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222"/>
              <p:cNvSpPr>
                <a:spLocks/>
              </p:cNvSpPr>
              <p:nvPr/>
            </p:nvSpPr>
            <p:spPr bwMode="auto">
              <a:xfrm>
                <a:off x="1715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0" y="237"/>
                  </a:cxn>
                  <a:cxn ang="0">
                    <a:pos x="53" y="318"/>
                  </a:cxn>
                  <a:cxn ang="0">
                    <a:pos x="47" y="320"/>
                  </a:cxn>
                  <a:cxn ang="0">
                    <a:pos x="41" y="321"/>
                  </a:cxn>
                  <a:cxn ang="0">
                    <a:pos x="35" y="323"/>
                  </a:cxn>
                  <a:cxn ang="0">
                    <a:pos x="29" y="325"/>
                  </a:cxn>
                  <a:cxn ang="0">
                    <a:pos x="27" y="244"/>
                  </a:cxn>
                  <a:cxn ang="0">
                    <a:pos x="23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0" y="237"/>
                    </a:lnTo>
                    <a:lnTo>
                      <a:pt x="53" y="318"/>
                    </a:lnTo>
                    <a:lnTo>
                      <a:pt x="47" y="320"/>
                    </a:lnTo>
                    <a:lnTo>
                      <a:pt x="41" y="321"/>
                    </a:lnTo>
                    <a:lnTo>
                      <a:pt x="35" y="323"/>
                    </a:lnTo>
                    <a:lnTo>
                      <a:pt x="29" y="325"/>
                    </a:lnTo>
                    <a:lnTo>
                      <a:pt x="27" y="244"/>
                    </a:lnTo>
                    <a:lnTo>
                      <a:pt x="23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F383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223"/>
              <p:cNvSpPr>
                <a:spLocks/>
              </p:cNvSpPr>
              <p:nvPr/>
            </p:nvSpPr>
            <p:spPr bwMode="auto">
              <a:xfrm>
                <a:off x="1713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40" y="82"/>
                  </a:cxn>
                  <a:cxn ang="0">
                    <a:pos x="48" y="159"/>
                  </a:cxn>
                  <a:cxn ang="0">
                    <a:pos x="52" y="237"/>
                  </a:cxn>
                  <a:cxn ang="0">
                    <a:pos x="54" y="318"/>
                  </a:cxn>
                  <a:cxn ang="0">
                    <a:pos x="48" y="320"/>
                  </a:cxn>
                  <a:cxn ang="0">
                    <a:pos x="43" y="321"/>
                  </a:cxn>
                  <a:cxn ang="0">
                    <a:pos x="36" y="323"/>
                  </a:cxn>
                  <a:cxn ang="0">
                    <a:pos x="31" y="325"/>
                  </a:cxn>
                  <a:cxn ang="0">
                    <a:pos x="29" y="244"/>
                  </a:cxn>
                  <a:cxn ang="0">
                    <a:pos x="24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4" h="325">
                    <a:moveTo>
                      <a:pt x="0" y="3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40" y="82"/>
                    </a:lnTo>
                    <a:lnTo>
                      <a:pt x="48" y="159"/>
                    </a:lnTo>
                    <a:lnTo>
                      <a:pt x="52" y="237"/>
                    </a:lnTo>
                    <a:lnTo>
                      <a:pt x="54" y="318"/>
                    </a:lnTo>
                    <a:lnTo>
                      <a:pt x="48" y="320"/>
                    </a:lnTo>
                    <a:lnTo>
                      <a:pt x="43" y="321"/>
                    </a:lnTo>
                    <a:lnTo>
                      <a:pt x="36" y="323"/>
                    </a:lnTo>
                    <a:lnTo>
                      <a:pt x="31" y="325"/>
                    </a:lnTo>
                    <a:lnTo>
                      <a:pt x="29" y="244"/>
                    </a:lnTo>
                    <a:lnTo>
                      <a:pt x="24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A353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224"/>
              <p:cNvSpPr>
                <a:spLocks/>
              </p:cNvSpPr>
              <p:nvPr/>
            </p:nvSpPr>
            <p:spPr bwMode="auto">
              <a:xfrm>
                <a:off x="1712" y="1259"/>
                <a:ext cx="17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7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31" y="325"/>
                  </a:cxn>
                  <a:cxn ang="0">
                    <a:pos x="29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12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7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31" y="325"/>
                    </a:lnTo>
                    <a:lnTo>
                      <a:pt x="29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53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3505200" y="2057400"/>
            <a:ext cx="3200400" cy="307777"/>
            <a:chOff x="3505200" y="2057400"/>
            <a:chExt cx="3200400" cy="307777"/>
          </a:xfrm>
        </p:grpSpPr>
        <p:cxnSp>
          <p:nvCxnSpPr>
            <p:cNvPr id="234" name="Straight Arrow Connector 233"/>
            <p:cNvCxnSpPr/>
            <p:nvPr/>
          </p:nvCxnSpPr>
          <p:spPr bwMode="auto">
            <a:xfrm>
              <a:off x="3505200" y="2362200"/>
              <a:ext cx="3200400" cy="1588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55" name="TextBox 254"/>
            <p:cNvSpPr txBox="1"/>
            <p:nvPr/>
          </p:nvSpPr>
          <p:spPr>
            <a:xfrm>
              <a:off x="3505200" y="2057400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400" dirty="0" smtClean="0"/>
                <a:t>Client hello</a:t>
              </a:r>
              <a:endParaRPr lang="en-US" sz="1400" dirty="0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505200" y="2590800"/>
            <a:ext cx="3200400" cy="307777"/>
            <a:chOff x="3429000" y="2590800"/>
            <a:chExt cx="3200400" cy="307777"/>
          </a:xfrm>
        </p:grpSpPr>
        <p:cxnSp>
          <p:nvCxnSpPr>
            <p:cNvPr id="239" name="Straight Arrow Connector 238"/>
            <p:cNvCxnSpPr/>
            <p:nvPr/>
          </p:nvCxnSpPr>
          <p:spPr bwMode="auto">
            <a:xfrm rot="10800000">
              <a:off x="3429000" y="2895600"/>
              <a:ext cx="3200400" cy="1588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56" name="TextBox 255"/>
            <p:cNvSpPr txBox="1"/>
            <p:nvPr/>
          </p:nvSpPr>
          <p:spPr>
            <a:xfrm>
              <a:off x="3429000" y="2590800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400" dirty="0" smtClean="0"/>
                <a:t>Server hello</a:t>
              </a:r>
              <a:endParaRPr lang="en-US" sz="1400" dirty="0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3505200" y="2895600"/>
            <a:ext cx="3200400" cy="307777"/>
            <a:chOff x="3429000" y="2590800"/>
            <a:chExt cx="3200400" cy="307777"/>
          </a:xfrm>
        </p:grpSpPr>
        <p:cxnSp>
          <p:nvCxnSpPr>
            <p:cNvPr id="260" name="Straight Arrow Connector 259"/>
            <p:cNvCxnSpPr/>
            <p:nvPr/>
          </p:nvCxnSpPr>
          <p:spPr bwMode="auto">
            <a:xfrm rot="10800000">
              <a:off x="3429000" y="2895600"/>
              <a:ext cx="3200400" cy="1588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61" name="TextBox 260"/>
            <p:cNvSpPr txBox="1"/>
            <p:nvPr/>
          </p:nvSpPr>
          <p:spPr>
            <a:xfrm>
              <a:off x="3429000" y="2590800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400" dirty="0" smtClean="0"/>
                <a:t>Certificate</a:t>
              </a:r>
              <a:endParaRPr lang="en-US" sz="14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505200" y="3200400"/>
            <a:ext cx="3200400" cy="307777"/>
            <a:chOff x="3429000" y="2590800"/>
            <a:chExt cx="3200400" cy="307777"/>
          </a:xfrm>
        </p:grpSpPr>
        <p:cxnSp>
          <p:nvCxnSpPr>
            <p:cNvPr id="263" name="Straight Arrow Connector 262"/>
            <p:cNvCxnSpPr/>
            <p:nvPr/>
          </p:nvCxnSpPr>
          <p:spPr bwMode="auto">
            <a:xfrm rot="10800000">
              <a:off x="3429000" y="2895600"/>
              <a:ext cx="3200400" cy="1588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64" name="TextBox 263"/>
            <p:cNvSpPr txBox="1"/>
            <p:nvPr/>
          </p:nvSpPr>
          <p:spPr>
            <a:xfrm>
              <a:off x="3429000" y="2590800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400" dirty="0" smtClean="0"/>
                <a:t>Server hello done</a:t>
              </a:r>
              <a:endParaRPr lang="en-US" sz="1400" dirty="0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3505200" y="3810000"/>
            <a:ext cx="3200400" cy="307777"/>
            <a:chOff x="3505200" y="2057400"/>
            <a:chExt cx="3200400" cy="307777"/>
          </a:xfrm>
        </p:grpSpPr>
        <p:cxnSp>
          <p:nvCxnSpPr>
            <p:cNvPr id="266" name="Straight Arrow Connector 265"/>
            <p:cNvCxnSpPr/>
            <p:nvPr/>
          </p:nvCxnSpPr>
          <p:spPr bwMode="auto">
            <a:xfrm>
              <a:off x="3505200" y="2362200"/>
              <a:ext cx="3200400" cy="1588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67" name="TextBox 266"/>
            <p:cNvSpPr txBox="1"/>
            <p:nvPr/>
          </p:nvSpPr>
          <p:spPr>
            <a:xfrm>
              <a:off x="3505200" y="2057400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400" dirty="0" smtClean="0"/>
                <a:t>Client key exchange</a:t>
              </a:r>
              <a:endParaRPr lang="en-US" sz="1400" dirty="0"/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3505200" y="4114800"/>
            <a:ext cx="3200400" cy="307777"/>
            <a:chOff x="3505200" y="2057400"/>
            <a:chExt cx="3200400" cy="307777"/>
          </a:xfrm>
        </p:grpSpPr>
        <p:cxnSp>
          <p:nvCxnSpPr>
            <p:cNvPr id="269" name="Straight Arrow Connector 268"/>
            <p:cNvCxnSpPr/>
            <p:nvPr/>
          </p:nvCxnSpPr>
          <p:spPr bwMode="auto">
            <a:xfrm>
              <a:off x="3505200" y="2362200"/>
              <a:ext cx="3200400" cy="1588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0" name="TextBox 269"/>
            <p:cNvSpPr txBox="1"/>
            <p:nvPr/>
          </p:nvSpPr>
          <p:spPr>
            <a:xfrm>
              <a:off x="3505200" y="2057400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400" dirty="0" smtClean="0"/>
                <a:t>Change cipher spec</a:t>
              </a: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3505200" y="4419600"/>
            <a:ext cx="3200400" cy="307777"/>
            <a:chOff x="3352800" y="4648200"/>
            <a:chExt cx="3200400" cy="307777"/>
          </a:xfrm>
        </p:grpSpPr>
        <p:cxnSp>
          <p:nvCxnSpPr>
            <p:cNvPr id="272" name="Straight Arrow Connector 271"/>
            <p:cNvCxnSpPr/>
            <p:nvPr/>
          </p:nvCxnSpPr>
          <p:spPr bwMode="auto">
            <a:xfrm>
              <a:off x="3352800" y="4953000"/>
              <a:ext cx="3200400" cy="1588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273" name="TextBox 272"/>
            <p:cNvSpPr txBox="1"/>
            <p:nvPr/>
          </p:nvSpPr>
          <p:spPr>
            <a:xfrm>
              <a:off x="3352800" y="4648200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400" dirty="0" smtClean="0"/>
                <a:t>Finished</a:t>
              </a: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3505200" y="4953000"/>
            <a:ext cx="3200400" cy="307777"/>
            <a:chOff x="3429000" y="2590800"/>
            <a:chExt cx="3200400" cy="307777"/>
          </a:xfrm>
        </p:grpSpPr>
        <p:cxnSp>
          <p:nvCxnSpPr>
            <p:cNvPr id="276" name="Straight Arrow Connector 275"/>
            <p:cNvCxnSpPr/>
            <p:nvPr/>
          </p:nvCxnSpPr>
          <p:spPr bwMode="auto">
            <a:xfrm rot="10800000">
              <a:off x="3429000" y="2895600"/>
              <a:ext cx="3200400" cy="1588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7" name="TextBox 276"/>
            <p:cNvSpPr txBox="1"/>
            <p:nvPr/>
          </p:nvSpPr>
          <p:spPr>
            <a:xfrm>
              <a:off x="3429000" y="2590800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400" dirty="0" smtClean="0"/>
                <a:t>Change cipher spec</a:t>
              </a:r>
              <a:endParaRPr lang="en-US" sz="1400" dirty="0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3505200" y="5257800"/>
            <a:ext cx="3200400" cy="307777"/>
            <a:chOff x="3276600" y="5486400"/>
            <a:chExt cx="3200400" cy="307777"/>
          </a:xfrm>
        </p:grpSpPr>
        <p:cxnSp>
          <p:nvCxnSpPr>
            <p:cNvPr id="279" name="Straight Arrow Connector 278"/>
            <p:cNvCxnSpPr/>
            <p:nvPr/>
          </p:nvCxnSpPr>
          <p:spPr bwMode="auto">
            <a:xfrm rot="10800000">
              <a:off x="3276600" y="5791200"/>
              <a:ext cx="3200400" cy="1588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280" name="TextBox 279"/>
            <p:cNvSpPr txBox="1"/>
            <p:nvPr/>
          </p:nvSpPr>
          <p:spPr>
            <a:xfrm>
              <a:off x="3276600" y="5486400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400" dirty="0" smtClean="0"/>
                <a:t>Finished</a:t>
              </a:r>
              <a:endParaRPr lang="en-US" sz="1400" dirty="0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3505200" y="5943600"/>
            <a:ext cx="3200400" cy="307777"/>
            <a:chOff x="3429000" y="6172200"/>
            <a:chExt cx="3200400" cy="307777"/>
          </a:xfrm>
        </p:grpSpPr>
        <p:cxnSp>
          <p:nvCxnSpPr>
            <p:cNvPr id="283" name="Straight Arrow Connector 282"/>
            <p:cNvCxnSpPr/>
            <p:nvPr/>
          </p:nvCxnSpPr>
          <p:spPr bwMode="auto">
            <a:xfrm>
              <a:off x="3429000" y="6477000"/>
              <a:ext cx="3200400" cy="1588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84" name="TextBox 283"/>
            <p:cNvSpPr txBox="1"/>
            <p:nvPr/>
          </p:nvSpPr>
          <p:spPr>
            <a:xfrm>
              <a:off x="3429000" y="6172200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400" dirty="0" smtClean="0"/>
                <a:t>Secure connection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 FCU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spcBef>
                <a:spcPts val="600"/>
              </a:spcBef>
              <a:buNone/>
            </a:pPr>
            <a:r>
              <a:rPr lang="en-US" sz="1800" dirty="0" smtClean="0"/>
              <a:t>&lt;?xml version="1.0" encoding="UTF-8"?&gt;</a:t>
            </a:r>
          </a:p>
          <a:p>
            <a:pPr marL="91440" indent="0">
              <a:spcBef>
                <a:spcPts val="600"/>
              </a:spcBef>
              <a:buNone/>
            </a:pPr>
            <a:r>
              <a:rPr lang="en-US" sz="1800" dirty="0" smtClean="0"/>
              <a:t>&lt;!DOCTYPE html PUBLIC "-//W3C//DTD XHTML 1.0 Transitional//EN"    "http://www.w3.org/TR/xhtml1/DTD/xhtml1-transitional.dtd"&gt;</a:t>
            </a:r>
          </a:p>
          <a:p>
            <a:pPr marL="91440" indent="0">
              <a:spcBef>
                <a:spcPts val="600"/>
              </a:spcBef>
              <a:buNone/>
            </a:pPr>
            <a:r>
              <a:rPr lang="en-US" sz="1800" dirty="0" smtClean="0"/>
              <a:t>&lt;html </a:t>
            </a:r>
            <a:r>
              <a:rPr lang="en-US" sz="1800" dirty="0" err="1" smtClean="0"/>
              <a:t>xmlns</a:t>
            </a:r>
            <a:r>
              <a:rPr lang="en-US" sz="1800" dirty="0" smtClean="0"/>
              <a:t>="http://www.w3.org/1999/xhtml" </a:t>
            </a:r>
            <a:r>
              <a:rPr lang="en-US" sz="1800" dirty="0" err="1" smtClean="0"/>
              <a:t>xml:lang</a:t>
            </a:r>
            <a:r>
              <a:rPr lang="en-US" sz="1800" dirty="0" smtClean="0"/>
              <a:t>="en" </a:t>
            </a:r>
            <a:r>
              <a:rPr lang="en-US" sz="1800" dirty="0" err="1" smtClean="0"/>
              <a:t>lang</a:t>
            </a:r>
            <a:r>
              <a:rPr lang="en-US" sz="1800" dirty="0" smtClean="0"/>
              <a:t>="en"&gt;</a:t>
            </a:r>
          </a:p>
          <a:p>
            <a:pPr marL="91440" indent="0">
              <a:spcBef>
                <a:spcPts val="600"/>
              </a:spcBef>
              <a:buNone/>
            </a:pPr>
            <a:r>
              <a:rPr lang="en-US" sz="1800" dirty="0" smtClean="0"/>
              <a:t>&lt;head&gt;</a:t>
            </a:r>
          </a:p>
          <a:p>
            <a:pPr marL="91440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&lt;script type="text/</a:t>
            </a:r>
            <a:r>
              <a:rPr lang="en-US" sz="1800" dirty="0" err="1" smtClean="0">
                <a:solidFill>
                  <a:srgbClr val="0070C0"/>
                </a:solidFill>
              </a:rPr>
              <a:t>javascript</a:t>
            </a:r>
            <a:r>
              <a:rPr lang="en-US" sz="1800" dirty="0" smtClean="0">
                <a:solidFill>
                  <a:srgbClr val="0070C0"/>
                </a:solidFill>
              </a:rPr>
              <a:t>" </a:t>
            </a:r>
            <a:r>
              <a:rPr lang="en-US" sz="1800" dirty="0" err="1" smtClean="0">
                <a:solidFill>
                  <a:srgbClr val="0070C0"/>
                </a:solidFill>
              </a:rPr>
              <a:t>src</a:t>
            </a:r>
            <a:r>
              <a:rPr lang="en-US" sz="1800" dirty="0" smtClean="0">
                <a:solidFill>
                  <a:srgbClr val="0070C0"/>
                </a:solidFill>
              </a:rPr>
              <a:t>="https://www.summitfcu.org/onlineserv/HB/Signon.cgi?remote=TRUE"&gt;&lt;/script&gt;</a:t>
            </a:r>
          </a:p>
          <a:p>
            <a:pPr marL="91440" indent="0">
              <a:spcBef>
                <a:spcPts val="600"/>
              </a:spcBef>
              <a:buNone/>
            </a:pPr>
            <a:r>
              <a:rPr lang="en-US" sz="1800" dirty="0" smtClean="0"/>
              <a:t>&lt;script type="text/</a:t>
            </a:r>
            <a:r>
              <a:rPr lang="en-US" sz="1800" dirty="0" err="1" smtClean="0"/>
              <a:t>javascript</a:t>
            </a:r>
            <a:r>
              <a:rPr lang="en-US" sz="1800" dirty="0" smtClean="0"/>
              <a:t>"&gt;</a:t>
            </a:r>
            <a:r>
              <a:rPr lang="en-US" sz="1800" dirty="0" err="1" smtClean="0"/>
              <a:t>var</a:t>
            </a:r>
            <a:r>
              <a:rPr lang="en-US" sz="1800" dirty="0" smtClean="0"/>
              <a:t> </a:t>
            </a:r>
            <a:r>
              <a:rPr lang="en-US" sz="1800" dirty="0" err="1" smtClean="0"/>
              <a:t>bPasswordFocus</a:t>
            </a:r>
            <a:r>
              <a:rPr lang="en-US" sz="1800" dirty="0" smtClean="0"/>
              <a:t> = false;&lt;/script&gt;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SSL works</a:t>
            </a:r>
            <a:endParaRPr lang="en-US" dirty="0"/>
          </a:p>
        </p:txBody>
      </p:sp>
      <p:grpSp>
        <p:nvGrpSpPr>
          <p:cNvPr id="294" name="Group 293"/>
          <p:cNvGrpSpPr/>
          <p:nvPr/>
        </p:nvGrpSpPr>
        <p:grpSpPr>
          <a:xfrm>
            <a:off x="2286000" y="4415898"/>
            <a:ext cx="5679488" cy="1676400"/>
            <a:chOff x="2133600" y="2550112"/>
            <a:chExt cx="5679488" cy="1676400"/>
          </a:xfrm>
        </p:grpSpPr>
        <p:sp>
          <p:nvSpPr>
            <p:cNvPr id="275" name="Flowchart: Direct Access Storage 274"/>
            <p:cNvSpPr/>
            <p:nvPr/>
          </p:nvSpPr>
          <p:spPr bwMode="auto">
            <a:xfrm>
              <a:off x="2133600" y="2550112"/>
              <a:ext cx="3200400" cy="1676400"/>
            </a:xfrm>
            <a:prstGeom prst="flowChartMagneticDrum">
              <a:avLst/>
            </a:prstGeom>
            <a:solidFill>
              <a:srgbClr val="00B05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TCP</a:t>
              </a:r>
            </a:p>
          </p:txBody>
        </p:sp>
        <p:sp>
          <p:nvSpPr>
            <p:cNvPr id="289" name="Flowchart: Direct Access Storage 288"/>
            <p:cNvSpPr/>
            <p:nvPr/>
          </p:nvSpPr>
          <p:spPr bwMode="auto">
            <a:xfrm>
              <a:off x="4536488" y="2819400"/>
              <a:ext cx="2209800" cy="1143000"/>
            </a:xfrm>
            <a:prstGeom prst="flowChartMagneticDrum">
              <a:avLst/>
            </a:prstGeom>
            <a:solidFill>
              <a:srgbClr val="FFFF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SSL</a:t>
              </a:r>
            </a:p>
          </p:txBody>
        </p:sp>
        <p:sp>
          <p:nvSpPr>
            <p:cNvPr id="290" name="Flowchart: Direct Access Storage 289"/>
            <p:cNvSpPr/>
            <p:nvPr/>
          </p:nvSpPr>
          <p:spPr bwMode="auto">
            <a:xfrm>
              <a:off x="6212888" y="3048000"/>
              <a:ext cx="1600200" cy="685800"/>
            </a:xfrm>
            <a:prstGeom prst="flowChartMagneticDrum">
              <a:avLst/>
            </a:prstGeom>
            <a:solidFill>
              <a:srgbClr val="0070C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HTTP</a:t>
              </a: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2819400" y="1901298"/>
            <a:ext cx="4612688" cy="1676400"/>
            <a:chOff x="2286000" y="2133600"/>
            <a:chExt cx="4612688" cy="1676400"/>
          </a:xfrm>
        </p:grpSpPr>
        <p:sp>
          <p:nvSpPr>
            <p:cNvPr id="291" name="Flowchart: Direct Access Storage 290"/>
            <p:cNvSpPr/>
            <p:nvPr/>
          </p:nvSpPr>
          <p:spPr bwMode="auto">
            <a:xfrm>
              <a:off x="2286000" y="2133600"/>
              <a:ext cx="3200400" cy="1676400"/>
            </a:xfrm>
            <a:prstGeom prst="flowChartMagneticDrum">
              <a:avLst/>
            </a:prstGeom>
            <a:solidFill>
              <a:srgbClr val="00B05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TCP</a:t>
              </a:r>
            </a:p>
          </p:txBody>
        </p:sp>
        <p:sp>
          <p:nvSpPr>
            <p:cNvPr id="292" name="Flowchart: Direct Access Storage 291"/>
            <p:cNvSpPr/>
            <p:nvPr/>
          </p:nvSpPr>
          <p:spPr bwMode="auto">
            <a:xfrm>
              <a:off x="4688888" y="2402888"/>
              <a:ext cx="2209800" cy="1143000"/>
            </a:xfrm>
            <a:prstGeom prst="flowChartMagneticDrum">
              <a:avLst/>
            </a:prstGeom>
            <a:solidFill>
              <a:srgbClr val="0070C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HTTP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96" name="TextBox 295"/>
          <p:cNvSpPr txBox="1"/>
          <p:nvPr/>
        </p:nvSpPr>
        <p:spPr>
          <a:xfrm>
            <a:off x="4554244" y="152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</a:t>
            </a:r>
            <a:endParaRPr lang="en-US" b="1" dirty="0"/>
          </a:p>
        </p:txBody>
      </p:sp>
      <p:sp>
        <p:nvSpPr>
          <p:cNvPr id="297" name="TextBox 296"/>
          <p:cNvSpPr txBox="1"/>
          <p:nvPr/>
        </p:nvSpPr>
        <p:spPr>
          <a:xfrm>
            <a:off x="4516144" y="402454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HTTPS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Common SSL misconceptions</a:t>
            </a:r>
            <a:endParaRPr lang="en-US" sz="28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 means I am secure right?</a:t>
            </a:r>
          </a:p>
          <a:p>
            <a:r>
              <a:rPr lang="en-US" dirty="0" smtClean="0"/>
              <a:t>What about…</a:t>
            </a:r>
          </a:p>
          <a:p>
            <a:pPr lvl="1"/>
            <a:r>
              <a:rPr lang="en-US" dirty="0" smtClean="0"/>
              <a:t>SSL version 2.0 flaws</a:t>
            </a:r>
          </a:p>
          <a:p>
            <a:pPr lvl="1"/>
            <a:r>
              <a:rPr lang="en-US" dirty="0" smtClean="0"/>
              <a:t>Weak Ciphers &lt; 128 bit</a:t>
            </a:r>
          </a:p>
          <a:p>
            <a:pPr lvl="1"/>
            <a:r>
              <a:rPr lang="en-US" dirty="0" smtClean="0"/>
              <a:t>Certificate keys &lt; 1024 bits</a:t>
            </a:r>
          </a:p>
          <a:p>
            <a:pPr lvl="1"/>
            <a:r>
              <a:rPr lang="en-US" dirty="0" smtClean="0"/>
              <a:t>Client vulnerabilities</a:t>
            </a:r>
          </a:p>
          <a:p>
            <a:pPr lvl="1"/>
            <a:r>
              <a:rPr lang="en-US" dirty="0" smtClean="0"/>
              <a:t>Server vulnerabilities</a:t>
            </a:r>
          </a:p>
          <a:p>
            <a:pPr lvl="1"/>
            <a:r>
              <a:rPr lang="en-US" dirty="0" smtClean="0"/>
              <a:t>Application vulnerabilities</a:t>
            </a:r>
          </a:p>
          <a:p>
            <a:r>
              <a:rPr lang="en-US" dirty="0" smtClean="0"/>
              <a:t>SSL can provide a false sense of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Moxie Marlinspike created </a:t>
            </a:r>
            <a:r>
              <a:rPr lang="en-US" dirty="0" err="1" smtClean="0"/>
              <a:t>sslstrip</a:t>
            </a:r>
            <a:r>
              <a:rPr lang="en-US" dirty="0" smtClean="0"/>
              <a:t> and presented at Black Hat DC 2009.</a:t>
            </a:r>
          </a:p>
          <a:p>
            <a:pPr lvl="2">
              <a:buNone/>
            </a:pPr>
            <a:r>
              <a:rPr lang="en-US" dirty="0" smtClean="0"/>
              <a:t>http://www.thoughtcrime.org/</a:t>
            </a:r>
          </a:p>
          <a:p>
            <a:r>
              <a:rPr lang="en-US" dirty="0" smtClean="0"/>
              <a:t>Does not attack SSL itself, but the transition from non-encrypted to encrypted communications.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HTTP/HTTPS</a:t>
            </a:r>
            <a:br>
              <a:rPr lang="en-US" dirty="0" smtClean="0"/>
            </a:br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3675356" y="2209800"/>
            <a:ext cx="3048000" cy="48463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200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HTTP Connection on Port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80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7162800" y="2819400"/>
            <a:ext cx="1144480" cy="1481554"/>
            <a:chOff x="7428760" y="2895600"/>
            <a:chExt cx="1144480" cy="1481554"/>
          </a:xfrm>
        </p:grpSpPr>
        <p:pic>
          <p:nvPicPr>
            <p:cNvPr id="1027" name="Picture 3" descr="C:\Users\Duane\AppData\Local\Microsoft\Windows\Temporary Internet Files\Content.IE5\52MZPL6Z\MC90043484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9500" y="28956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7428760" y="4038600"/>
              <a:ext cx="11444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Web Server</a:t>
              </a:r>
              <a:endParaRPr lang="en-US" sz="1600" dirty="0"/>
            </a:p>
          </p:txBody>
        </p:sp>
      </p:grpSp>
      <p:sp>
        <p:nvSpPr>
          <p:cNvPr id="10" name="Left Arrow 9"/>
          <p:cNvSpPr/>
          <p:nvPr/>
        </p:nvSpPr>
        <p:spPr bwMode="auto">
          <a:xfrm>
            <a:off x="3675356" y="2791968"/>
            <a:ext cx="3048000" cy="484632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288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Redirect to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HTTPS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2057400" y="3124200"/>
            <a:ext cx="1116013" cy="1100554"/>
            <a:chOff x="1981200" y="1524000"/>
            <a:chExt cx="1116013" cy="1100554"/>
          </a:xfrm>
        </p:grpSpPr>
        <p:sp>
          <p:nvSpPr>
            <p:cNvPr id="7" name="TextBox 6"/>
            <p:cNvSpPr txBox="1"/>
            <p:nvPr/>
          </p:nvSpPr>
          <p:spPr>
            <a:xfrm>
              <a:off x="2005806" y="22860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Client PC</a:t>
              </a:r>
              <a:endParaRPr lang="en-US" sz="1600" dirty="0"/>
            </a:p>
          </p:txBody>
        </p:sp>
        <p:grpSp>
          <p:nvGrpSpPr>
            <p:cNvPr id="1030" name="Group 6"/>
            <p:cNvGrpSpPr>
              <a:grpSpLocks noChangeAspect="1"/>
            </p:cNvGrpSpPr>
            <p:nvPr/>
          </p:nvGrpSpPr>
          <p:grpSpPr bwMode="auto">
            <a:xfrm>
              <a:off x="1981200" y="1524000"/>
              <a:ext cx="1116013" cy="685800"/>
              <a:chOff x="1248" y="960"/>
              <a:chExt cx="703" cy="432"/>
            </a:xfrm>
          </p:grpSpPr>
          <p:sp>
            <p:nvSpPr>
              <p:cNvPr id="102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1248" y="960"/>
                <a:ext cx="70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31" name="Group 207"/>
              <p:cNvGrpSpPr>
                <a:grpSpLocks/>
              </p:cNvGrpSpPr>
              <p:nvPr/>
            </p:nvGrpSpPr>
            <p:grpSpPr bwMode="auto">
              <a:xfrm>
                <a:off x="1248" y="960"/>
                <a:ext cx="703" cy="432"/>
                <a:chOff x="1248" y="960"/>
                <a:chExt cx="703" cy="432"/>
              </a:xfrm>
            </p:grpSpPr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1375" y="1301"/>
                  <a:ext cx="171" cy="43"/>
                </a:xfrm>
                <a:custGeom>
                  <a:avLst/>
                  <a:gdLst/>
                  <a:ahLst/>
                  <a:cxnLst>
                    <a:cxn ang="0">
                      <a:pos x="0" y="130"/>
                    </a:cxn>
                    <a:cxn ang="0">
                      <a:pos x="513" y="105"/>
                    </a:cxn>
                    <a:cxn ang="0">
                      <a:pos x="504" y="0"/>
                    </a:cxn>
                    <a:cxn ang="0">
                      <a:pos x="17" y="57"/>
                    </a:cxn>
                    <a:cxn ang="0">
                      <a:pos x="0" y="130"/>
                    </a:cxn>
                  </a:cxnLst>
                  <a:rect l="0" t="0" r="r" b="b"/>
                  <a:pathLst>
                    <a:path w="513" h="130">
                      <a:moveTo>
                        <a:pt x="0" y="130"/>
                      </a:moveTo>
                      <a:lnTo>
                        <a:pt x="513" y="105"/>
                      </a:lnTo>
                      <a:lnTo>
                        <a:pt x="504" y="0"/>
                      </a:lnTo>
                      <a:lnTo>
                        <a:pt x="17" y="57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A0BA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1498" y="1019"/>
                  <a:ext cx="453" cy="367"/>
                </a:xfrm>
                <a:custGeom>
                  <a:avLst/>
                  <a:gdLst/>
                  <a:ahLst/>
                  <a:cxnLst>
                    <a:cxn ang="0">
                      <a:pos x="1117" y="190"/>
                    </a:cxn>
                    <a:cxn ang="0">
                      <a:pos x="1338" y="826"/>
                    </a:cxn>
                    <a:cxn ang="0">
                      <a:pos x="918" y="986"/>
                    </a:cxn>
                    <a:cxn ang="0">
                      <a:pos x="945" y="996"/>
                    </a:cxn>
                    <a:cxn ang="0">
                      <a:pos x="950" y="1009"/>
                    </a:cxn>
                    <a:cxn ang="0">
                      <a:pos x="937" y="1024"/>
                    </a:cxn>
                    <a:cxn ang="0">
                      <a:pos x="909" y="1039"/>
                    </a:cxn>
                    <a:cxn ang="0">
                      <a:pos x="869" y="1055"/>
                    </a:cxn>
                    <a:cxn ang="0">
                      <a:pos x="820" y="1071"/>
                    </a:cxn>
                    <a:cxn ang="0">
                      <a:pos x="766" y="1087"/>
                    </a:cxn>
                    <a:cxn ang="0">
                      <a:pos x="709" y="1102"/>
                    </a:cxn>
                    <a:cxn ang="0">
                      <a:pos x="376" y="1045"/>
                    </a:cxn>
                    <a:cxn ang="0">
                      <a:pos x="337" y="1045"/>
                    </a:cxn>
                    <a:cxn ang="0">
                      <a:pos x="291" y="1045"/>
                    </a:cxn>
                    <a:cxn ang="0">
                      <a:pos x="242" y="1045"/>
                    </a:cxn>
                    <a:cxn ang="0">
                      <a:pos x="193" y="1044"/>
                    </a:cxn>
                    <a:cxn ang="0">
                      <a:pos x="148" y="1041"/>
                    </a:cxn>
                    <a:cxn ang="0">
                      <a:pos x="110" y="1034"/>
                    </a:cxn>
                    <a:cxn ang="0">
                      <a:pos x="82" y="1023"/>
                    </a:cxn>
                    <a:cxn ang="0">
                      <a:pos x="68" y="1007"/>
                    </a:cxn>
                    <a:cxn ang="0">
                      <a:pos x="186" y="979"/>
                    </a:cxn>
                    <a:cxn ang="0">
                      <a:pos x="233" y="939"/>
                    </a:cxn>
                    <a:cxn ang="0">
                      <a:pos x="187" y="911"/>
                    </a:cxn>
                    <a:cxn ang="0">
                      <a:pos x="163" y="909"/>
                    </a:cxn>
                    <a:cxn ang="0">
                      <a:pos x="140" y="905"/>
                    </a:cxn>
                    <a:cxn ang="0">
                      <a:pos x="116" y="901"/>
                    </a:cxn>
                    <a:cxn ang="0">
                      <a:pos x="90" y="896"/>
                    </a:cxn>
                    <a:cxn ang="0">
                      <a:pos x="65" y="889"/>
                    </a:cxn>
                    <a:cxn ang="0">
                      <a:pos x="39" y="880"/>
                    </a:cxn>
                    <a:cxn ang="0">
                      <a:pos x="12" y="868"/>
                    </a:cxn>
                    <a:cxn ang="0">
                      <a:pos x="45" y="788"/>
                    </a:cxn>
                    <a:cxn ang="0">
                      <a:pos x="99" y="708"/>
                    </a:cxn>
                    <a:cxn ang="0">
                      <a:pos x="153" y="612"/>
                    </a:cxn>
                    <a:cxn ang="0">
                      <a:pos x="206" y="505"/>
                    </a:cxn>
                    <a:cxn ang="0">
                      <a:pos x="261" y="393"/>
                    </a:cxn>
                    <a:cxn ang="0">
                      <a:pos x="319" y="282"/>
                    </a:cxn>
                    <a:cxn ang="0">
                      <a:pos x="381" y="175"/>
                    </a:cxn>
                    <a:cxn ang="0">
                      <a:pos x="449" y="80"/>
                    </a:cxn>
                    <a:cxn ang="0">
                      <a:pos x="524" y="0"/>
                    </a:cxn>
                  </a:cxnLst>
                  <a:rect l="0" t="0" r="r" b="b"/>
                  <a:pathLst>
                    <a:path w="1358" h="1102">
                      <a:moveTo>
                        <a:pt x="748" y="25"/>
                      </a:moveTo>
                      <a:lnTo>
                        <a:pt x="1117" y="190"/>
                      </a:lnTo>
                      <a:lnTo>
                        <a:pt x="1358" y="397"/>
                      </a:lnTo>
                      <a:lnTo>
                        <a:pt x="1338" y="826"/>
                      </a:lnTo>
                      <a:lnTo>
                        <a:pt x="993" y="881"/>
                      </a:lnTo>
                      <a:lnTo>
                        <a:pt x="918" y="986"/>
                      </a:lnTo>
                      <a:lnTo>
                        <a:pt x="934" y="991"/>
                      </a:lnTo>
                      <a:lnTo>
                        <a:pt x="945" y="996"/>
                      </a:lnTo>
                      <a:lnTo>
                        <a:pt x="950" y="1003"/>
                      </a:lnTo>
                      <a:lnTo>
                        <a:pt x="950" y="1009"/>
                      </a:lnTo>
                      <a:lnTo>
                        <a:pt x="946" y="1016"/>
                      </a:lnTo>
                      <a:lnTo>
                        <a:pt x="937" y="1024"/>
                      </a:lnTo>
                      <a:lnTo>
                        <a:pt x="925" y="1031"/>
                      </a:lnTo>
                      <a:lnTo>
                        <a:pt x="909" y="1039"/>
                      </a:lnTo>
                      <a:lnTo>
                        <a:pt x="890" y="1047"/>
                      </a:lnTo>
                      <a:lnTo>
                        <a:pt x="869" y="1055"/>
                      </a:lnTo>
                      <a:lnTo>
                        <a:pt x="845" y="1063"/>
                      </a:lnTo>
                      <a:lnTo>
                        <a:pt x="820" y="1071"/>
                      </a:lnTo>
                      <a:lnTo>
                        <a:pt x="793" y="1079"/>
                      </a:lnTo>
                      <a:lnTo>
                        <a:pt x="766" y="1087"/>
                      </a:lnTo>
                      <a:lnTo>
                        <a:pt x="737" y="1095"/>
                      </a:lnTo>
                      <a:lnTo>
                        <a:pt x="709" y="1102"/>
                      </a:lnTo>
                      <a:lnTo>
                        <a:pt x="614" y="1057"/>
                      </a:lnTo>
                      <a:lnTo>
                        <a:pt x="376" y="1045"/>
                      </a:lnTo>
                      <a:lnTo>
                        <a:pt x="357" y="1045"/>
                      </a:lnTo>
                      <a:lnTo>
                        <a:pt x="337" y="1045"/>
                      </a:lnTo>
                      <a:lnTo>
                        <a:pt x="315" y="1045"/>
                      </a:lnTo>
                      <a:lnTo>
                        <a:pt x="291" y="1045"/>
                      </a:lnTo>
                      <a:lnTo>
                        <a:pt x="267" y="1045"/>
                      </a:lnTo>
                      <a:lnTo>
                        <a:pt x="242" y="1045"/>
                      </a:lnTo>
                      <a:lnTo>
                        <a:pt x="217" y="1045"/>
                      </a:lnTo>
                      <a:lnTo>
                        <a:pt x="193" y="1044"/>
                      </a:lnTo>
                      <a:lnTo>
                        <a:pt x="170" y="1043"/>
                      </a:lnTo>
                      <a:lnTo>
                        <a:pt x="148" y="1041"/>
                      </a:lnTo>
                      <a:lnTo>
                        <a:pt x="127" y="1038"/>
                      </a:lnTo>
                      <a:lnTo>
                        <a:pt x="110" y="1034"/>
                      </a:lnTo>
                      <a:lnTo>
                        <a:pt x="95" y="1029"/>
                      </a:lnTo>
                      <a:lnTo>
                        <a:pt x="82" y="1023"/>
                      </a:lnTo>
                      <a:lnTo>
                        <a:pt x="74" y="1015"/>
                      </a:lnTo>
                      <a:lnTo>
                        <a:pt x="68" y="1007"/>
                      </a:lnTo>
                      <a:lnTo>
                        <a:pt x="110" y="994"/>
                      </a:lnTo>
                      <a:lnTo>
                        <a:pt x="186" y="979"/>
                      </a:lnTo>
                      <a:lnTo>
                        <a:pt x="251" y="955"/>
                      </a:lnTo>
                      <a:lnTo>
                        <a:pt x="233" y="939"/>
                      </a:lnTo>
                      <a:lnTo>
                        <a:pt x="197" y="912"/>
                      </a:lnTo>
                      <a:lnTo>
                        <a:pt x="187" y="911"/>
                      </a:lnTo>
                      <a:lnTo>
                        <a:pt x="175" y="910"/>
                      </a:lnTo>
                      <a:lnTo>
                        <a:pt x="163" y="909"/>
                      </a:lnTo>
                      <a:lnTo>
                        <a:pt x="152" y="907"/>
                      </a:lnTo>
                      <a:lnTo>
                        <a:pt x="140" y="905"/>
                      </a:lnTo>
                      <a:lnTo>
                        <a:pt x="129" y="903"/>
                      </a:lnTo>
                      <a:lnTo>
                        <a:pt x="116" y="901"/>
                      </a:lnTo>
                      <a:lnTo>
                        <a:pt x="103" y="898"/>
                      </a:lnTo>
                      <a:lnTo>
                        <a:pt x="90" y="896"/>
                      </a:lnTo>
                      <a:lnTo>
                        <a:pt x="78" y="892"/>
                      </a:lnTo>
                      <a:lnTo>
                        <a:pt x="65" y="889"/>
                      </a:lnTo>
                      <a:lnTo>
                        <a:pt x="51" y="884"/>
                      </a:lnTo>
                      <a:lnTo>
                        <a:pt x="39" y="880"/>
                      </a:lnTo>
                      <a:lnTo>
                        <a:pt x="26" y="875"/>
                      </a:lnTo>
                      <a:lnTo>
                        <a:pt x="12" y="868"/>
                      </a:lnTo>
                      <a:lnTo>
                        <a:pt x="0" y="862"/>
                      </a:lnTo>
                      <a:lnTo>
                        <a:pt x="45" y="788"/>
                      </a:lnTo>
                      <a:lnTo>
                        <a:pt x="73" y="750"/>
                      </a:lnTo>
                      <a:lnTo>
                        <a:pt x="99" y="708"/>
                      </a:lnTo>
                      <a:lnTo>
                        <a:pt x="126" y="661"/>
                      </a:lnTo>
                      <a:lnTo>
                        <a:pt x="153" y="612"/>
                      </a:lnTo>
                      <a:lnTo>
                        <a:pt x="179" y="559"/>
                      </a:lnTo>
                      <a:lnTo>
                        <a:pt x="206" y="505"/>
                      </a:lnTo>
                      <a:lnTo>
                        <a:pt x="233" y="449"/>
                      </a:lnTo>
                      <a:lnTo>
                        <a:pt x="261" y="393"/>
                      </a:lnTo>
                      <a:lnTo>
                        <a:pt x="289" y="337"/>
                      </a:lnTo>
                      <a:lnTo>
                        <a:pt x="319" y="282"/>
                      </a:lnTo>
                      <a:lnTo>
                        <a:pt x="349" y="227"/>
                      </a:lnTo>
                      <a:lnTo>
                        <a:pt x="381" y="175"/>
                      </a:lnTo>
                      <a:lnTo>
                        <a:pt x="414" y="125"/>
                      </a:lnTo>
                      <a:lnTo>
                        <a:pt x="449" y="80"/>
                      </a:lnTo>
                      <a:lnTo>
                        <a:pt x="486" y="38"/>
                      </a:lnTo>
                      <a:lnTo>
                        <a:pt x="524" y="0"/>
                      </a:lnTo>
                      <a:lnTo>
                        <a:pt x="748" y="25"/>
                      </a:lnTo>
                      <a:close/>
                    </a:path>
                  </a:pathLst>
                </a:custGeom>
                <a:solidFill>
                  <a:srgbClr val="A0BA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1248" y="1206"/>
                  <a:ext cx="82" cy="128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121" y="0"/>
                    </a:cxn>
                    <a:cxn ang="0">
                      <a:pos x="209" y="4"/>
                    </a:cxn>
                    <a:cxn ang="0">
                      <a:pos x="221" y="51"/>
                    </a:cxn>
                    <a:cxn ang="0">
                      <a:pos x="229" y="95"/>
                    </a:cxn>
                    <a:cxn ang="0">
                      <a:pos x="236" y="136"/>
                    </a:cxn>
                    <a:cxn ang="0">
                      <a:pos x="240" y="178"/>
                    </a:cxn>
                    <a:cxn ang="0">
                      <a:pos x="243" y="219"/>
                    </a:cxn>
                    <a:cxn ang="0">
                      <a:pos x="244" y="261"/>
                    </a:cxn>
                    <a:cxn ang="0">
                      <a:pos x="245" y="304"/>
                    </a:cxn>
                    <a:cxn ang="0">
                      <a:pos x="245" y="352"/>
                    </a:cxn>
                    <a:cxn ang="0">
                      <a:pos x="142" y="382"/>
                    </a:cxn>
                    <a:cxn ang="0">
                      <a:pos x="0" y="358"/>
                    </a:cxn>
                    <a:cxn ang="0">
                      <a:pos x="1" y="256"/>
                    </a:cxn>
                    <a:cxn ang="0">
                      <a:pos x="14" y="86"/>
                    </a:cxn>
                    <a:cxn ang="0">
                      <a:pos x="32" y="4"/>
                    </a:cxn>
                  </a:cxnLst>
                  <a:rect l="0" t="0" r="r" b="b"/>
                  <a:pathLst>
                    <a:path w="245" h="382">
                      <a:moveTo>
                        <a:pt x="32" y="4"/>
                      </a:moveTo>
                      <a:lnTo>
                        <a:pt x="121" y="0"/>
                      </a:lnTo>
                      <a:lnTo>
                        <a:pt x="209" y="4"/>
                      </a:lnTo>
                      <a:lnTo>
                        <a:pt x="221" y="51"/>
                      </a:lnTo>
                      <a:lnTo>
                        <a:pt x="229" y="95"/>
                      </a:lnTo>
                      <a:lnTo>
                        <a:pt x="236" y="136"/>
                      </a:lnTo>
                      <a:lnTo>
                        <a:pt x="240" y="178"/>
                      </a:lnTo>
                      <a:lnTo>
                        <a:pt x="243" y="219"/>
                      </a:lnTo>
                      <a:lnTo>
                        <a:pt x="244" y="261"/>
                      </a:lnTo>
                      <a:lnTo>
                        <a:pt x="245" y="304"/>
                      </a:lnTo>
                      <a:lnTo>
                        <a:pt x="245" y="352"/>
                      </a:lnTo>
                      <a:lnTo>
                        <a:pt x="142" y="382"/>
                      </a:lnTo>
                      <a:lnTo>
                        <a:pt x="0" y="358"/>
                      </a:lnTo>
                      <a:lnTo>
                        <a:pt x="1" y="256"/>
                      </a:lnTo>
                      <a:lnTo>
                        <a:pt x="14" y="86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1248" y="1219"/>
                  <a:ext cx="50" cy="100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76" y="0"/>
                    </a:cxn>
                    <a:cxn ang="0">
                      <a:pos x="143" y="5"/>
                    </a:cxn>
                    <a:cxn ang="0">
                      <a:pos x="147" y="79"/>
                    </a:cxn>
                    <a:cxn ang="0">
                      <a:pos x="148" y="156"/>
                    </a:cxn>
                    <a:cxn ang="0">
                      <a:pos x="147" y="230"/>
                    </a:cxn>
                    <a:cxn ang="0">
                      <a:pos x="143" y="299"/>
                    </a:cxn>
                    <a:cxn ang="0">
                      <a:pos x="125" y="299"/>
                    </a:cxn>
                    <a:cxn ang="0">
                      <a:pos x="107" y="298"/>
                    </a:cxn>
                    <a:cxn ang="0">
                      <a:pos x="88" y="297"/>
                    </a:cxn>
                    <a:cxn ang="0">
                      <a:pos x="70" y="296"/>
                    </a:cxn>
                    <a:cxn ang="0">
                      <a:pos x="51" y="294"/>
                    </a:cxn>
                    <a:cxn ang="0">
                      <a:pos x="34" y="292"/>
                    </a:cxn>
                    <a:cxn ang="0">
                      <a:pos x="16" y="291"/>
                    </a:cxn>
                    <a:cxn ang="0">
                      <a:pos x="0" y="289"/>
                    </a:cxn>
                    <a:cxn ang="0">
                      <a:pos x="0" y="212"/>
                    </a:cxn>
                    <a:cxn ang="0">
                      <a:pos x="2" y="145"/>
                    </a:cxn>
                    <a:cxn ang="0">
                      <a:pos x="9" y="78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148" h="299">
                      <a:moveTo>
                        <a:pt x="21" y="4"/>
                      </a:moveTo>
                      <a:lnTo>
                        <a:pt x="76" y="0"/>
                      </a:lnTo>
                      <a:lnTo>
                        <a:pt x="143" y="5"/>
                      </a:lnTo>
                      <a:lnTo>
                        <a:pt x="147" y="79"/>
                      </a:lnTo>
                      <a:lnTo>
                        <a:pt x="148" y="156"/>
                      </a:lnTo>
                      <a:lnTo>
                        <a:pt x="147" y="230"/>
                      </a:lnTo>
                      <a:lnTo>
                        <a:pt x="143" y="299"/>
                      </a:lnTo>
                      <a:lnTo>
                        <a:pt x="125" y="299"/>
                      </a:lnTo>
                      <a:lnTo>
                        <a:pt x="107" y="298"/>
                      </a:lnTo>
                      <a:lnTo>
                        <a:pt x="88" y="297"/>
                      </a:lnTo>
                      <a:lnTo>
                        <a:pt x="70" y="296"/>
                      </a:lnTo>
                      <a:lnTo>
                        <a:pt x="51" y="294"/>
                      </a:lnTo>
                      <a:lnTo>
                        <a:pt x="34" y="292"/>
                      </a:lnTo>
                      <a:lnTo>
                        <a:pt x="16" y="291"/>
                      </a:lnTo>
                      <a:lnTo>
                        <a:pt x="0" y="289"/>
                      </a:lnTo>
                      <a:lnTo>
                        <a:pt x="0" y="212"/>
                      </a:lnTo>
                      <a:lnTo>
                        <a:pt x="2" y="145"/>
                      </a:lnTo>
                      <a:lnTo>
                        <a:pt x="9" y="78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auto">
                <a:xfrm>
                  <a:off x="1249" y="1219"/>
                  <a:ext cx="48" cy="94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27" y="3"/>
                    </a:cxn>
                    <a:cxn ang="0">
                      <a:pos x="34" y="3"/>
                    </a:cxn>
                    <a:cxn ang="0">
                      <a:pos x="40" y="2"/>
                    </a:cxn>
                    <a:cxn ang="0">
                      <a:pos x="47" y="2"/>
                    </a:cxn>
                    <a:cxn ang="0">
                      <a:pos x="53" y="1"/>
                    </a:cxn>
                    <a:cxn ang="0">
                      <a:pos x="59" y="1"/>
                    </a:cxn>
                    <a:cxn ang="0">
                      <a:pos x="67" y="0"/>
                    </a:cxn>
                    <a:cxn ang="0">
                      <a:pos x="73" y="0"/>
                    </a:cxn>
                    <a:cxn ang="0">
                      <a:pos x="82" y="1"/>
                    </a:cxn>
                    <a:cxn ang="0">
                      <a:pos x="89" y="1"/>
                    </a:cxn>
                    <a:cxn ang="0">
                      <a:pos x="97" y="2"/>
                    </a:cxn>
                    <a:cxn ang="0">
                      <a:pos x="105" y="2"/>
                    </a:cxn>
                    <a:cxn ang="0">
                      <a:pos x="113" y="3"/>
                    </a:cxn>
                    <a:cxn ang="0">
                      <a:pos x="121" y="4"/>
                    </a:cxn>
                    <a:cxn ang="0">
                      <a:pos x="129" y="4"/>
                    </a:cxn>
                    <a:cxn ang="0">
                      <a:pos x="138" y="5"/>
                    </a:cxn>
                    <a:cxn ang="0">
                      <a:pos x="141" y="75"/>
                    </a:cxn>
                    <a:cxn ang="0">
                      <a:pos x="143" y="146"/>
                    </a:cxn>
                    <a:cxn ang="0">
                      <a:pos x="141" y="217"/>
                    </a:cxn>
                    <a:cxn ang="0">
                      <a:pos x="138" y="281"/>
                    </a:cxn>
                    <a:cxn ang="0">
                      <a:pos x="120" y="281"/>
                    </a:cxn>
                    <a:cxn ang="0">
                      <a:pos x="103" y="280"/>
                    </a:cxn>
                    <a:cxn ang="0">
                      <a:pos x="85" y="279"/>
                    </a:cxn>
                    <a:cxn ang="0">
                      <a:pos x="67" y="278"/>
                    </a:cxn>
                    <a:cxn ang="0">
                      <a:pos x="50" y="276"/>
                    </a:cxn>
                    <a:cxn ang="0">
                      <a:pos x="33" y="274"/>
                    </a:cxn>
                    <a:cxn ang="0">
                      <a:pos x="16" y="273"/>
                    </a:cxn>
                    <a:cxn ang="0">
                      <a:pos x="0" y="271"/>
                    </a:cxn>
                    <a:cxn ang="0">
                      <a:pos x="0" y="200"/>
                    </a:cxn>
                    <a:cxn ang="0">
                      <a:pos x="2" y="136"/>
                    </a:cxn>
                    <a:cxn ang="0">
                      <a:pos x="8" y="74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143" h="281">
                      <a:moveTo>
                        <a:pt x="20" y="4"/>
                      </a:moveTo>
                      <a:lnTo>
                        <a:pt x="27" y="3"/>
                      </a:lnTo>
                      <a:lnTo>
                        <a:pt x="34" y="3"/>
                      </a:lnTo>
                      <a:lnTo>
                        <a:pt x="40" y="2"/>
                      </a:lnTo>
                      <a:lnTo>
                        <a:pt x="47" y="2"/>
                      </a:lnTo>
                      <a:lnTo>
                        <a:pt x="53" y="1"/>
                      </a:lnTo>
                      <a:lnTo>
                        <a:pt x="59" y="1"/>
                      </a:lnTo>
                      <a:lnTo>
                        <a:pt x="67" y="0"/>
                      </a:lnTo>
                      <a:lnTo>
                        <a:pt x="73" y="0"/>
                      </a:lnTo>
                      <a:lnTo>
                        <a:pt x="82" y="1"/>
                      </a:lnTo>
                      <a:lnTo>
                        <a:pt x="89" y="1"/>
                      </a:lnTo>
                      <a:lnTo>
                        <a:pt x="97" y="2"/>
                      </a:lnTo>
                      <a:lnTo>
                        <a:pt x="105" y="2"/>
                      </a:lnTo>
                      <a:lnTo>
                        <a:pt x="113" y="3"/>
                      </a:lnTo>
                      <a:lnTo>
                        <a:pt x="121" y="4"/>
                      </a:lnTo>
                      <a:lnTo>
                        <a:pt x="129" y="4"/>
                      </a:lnTo>
                      <a:lnTo>
                        <a:pt x="138" y="5"/>
                      </a:lnTo>
                      <a:lnTo>
                        <a:pt x="141" y="75"/>
                      </a:lnTo>
                      <a:lnTo>
                        <a:pt x="143" y="146"/>
                      </a:lnTo>
                      <a:lnTo>
                        <a:pt x="141" y="217"/>
                      </a:lnTo>
                      <a:lnTo>
                        <a:pt x="138" y="281"/>
                      </a:lnTo>
                      <a:lnTo>
                        <a:pt x="120" y="281"/>
                      </a:lnTo>
                      <a:lnTo>
                        <a:pt x="103" y="280"/>
                      </a:lnTo>
                      <a:lnTo>
                        <a:pt x="85" y="279"/>
                      </a:lnTo>
                      <a:lnTo>
                        <a:pt x="67" y="278"/>
                      </a:lnTo>
                      <a:lnTo>
                        <a:pt x="50" y="276"/>
                      </a:lnTo>
                      <a:lnTo>
                        <a:pt x="33" y="274"/>
                      </a:lnTo>
                      <a:lnTo>
                        <a:pt x="16" y="273"/>
                      </a:lnTo>
                      <a:lnTo>
                        <a:pt x="0" y="271"/>
                      </a:lnTo>
                      <a:lnTo>
                        <a:pt x="0" y="200"/>
                      </a:lnTo>
                      <a:lnTo>
                        <a:pt x="2" y="136"/>
                      </a:lnTo>
                      <a:lnTo>
                        <a:pt x="8" y="74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9B7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1249" y="1219"/>
                  <a:ext cx="46" cy="88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27" y="3"/>
                    </a:cxn>
                    <a:cxn ang="0">
                      <a:pos x="33" y="3"/>
                    </a:cxn>
                    <a:cxn ang="0">
                      <a:pos x="39" y="2"/>
                    </a:cxn>
                    <a:cxn ang="0">
                      <a:pos x="46" y="2"/>
                    </a:cxn>
                    <a:cxn ang="0">
                      <a:pos x="52" y="1"/>
                    </a:cxn>
                    <a:cxn ang="0">
                      <a:pos x="58" y="1"/>
                    </a:cxn>
                    <a:cxn ang="0">
                      <a:pos x="65" y="0"/>
                    </a:cxn>
                    <a:cxn ang="0">
                      <a:pos x="71" y="0"/>
                    </a:cxn>
                    <a:cxn ang="0">
                      <a:pos x="78" y="1"/>
                    </a:cxn>
                    <a:cxn ang="0">
                      <a:pos x="86" y="1"/>
                    </a:cxn>
                    <a:cxn ang="0">
                      <a:pos x="94" y="2"/>
                    </a:cxn>
                    <a:cxn ang="0">
                      <a:pos x="102" y="2"/>
                    </a:cxn>
                    <a:cxn ang="0">
                      <a:pos x="110" y="3"/>
                    </a:cxn>
                    <a:cxn ang="0">
                      <a:pos x="118" y="4"/>
                    </a:cxn>
                    <a:cxn ang="0">
                      <a:pos x="126" y="4"/>
                    </a:cxn>
                    <a:cxn ang="0">
                      <a:pos x="133" y="5"/>
                    </a:cxn>
                    <a:cxn ang="0">
                      <a:pos x="137" y="70"/>
                    </a:cxn>
                    <a:cxn ang="0">
                      <a:pos x="138" y="136"/>
                    </a:cxn>
                    <a:cxn ang="0">
                      <a:pos x="137" y="202"/>
                    </a:cxn>
                    <a:cxn ang="0">
                      <a:pos x="133" y="262"/>
                    </a:cxn>
                    <a:cxn ang="0">
                      <a:pos x="117" y="262"/>
                    </a:cxn>
                    <a:cxn ang="0">
                      <a:pos x="100" y="262"/>
                    </a:cxn>
                    <a:cxn ang="0">
                      <a:pos x="82" y="261"/>
                    </a:cxn>
                    <a:cxn ang="0">
                      <a:pos x="65" y="260"/>
                    </a:cxn>
                    <a:cxn ang="0">
                      <a:pos x="48" y="259"/>
                    </a:cxn>
                    <a:cxn ang="0">
                      <a:pos x="32" y="257"/>
                    </a:cxn>
                    <a:cxn ang="0">
                      <a:pos x="16" y="256"/>
                    </a:cxn>
                    <a:cxn ang="0">
                      <a:pos x="0" y="254"/>
                    </a:cxn>
                    <a:cxn ang="0">
                      <a:pos x="0" y="187"/>
                    </a:cxn>
                    <a:cxn ang="0">
                      <a:pos x="2" y="128"/>
                    </a:cxn>
                    <a:cxn ang="0">
                      <a:pos x="9" y="69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138" h="262">
                      <a:moveTo>
                        <a:pt x="20" y="4"/>
                      </a:moveTo>
                      <a:lnTo>
                        <a:pt x="27" y="3"/>
                      </a:lnTo>
                      <a:lnTo>
                        <a:pt x="33" y="3"/>
                      </a:lnTo>
                      <a:lnTo>
                        <a:pt x="39" y="2"/>
                      </a:lnTo>
                      <a:lnTo>
                        <a:pt x="46" y="2"/>
                      </a:lnTo>
                      <a:lnTo>
                        <a:pt x="52" y="1"/>
                      </a:lnTo>
                      <a:lnTo>
                        <a:pt x="58" y="1"/>
                      </a:lnTo>
                      <a:lnTo>
                        <a:pt x="65" y="0"/>
                      </a:lnTo>
                      <a:lnTo>
                        <a:pt x="71" y="0"/>
                      </a:lnTo>
                      <a:lnTo>
                        <a:pt x="78" y="1"/>
                      </a:lnTo>
                      <a:lnTo>
                        <a:pt x="86" y="1"/>
                      </a:lnTo>
                      <a:lnTo>
                        <a:pt x="94" y="2"/>
                      </a:lnTo>
                      <a:lnTo>
                        <a:pt x="102" y="2"/>
                      </a:lnTo>
                      <a:lnTo>
                        <a:pt x="110" y="3"/>
                      </a:lnTo>
                      <a:lnTo>
                        <a:pt x="118" y="4"/>
                      </a:lnTo>
                      <a:lnTo>
                        <a:pt x="126" y="4"/>
                      </a:lnTo>
                      <a:lnTo>
                        <a:pt x="133" y="5"/>
                      </a:lnTo>
                      <a:lnTo>
                        <a:pt x="137" y="70"/>
                      </a:lnTo>
                      <a:lnTo>
                        <a:pt x="138" y="136"/>
                      </a:lnTo>
                      <a:lnTo>
                        <a:pt x="137" y="202"/>
                      </a:lnTo>
                      <a:lnTo>
                        <a:pt x="133" y="262"/>
                      </a:lnTo>
                      <a:lnTo>
                        <a:pt x="117" y="262"/>
                      </a:lnTo>
                      <a:lnTo>
                        <a:pt x="100" y="262"/>
                      </a:lnTo>
                      <a:lnTo>
                        <a:pt x="82" y="261"/>
                      </a:lnTo>
                      <a:lnTo>
                        <a:pt x="65" y="260"/>
                      </a:lnTo>
                      <a:lnTo>
                        <a:pt x="48" y="259"/>
                      </a:lnTo>
                      <a:lnTo>
                        <a:pt x="32" y="257"/>
                      </a:lnTo>
                      <a:lnTo>
                        <a:pt x="16" y="256"/>
                      </a:lnTo>
                      <a:lnTo>
                        <a:pt x="0" y="254"/>
                      </a:lnTo>
                      <a:lnTo>
                        <a:pt x="0" y="187"/>
                      </a:lnTo>
                      <a:lnTo>
                        <a:pt x="2" y="128"/>
                      </a:lnTo>
                      <a:lnTo>
                        <a:pt x="9" y="69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A07F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auto">
                <a:xfrm>
                  <a:off x="1250" y="1219"/>
                  <a:ext cx="44" cy="82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26" y="4"/>
                    </a:cxn>
                    <a:cxn ang="0">
                      <a:pos x="31" y="3"/>
                    </a:cxn>
                    <a:cxn ang="0">
                      <a:pos x="37" y="3"/>
                    </a:cxn>
                    <a:cxn ang="0">
                      <a:pos x="44" y="2"/>
                    </a:cxn>
                    <a:cxn ang="0">
                      <a:pos x="50" y="1"/>
                    </a:cxn>
                    <a:cxn ang="0">
                      <a:pos x="56" y="1"/>
                    </a:cxn>
                    <a:cxn ang="0">
                      <a:pos x="62" y="0"/>
                    </a:cxn>
                    <a:cxn ang="0">
                      <a:pos x="68" y="0"/>
                    </a:cxn>
                    <a:cxn ang="0">
                      <a:pos x="75" y="1"/>
                    </a:cxn>
                    <a:cxn ang="0">
                      <a:pos x="83" y="1"/>
                    </a:cxn>
                    <a:cxn ang="0">
                      <a:pos x="90" y="2"/>
                    </a:cxn>
                    <a:cxn ang="0">
                      <a:pos x="98" y="2"/>
                    </a:cxn>
                    <a:cxn ang="0">
                      <a:pos x="105" y="3"/>
                    </a:cxn>
                    <a:cxn ang="0">
                      <a:pos x="112" y="4"/>
                    </a:cxn>
                    <a:cxn ang="0">
                      <a:pos x="120" y="4"/>
                    </a:cxn>
                    <a:cxn ang="0">
                      <a:pos x="127" y="5"/>
                    </a:cxn>
                    <a:cxn ang="0">
                      <a:pos x="130" y="66"/>
                    </a:cxn>
                    <a:cxn ang="0">
                      <a:pos x="131" y="127"/>
                    </a:cxn>
                    <a:cxn ang="0">
                      <a:pos x="130" y="188"/>
                    </a:cxn>
                    <a:cxn ang="0">
                      <a:pos x="127" y="244"/>
                    </a:cxn>
                    <a:cxn ang="0">
                      <a:pos x="111" y="244"/>
                    </a:cxn>
                    <a:cxn ang="0">
                      <a:pos x="95" y="244"/>
                    </a:cxn>
                    <a:cxn ang="0">
                      <a:pos x="79" y="243"/>
                    </a:cxn>
                    <a:cxn ang="0">
                      <a:pos x="63" y="242"/>
                    </a:cxn>
                    <a:cxn ang="0">
                      <a:pos x="47" y="241"/>
                    </a:cxn>
                    <a:cxn ang="0">
                      <a:pos x="31" y="240"/>
                    </a:cxn>
                    <a:cxn ang="0">
                      <a:pos x="15" y="238"/>
                    </a:cxn>
                    <a:cxn ang="0">
                      <a:pos x="0" y="237"/>
                    </a:cxn>
                    <a:cxn ang="0">
                      <a:pos x="0" y="174"/>
                    </a:cxn>
                    <a:cxn ang="0">
                      <a:pos x="2" y="119"/>
                    </a:cxn>
                    <a:cxn ang="0">
                      <a:pos x="8" y="65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131" h="244">
                      <a:moveTo>
                        <a:pt x="19" y="4"/>
                      </a:moveTo>
                      <a:lnTo>
                        <a:pt x="26" y="4"/>
                      </a:lnTo>
                      <a:lnTo>
                        <a:pt x="31" y="3"/>
                      </a:lnTo>
                      <a:lnTo>
                        <a:pt x="37" y="3"/>
                      </a:lnTo>
                      <a:lnTo>
                        <a:pt x="44" y="2"/>
                      </a:lnTo>
                      <a:lnTo>
                        <a:pt x="50" y="1"/>
                      </a:lnTo>
                      <a:lnTo>
                        <a:pt x="56" y="1"/>
                      </a:lnTo>
                      <a:lnTo>
                        <a:pt x="62" y="0"/>
                      </a:lnTo>
                      <a:lnTo>
                        <a:pt x="68" y="0"/>
                      </a:lnTo>
                      <a:lnTo>
                        <a:pt x="75" y="1"/>
                      </a:lnTo>
                      <a:lnTo>
                        <a:pt x="83" y="1"/>
                      </a:lnTo>
                      <a:lnTo>
                        <a:pt x="90" y="2"/>
                      </a:lnTo>
                      <a:lnTo>
                        <a:pt x="98" y="2"/>
                      </a:lnTo>
                      <a:lnTo>
                        <a:pt x="105" y="3"/>
                      </a:lnTo>
                      <a:lnTo>
                        <a:pt x="112" y="4"/>
                      </a:lnTo>
                      <a:lnTo>
                        <a:pt x="120" y="4"/>
                      </a:lnTo>
                      <a:lnTo>
                        <a:pt x="127" y="5"/>
                      </a:lnTo>
                      <a:lnTo>
                        <a:pt x="130" y="66"/>
                      </a:lnTo>
                      <a:lnTo>
                        <a:pt x="131" y="127"/>
                      </a:lnTo>
                      <a:lnTo>
                        <a:pt x="130" y="188"/>
                      </a:lnTo>
                      <a:lnTo>
                        <a:pt x="127" y="244"/>
                      </a:lnTo>
                      <a:lnTo>
                        <a:pt x="111" y="244"/>
                      </a:lnTo>
                      <a:lnTo>
                        <a:pt x="95" y="244"/>
                      </a:lnTo>
                      <a:lnTo>
                        <a:pt x="79" y="243"/>
                      </a:lnTo>
                      <a:lnTo>
                        <a:pt x="63" y="242"/>
                      </a:lnTo>
                      <a:lnTo>
                        <a:pt x="47" y="241"/>
                      </a:lnTo>
                      <a:lnTo>
                        <a:pt x="31" y="240"/>
                      </a:lnTo>
                      <a:lnTo>
                        <a:pt x="15" y="238"/>
                      </a:lnTo>
                      <a:lnTo>
                        <a:pt x="0" y="237"/>
                      </a:lnTo>
                      <a:lnTo>
                        <a:pt x="0" y="174"/>
                      </a:lnTo>
                      <a:lnTo>
                        <a:pt x="2" y="119"/>
                      </a:lnTo>
                      <a:lnTo>
                        <a:pt x="8" y="6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A58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auto">
                <a:xfrm>
                  <a:off x="1251" y="1219"/>
                  <a:ext cx="41" cy="76"/>
                </a:xfrm>
                <a:custGeom>
                  <a:avLst/>
                  <a:gdLst/>
                  <a:ahLst/>
                  <a:cxnLst>
                    <a:cxn ang="0">
                      <a:pos x="17" y="4"/>
                    </a:cxn>
                    <a:cxn ang="0">
                      <a:pos x="24" y="4"/>
                    </a:cxn>
                    <a:cxn ang="0">
                      <a:pos x="29" y="3"/>
                    </a:cxn>
                    <a:cxn ang="0">
                      <a:pos x="35" y="3"/>
                    </a:cxn>
                    <a:cxn ang="0">
                      <a:pos x="42" y="2"/>
                    </a:cxn>
                    <a:cxn ang="0">
                      <a:pos x="47" y="1"/>
                    </a:cxn>
                    <a:cxn ang="0">
                      <a:pos x="53" y="1"/>
                    </a:cxn>
                    <a:cxn ang="0">
                      <a:pos x="59" y="0"/>
                    </a:cxn>
                    <a:cxn ang="0">
                      <a:pos x="65" y="0"/>
                    </a:cxn>
                    <a:cxn ang="0">
                      <a:pos x="72" y="1"/>
                    </a:cxn>
                    <a:cxn ang="0">
                      <a:pos x="80" y="1"/>
                    </a:cxn>
                    <a:cxn ang="0">
                      <a:pos x="86" y="2"/>
                    </a:cxn>
                    <a:cxn ang="0">
                      <a:pos x="93" y="2"/>
                    </a:cxn>
                    <a:cxn ang="0">
                      <a:pos x="101" y="3"/>
                    </a:cxn>
                    <a:cxn ang="0">
                      <a:pos x="108" y="4"/>
                    </a:cxn>
                    <a:cxn ang="0">
                      <a:pos x="115" y="4"/>
                    </a:cxn>
                    <a:cxn ang="0">
                      <a:pos x="122" y="5"/>
                    </a:cxn>
                    <a:cxn ang="0">
                      <a:pos x="124" y="60"/>
                    </a:cxn>
                    <a:cxn ang="0">
                      <a:pos x="125" y="117"/>
                    </a:cxn>
                    <a:cxn ang="0">
                      <a:pos x="124" y="173"/>
                    </a:cxn>
                    <a:cxn ang="0">
                      <a:pos x="122" y="226"/>
                    </a:cxn>
                    <a:cxn ang="0">
                      <a:pos x="106" y="226"/>
                    </a:cxn>
                    <a:cxn ang="0">
                      <a:pos x="91" y="226"/>
                    </a:cxn>
                    <a:cxn ang="0">
                      <a:pos x="76" y="225"/>
                    </a:cxn>
                    <a:cxn ang="0">
                      <a:pos x="60" y="224"/>
                    </a:cxn>
                    <a:cxn ang="0">
                      <a:pos x="44" y="223"/>
                    </a:cxn>
                    <a:cxn ang="0">
                      <a:pos x="29" y="222"/>
                    </a:cxn>
                    <a:cxn ang="0">
                      <a:pos x="14" y="221"/>
                    </a:cxn>
                    <a:cxn ang="0">
                      <a:pos x="0" y="220"/>
                    </a:cxn>
                    <a:cxn ang="0">
                      <a:pos x="0" y="163"/>
                    </a:cxn>
                    <a:cxn ang="0">
                      <a:pos x="2" y="111"/>
                    </a:cxn>
                    <a:cxn ang="0">
                      <a:pos x="7" y="60"/>
                    </a:cxn>
                    <a:cxn ang="0">
                      <a:pos x="17" y="4"/>
                    </a:cxn>
                  </a:cxnLst>
                  <a:rect l="0" t="0" r="r" b="b"/>
                  <a:pathLst>
                    <a:path w="125" h="226">
                      <a:moveTo>
                        <a:pt x="17" y="4"/>
                      </a:moveTo>
                      <a:lnTo>
                        <a:pt x="24" y="4"/>
                      </a:lnTo>
                      <a:lnTo>
                        <a:pt x="29" y="3"/>
                      </a:lnTo>
                      <a:lnTo>
                        <a:pt x="35" y="3"/>
                      </a:lnTo>
                      <a:lnTo>
                        <a:pt x="42" y="2"/>
                      </a:lnTo>
                      <a:lnTo>
                        <a:pt x="47" y="1"/>
                      </a:lnTo>
                      <a:lnTo>
                        <a:pt x="53" y="1"/>
                      </a:lnTo>
                      <a:lnTo>
                        <a:pt x="59" y="0"/>
                      </a:lnTo>
                      <a:lnTo>
                        <a:pt x="65" y="0"/>
                      </a:lnTo>
                      <a:lnTo>
                        <a:pt x="72" y="1"/>
                      </a:lnTo>
                      <a:lnTo>
                        <a:pt x="80" y="1"/>
                      </a:lnTo>
                      <a:lnTo>
                        <a:pt x="86" y="2"/>
                      </a:lnTo>
                      <a:lnTo>
                        <a:pt x="93" y="2"/>
                      </a:lnTo>
                      <a:lnTo>
                        <a:pt x="101" y="3"/>
                      </a:lnTo>
                      <a:lnTo>
                        <a:pt x="108" y="4"/>
                      </a:lnTo>
                      <a:lnTo>
                        <a:pt x="115" y="4"/>
                      </a:lnTo>
                      <a:lnTo>
                        <a:pt x="122" y="5"/>
                      </a:lnTo>
                      <a:lnTo>
                        <a:pt x="124" y="60"/>
                      </a:lnTo>
                      <a:lnTo>
                        <a:pt x="125" y="117"/>
                      </a:lnTo>
                      <a:lnTo>
                        <a:pt x="124" y="173"/>
                      </a:lnTo>
                      <a:lnTo>
                        <a:pt x="122" y="226"/>
                      </a:lnTo>
                      <a:lnTo>
                        <a:pt x="106" y="226"/>
                      </a:lnTo>
                      <a:lnTo>
                        <a:pt x="91" y="226"/>
                      </a:lnTo>
                      <a:lnTo>
                        <a:pt x="76" y="225"/>
                      </a:lnTo>
                      <a:lnTo>
                        <a:pt x="60" y="224"/>
                      </a:lnTo>
                      <a:lnTo>
                        <a:pt x="44" y="223"/>
                      </a:lnTo>
                      <a:lnTo>
                        <a:pt x="29" y="222"/>
                      </a:lnTo>
                      <a:lnTo>
                        <a:pt x="14" y="221"/>
                      </a:lnTo>
                      <a:lnTo>
                        <a:pt x="0" y="220"/>
                      </a:lnTo>
                      <a:lnTo>
                        <a:pt x="0" y="163"/>
                      </a:lnTo>
                      <a:lnTo>
                        <a:pt x="2" y="111"/>
                      </a:lnTo>
                      <a:lnTo>
                        <a:pt x="7" y="60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AA91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1252" y="1219"/>
                  <a:ext cx="39" cy="70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22" y="4"/>
                    </a:cxn>
                    <a:cxn ang="0">
                      <a:pos x="27" y="3"/>
                    </a:cxn>
                    <a:cxn ang="0">
                      <a:pos x="33" y="3"/>
                    </a:cxn>
                    <a:cxn ang="0">
                      <a:pos x="39" y="2"/>
                    </a:cxn>
                    <a:cxn ang="0">
                      <a:pos x="44" y="2"/>
                    </a:cxn>
                    <a:cxn ang="0">
                      <a:pos x="49" y="1"/>
                    </a:cxn>
                    <a:cxn ang="0">
                      <a:pos x="56" y="1"/>
                    </a:cxn>
                    <a:cxn ang="0">
                      <a:pos x="61" y="0"/>
                    </a:cxn>
                    <a:cxn ang="0">
                      <a:pos x="67" y="1"/>
                    </a:cxn>
                    <a:cxn ang="0">
                      <a:pos x="75" y="1"/>
                    </a:cxn>
                    <a:cxn ang="0">
                      <a:pos x="81" y="2"/>
                    </a:cxn>
                    <a:cxn ang="0">
                      <a:pos x="88" y="2"/>
                    </a:cxn>
                    <a:cxn ang="0">
                      <a:pos x="95" y="3"/>
                    </a:cxn>
                    <a:cxn ang="0">
                      <a:pos x="102" y="4"/>
                    </a:cxn>
                    <a:cxn ang="0">
                      <a:pos x="108" y="4"/>
                    </a:cxn>
                    <a:cxn ang="0">
                      <a:pos x="116" y="5"/>
                    </a:cxn>
                    <a:cxn ang="0">
                      <a:pos x="118" y="55"/>
                    </a:cxn>
                    <a:cxn ang="0">
                      <a:pos x="118" y="108"/>
                    </a:cxn>
                    <a:cxn ang="0">
                      <a:pos x="118" y="160"/>
                    </a:cxn>
                    <a:cxn ang="0">
                      <a:pos x="116" y="208"/>
                    </a:cxn>
                    <a:cxn ang="0">
                      <a:pos x="101" y="208"/>
                    </a:cxn>
                    <a:cxn ang="0">
                      <a:pos x="86" y="208"/>
                    </a:cxn>
                    <a:cxn ang="0">
                      <a:pos x="71" y="207"/>
                    </a:cxn>
                    <a:cxn ang="0">
                      <a:pos x="57" y="207"/>
                    </a:cxn>
                    <a:cxn ang="0">
                      <a:pos x="42" y="206"/>
                    </a:cxn>
                    <a:cxn ang="0">
                      <a:pos x="27" y="205"/>
                    </a:cxn>
                    <a:cxn ang="0">
                      <a:pos x="13" y="204"/>
                    </a:cxn>
                    <a:cxn ang="0">
                      <a:pos x="0" y="203"/>
                    </a:cxn>
                    <a:cxn ang="0">
                      <a:pos x="0" y="150"/>
                    </a:cxn>
                    <a:cxn ang="0">
                      <a:pos x="1" y="103"/>
                    </a:cxn>
                    <a:cxn ang="0">
                      <a:pos x="5" y="56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118" h="208">
                      <a:moveTo>
                        <a:pt x="15" y="4"/>
                      </a:moveTo>
                      <a:lnTo>
                        <a:pt x="22" y="4"/>
                      </a:lnTo>
                      <a:lnTo>
                        <a:pt x="27" y="3"/>
                      </a:lnTo>
                      <a:lnTo>
                        <a:pt x="33" y="3"/>
                      </a:lnTo>
                      <a:lnTo>
                        <a:pt x="39" y="2"/>
                      </a:lnTo>
                      <a:lnTo>
                        <a:pt x="44" y="2"/>
                      </a:lnTo>
                      <a:lnTo>
                        <a:pt x="49" y="1"/>
                      </a:lnTo>
                      <a:lnTo>
                        <a:pt x="56" y="1"/>
                      </a:lnTo>
                      <a:lnTo>
                        <a:pt x="61" y="0"/>
                      </a:lnTo>
                      <a:lnTo>
                        <a:pt x="67" y="1"/>
                      </a:lnTo>
                      <a:lnTo>
                        <a:pt x="75" y="1"/>
                      </a:lnTo>
                      <a:lnTo>
                        <a:pt x="81" y="2"/>
                      </a:lnTo>
                      <a:lnTo>
                        <a:pt x="88" y="2"/>
                      </a:lnTo>
                      <a:lnTo>
                        <a:pt x="95" y="3"/>
                      </a:lnTo>
                      <a:lnTo>
                        <a:pt x="102" y="4"/>
                      </a:lnTo>
                      <a:lnTo>
                        <a:pt x="108" y="4"/>
                      </a:lnTo>
                      <a:lnTo>
                        <a:pt x="116" y="5"/>
                      </a:lnTo>
                      <a:lnTo>
                        <a:pt x="118" y="55"/>
                      </a:lnTo>
                      <a:lnTo>
                        <a:pt x="118" y="108"/>
                      </a:lnTo>
                      <a:lnTo>
                        <a:pt x="118" y="160"/>
                      </a:lnTo>
                      <a:lnTo>
                        <a:pt x="116" y="208"/>
                      </a:lnTo>
                      <a:lnTo>
                        <a:pt x="101" y="208"/>
                      </a:lnTo>
                      <a:lnTo>
                        <a:pt x="86" y="208"/>
                      </a:lnTo>
                      <a:lnTo>
                        <a:pt x="71" y="207"/>
                      </a:lnTo>
                      <a:lnTo>
                        <a:pt x="57" y="207"/>
                      </a:lnTo>
                      <a:lnTo>
                        <a:pt x="42" y="206"/>
                      </a:lnTo>
                      <a:lnTo>
                        <a:pt x="27" y="205"/>
                      </a:lnTo>
                      <a:lnTo>
                        <a:pt x="13" y="204"/>
                      </a:lnTo>
                      <a:lnTo>
                        <a:pt x="0" y="203"/>
                      </a:lnTo>
                      <a:lnTo>
                        <a:pt x="0" y="150"/>
                      </a:lnTo>
                      <a:lnTo>
                        <a:pt x="1" y="103"/>
                      </a:lnTo>
                      <a:lnTo>
                        <a:pt x="5" y="56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AF99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1252" y="1220"/>
                  <a:ext cx="38" cy="62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21" y="3"/>
                    </a:cxn>
                    <a:cxn ang="0">
                      <a:pos x="26" y="2"/>
                    </a:cxn>
                    <a:cxn ang="0">
                      <a:pos x="31" y="2"/>
                    </a:cxn>
                    <a:cxn ang="0">
                      <a:pos x="38" y="1"/>
                    </a:cxn>
                    <a:cxn ang="0">
                      <a:pos x="43" y="1"/>
                    </a:cxn>
                    <a:cxn ang="0">
                      <a:pos x="48" y="1"/>
                    </a:cxn>
                    <a:cxn ang="0">
                      <a:pos x="54" y="0"/>
                    </a:cxn>
                    <a:cxn ang="0">
                      <a:pos x="59" y="0"/>
                    </a:cxn>
                    <a:cxn ang="0">
                      <a:pos x="65" y="0"/>
                    </a:cxn>
                    <a:cxn ang="0">
                      <a:pos x="73" y="1"/>
                    </a:cxn>
                    <a:cxn ang="0">
                      <a:pos x="79" y="1"/>
                    </a:cxn>
                    <a:cxn ang="0">
                      <a:pos x="85" y="1"/>
                    </a:cxn>
                    <a:cxn ang="0">
                      <a:pos x="92" y="2"/>
                    </a:cxn>
                    <a:cxn ang="0">
                      <a:pos x="98" y="2"/>
                    </a:cxn>
                    <a:cxn ang="0">
                      <a:pos x="104" y="3"/>
                    </a:cxn>
                    <a:cxn ang="0">
                      <a:pos x="111" y="3"/>
                    </a:cxn>
                    <a:cxn ang="0">
                      <a:pos x="113" y="50"/>
                    </a:cxn>
                    <a:cxn ang="0">
                      <a:pos x="113" y="97"/>
                    </a:cxn>
                    <a:cxn ang="0">
                      <a:pos x="113" y="144"/>
                    </a:cxn>
                    <a:cxn ang="0">
                      <a:pos x="111" y="188"/>
                    </a:cxn>
                    <a:cxn ang="0">
                      <a:pos x="97" y="188"/>
                    </a:cxn>
                    <a:cxn ang="0">
                      <a:pos x="82" y="188"/>
                    </a:cxn>
                    <a:cxn ang="0">
                      <a:pos x="68" y="188"/>
                    </a:cxn>
                    <a:cxn ang="0">
                      <a:pos x="55" y="187"/>
                    </a:cxn>
                    <a:cxn ang="0">
                      <a:pos x="40" y="187"/>
                    </a:cxn>
                    <a:cxn ang="0">
                      <a:pos x="26" y="186"/>
                    </a:cxn>
                    <a:cxn ang="0">
                      <a:pos x="13" y="185"/>
                    </a:cxn>
                    <a:cxn ang="0">
                      <a:pos x="0" y="184"/>
                    </a:cxn>
                    <a:cxn ang="0">
                      <a:pos x="0" y="136"/>
                    </a:cxn>
                    <a:cxn ang="0">
                      <a:pos x="1" y="93"/>
                    </a:cxn>
                    <a:cxn ang="0">
                      <a:pos x="5" y="51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113" h="188">
                      <a:moveTo>
                        <a:pt x="15" y="3"/>
                      </a:moveTo>
                      <a:lnTo>
                        <a:pt x="21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8" y="1"/>
                      </a:lnTo>
                      <a:lnTo>
                        <a:pt x="43" y="1"/>
                      </a:lnTo>
                      <a:lnTo>
                        <a:pt x="48" y="1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5" y="0"/>
                      </a:lnTo>
                      <a:lnTo>
                        <a:pt x="73" y="1"/>
                      </a:lnTo>
                      <a:lnTo>
                        <a:pt x="79" y="1"/>
                      </a:lnTo>
                      <a:lnTo>
                        <a:pt x="85" y="1"/>
                      </a:lnTo>
                      <a:lnTo>
                        <a:pt x="92" y="2"/>
                      </a:lnTo>
                      <a:lnTo>
                        <a:pt x="98" y="2"/>
                      </a:lnTo>
                      <a:lnTo>
                        <a:pt x="104" y="3"/>
                      </a:lnTo>
                      <a:lnTo>
                        <a:pt x="111" y="3"/>
                      </a:lnTo>
                      <a:lnTo>
                        <a:pt x="113" y="50"/>
                      </a:lnTo>
                      <a:lnTo>
                        <a:pt x="113" y="97"/>
                      </a:lnTo>
                      <a:lnTo>
                        <a:pt x="113" y="144"/>
                      </a:lnTo>
                      <a:lnTo>
                        <a:pt x="111" y="188"/>
                      </a:lnTo>
                      <a:lnTo>
                        <a:pt x="97" y="188"/>
                      </a:lnTo>
                      <a:lnTo>
                        <a:pt x="82" y="188"/>
                      </a:lnTo>
                      <a:lnTo>
                        <a:pt x="68" y="188"/>
                      </a:lnTo>
                      <a:lnTo>
                        <a:pt x="55" y="187"/>
                      </a:lnTo>
                      <a:lnTo>
                        <a:pt x="40" y="187"/>
                      </a:lnTo>
                      <a:lnTo>
                        <a:pt x="26" y="186"/>
                      </a:lnTo>
                      <a:lnTo>
                        <a:pt x="13" y="185"/>
                      </a:lnTo>
                      <a:lnTo>
                        <a:pt x="0" y="184"/>
                      </a:lnTo>
                      <a:lnTo>
                        <a:pt x="0" y="136"/>
                      </a:lnTo>
                      <a:lnTo>
                        <a:pt x="1" y="93"/>
                      </a:lnTo>
                      <a:lnTo>
                        <a:pt x="5" y="51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B5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1253" y="1220"/>
                  <a:ext cx="36" cy="57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20" y="3"/>
                    </a:cxn>
                    <a:cxn ang="0">
                      <a:pos x="25" y="2"/>
                    </a:cxn>
                    <a:cxn ang="0">
                      <a:pos x="30" y="2"/>
                    </a:cxn>
                    <a:cxn ang="0">
                      <a:pos x="36" y="1"/>
                    </a:cxn>
                    <a:cxn ang="0">
                      <a:pos x="40" y="1"/>
                    </a:cxn>
                    <a:cxn ang="0">
                      <a:pos x="45" y="1"/>
                    </a:cxn>
                    <a:cxn ang="0">
                      <a:pos x="50" y="0"/>
                    </a:cxn>
                    <a:cxn ang="0">
                      <a:pos x="56" y="0"/>
                    </a:cxn>
                    <a:cxn ang="0">
                      <a:pos x="62" y="0"/>
                    </a:cxn>
                    <a:cxn ang="0">
                      <a:pos x="68" y="1"/>
                    </a:cxn>
                    <a:cxn ang="0">
                      <a:pos x="75" y="1"/>
                    </a:cxn>
                    <a:cxn ang="0">
                      <a:pos x="81" y="1"/>
                    </a:cxn>
                    <a:cxn ang="0">
                      <a:pos x="86" y="2"/>
                    </a:cxn>
                    <a:cxn ang="0">
                      <a:pos x="93" y="2"/>
                    </a:cxn>
                    <a:cxn ang="0">
                      <a:pos x="99" y="3"/>
                    </a:cxn>
                    <a:cxn ang="0">
                      <a:pos x="105" y="3"/>
                    </a:cxn>
                    <a:cxn ang="0">
                      <a:pos x="107" y="44"/>
                    </a:cxn>
                    <a:cxn ang="0">
                      <a:pos x="108" y="87"/>
                    </a:cxn>
                    <a:cxn ang="0">
                      <a:pos x="108" y="130"/>
                    </a:cxn>
                    <a:cxn ang="0">
                      <a:pos x="105" y="170"/>
                    </a:cxn>
                    <a:cxn ang="0">
                      <a:pos x="92" y="171"/>
                    </a:cxn>
                    <a:cxn ang="0">
                      <a:pos x="79" y="171"/>
                    </a:cxn>
                    <a:cxn ang="0">
                      <a:pos x="65" y="170"/>
                    </a:cxn>
                    <a:cxn ang="0">
                      <a:pos x="52" y="170"/>
                    </a:cxn>
                    <a:cxn ang="0">
                      <a:pos x="39" y="169"/>
                    </a:cxn>
                    <a:cxn ang="0">
                      <a:pos x="25" y="169"/>
                    </a:cxn>
                    <a:cxn ang="0">
                      <a:pos x="12" y="168"/>
                    </a:cxn>
                    <a:cxn ang="0">
                      <a:pos x="0" y="167"/>
                    </a:cxn>
                    <a:cxn ang="0">
                      <a:pos x="0" y="124"/>
                    </a:cxn>
                    <a:cxn ang="0">
                      <a:pos x="1" y="85"/>
                    </a:cxn>
                    <a:cxn ang="0">
                      <a:pos x="5" y="46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108" h="171">
                      <a:moveTo>
                        <a:pt x="15" y="3"/>
                      </a:moveTo>
                      <a:lnTo>
                        <a:pt x="20" y="3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36" y="1"/>
                      </a:lnTo>
                      <a:lnTo>
                        <a:pt x="40" y="1"/>
                      </a:lnTo>
                      <a:lnTo>
                        <a:pt x="45" y="1"/>
                      </a:lnTo>
                      <a:lnTo>
                        <a:pt x="50" y="0"/>
                      </a:lnTo>
                      <a:lnTo>
                        <a:pt x="56" y="0"/>
                      </a:lnTo>
                      <a:lnTo>
                        <a:pt x="62" y="0"/>
                      </a:lnTo>
                      <a:lnTo>
                        <a:pt x="68" y="1"/>
                      </a:lnTo>
                      <a:lnTo>
                        <a:pt x="75" y="1"/>
                      </a:lnTo>
                      <a:lnTo>
                        <a:pt x="81" y="1"/>
                      </a:lnTo>
                      <a:lnTo>
                        <a:pt x="86" y="2"/>
                      </a:lnTo>
                      <a:lnTo>
                        <a:pt x="93" y="2"/>
                      </a:lnTo>
                      <a:lnTo>
                        <a:pt x="99" y="3"/>
                      </a:lnTo>
                      <a:lnTo>
                        <a:pt x="105" y="3"/>
                      </a:lnTo>
                      <a:lnTo>
                        <a:pt x="107" y="44"/>
                      </a:lnTo>
                      <a:lnTo>
                        <a:pt x="108" y="87"/>
                      </a:lnTo>
                      <a:lnTo>
                        <a:pt x="108" y="130"/>
                      </a:lnTo>
                      <a:lnTo>
                        <a:pt x="105" y="170"/>
                      </a:lnTo>
                      <a:lnTo>
                        <a:pt x="92" y="171"/>
                      </a:lnTo>
                      <a:lnTo>
                        <a:pt x="79" y="171"/>
                      </a:lnTo>
                      <a:lnTo>
                        <a:pt x="65" y="170"/>
                      </a:lnTo>
                      <a:lnTo>
                        <a:pt x="52" y="170"/>
                      </a:lnTo>
                      <a:lnTo>
                        <a:pt x="39" y="169"/>
                      </a:lnTo>
                      <a:lnTo>
                        <a:pt x="25" y="169"/>
                      </a:lnTo>
                      <a:lnTo>
                        <a:pt x="12" y="168"/>
                      </a:lnTo>
                      <a:lnTo>
                        <a:pt x="0" y="167"/>
                      </a:lnTo>
                      <a:lnTo>
                        <a:pt x="0" y="124"/>
                      </a:lnTo>
                      <a:lnTo>
                        <a:pt x="1" y="85"/>
                      </a:lnTo>
                      <a:lnTo>
                        <a:pt x="5" y="46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BAA5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1253" y="1220"/>
                  <a:ext cx="34" cy="50"/>
                </a:xfrm>
                <a:custGeom>
                  <a:avLst/>
                  <a:gdLst/>
                  <a:ahLst/>
                  <a:cxnLst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23" y="2"/>
                    </a:cxn>
                    <a:cxn ang="0">
                      <a:pos x="28" y="2"/>
                    </a:cxn>
                    <a:cxn ang="0">
                      <a:pos x="34" y="1"/>
                    </a:cxn>
                    <a:cxn ang="0">
                      <a:pos x="38" y="1"/>
                    </a:cxn>
                    <a:cxn ang="0">
                      <a:pos x="43" y="1"/>
                    </a:cxn>
                    <a:cxn ang="0">
                      <a:pos x="47" y="0"/>
                    </a:cxn>
                    <a:cxn ang="0">
                      <a:pos x="53" y="0"/>
                    </a:cxn>
                    <a:cxn ang="0">
                      <a:pos x="59" y="0"/>
                    </a:cxn>
                    <a:cxn ang="0">
                      <a:pos x="64" y="1"/>
                    </a:cxn>
                    <a:cxn ang="0">
                      <a:pos x="71" y="1"/>
                    </a:cxn>
                    <a:cxn ang="0">
                      <a:pos x="77" y="1"/>
                    </a:cxn>
                    <a:cxn ang="0">
                      <a:pos x="82" y="2"/>
                    </a:cxn>
                    <a:cxn ang="0">
                      <a:pos x="89" y="2"/>
                    </a:cxn>
                    <a:cxn ang="0">
                      <a:pos x="94" y="3"/>
                    </a:cxn>
                    <a:cxn ang="0">
                      <a:pos x="100" y="3"/>
                    </a:cxn>
                    <a:cxn ang="0">
                      <a:pos x="101" y="39"/>
                    </a:cxn>
                    <a:cxn ang="0">
                      <a:pos x="102" y="77"/>
                    </a:cxn>
                    <a:cxn ang="0">
                      <a:pos x="101" y="115"/>
                    </a:cxn>
                    <a:cxn ang="0">
                      <a:pos x="100" y="152"/>
                    </a:cxn>
                    <a:cxn ang="0">
                      <a:pos x="88" y="152"/>
                    </a:cxn>
                    <a:cxn ang="0">
                      <a:pos x="75" y="152"/>
                    </a:cxn>
                    <a:cxn ang="0">
                      <a:pos x="62" y="152"/>
                    </a:cxn>
                    <a:cxn ang="0">
                      <a:pos x="50" y="152"/>
                    </a:cxn>
                    <a:cxn ang="0">
                      <a:pos x="37" y="151"/>
                    </a:cxn>
                    <a:cxn ang="0">
                      <a:pos x="24" y="151"/>
                    </a:cxn>
                    <a:cxn ang="0">
                      <a:pos x="11" y="150"/>
                    </a:cxn>
                    <a:cxn ang="0">
                      <a:pos x="0" y="150"/>
                    </a:cxn>
                    <a:cxn ang="0">
                      <a:pos x="0" y="111"/>
                    </a:cxn>
                    <a:cxn ang="0">
                      <a:pos x="1" y="76"/>
                    </a:cxn>
                    <a:cxn ang="0">
                      <a:pos x="4" y="41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102" h="152">
                      <a:moveTo>
                        <a:pt x="14" y="3"/>
                      </a:moveTo>
                      <a:lnTo>
                        <a:pt x="19" y="3"/>
                      </a:lnTo>
                      <a:lnTo>
                        <a:pt x="23" y="2"/>
                      </a:lnTo>
                      <a:lnTo>
                        <a:pt x="28" y="2"/>
                      </a:lnTo>
                      <a:lnTo>
                        <a:pt x="34" y="1"/>
                      </a:lnTo>
                      <a:lnTo>
                        <a:pt x="38" y="1"/>
                      </a:lnTo>
                      <a:lnTo>
                        <a:pt x="43" y="1"/>
                      </a:lnTo>
                      <a:lnTo>
                        <a:pt x="47" y="0"/>
                      </a:lnTo>
                      <a:lnTo>
                        <a:pt x="53" y="0"/>
                      </a:lnTo>
                      <a:lnTo>
                        <a:pt x="59" y="0"/>
                      </a:lnTo>
                      <a:lnTo>
                        <a:pt x="64" y="1"/>
                      </a:lnTo>
                      <a:lnTo>
                        <a:pt x="71" y="1"/>
                      </a:lnTo>
                      <a:lnTo>
                        <a:pt x="77" y="1"/>
                      </a:lnTo>
                      <a:lnTo>
                        <a:pt x="82" y="2"/>
                      </a:lnTo>
                      <a:lnTo>
                        <a:pt x="89" y="2"/>
                      </a:lnTo>
                      <a:lnTo>
                        <a:pt x="94" y="3"/>
                      </a:lnTo>
                      <a:lnTo>
                        <a:pt x="100" y="3"/>
                      </a:lnTo>
                      <a:lnTo>
                        <a:pt x="101" y="39"/>
                      </a:lnTo>
                      <a:lnTo>
                        <a:pt x="102" y="77"/>
                      </a:lnTo>
                      <a:lnTo>
                        <a:pt x="101" y="115"/>
                      </a:lnTo>
                      <a:lnTo>
                        <a:pt x="100" y="152"/>
                      </a:lnTo>
                      <a:lnTo>
                        <a:pt x="88" y="152"/>
                      </a:lnTo>
                      <a:lnTo>
                        <a:pt x="75" y="152"/>
                      </a:lnTo>
                      <a:lnTo>
                        <a:pt x="62" y="152"/>
                      </a:lnTo>
                      <a:lnTo>
                        <a:pt x="50" y="152"/>
                      </a:lnTo>
                      <a:lnTo>
                        <a:pt x="37" y="151"/>
                      </a:lnTo>
                      <a:lnTo>
                        <a:pt x="24" y="151"/>
                      </a:lnTo>
                      <a:lnTo>
                        <a:pt x="11" y="150"/>
                      </a:lnTo>
                      <a:lnTo>
                        <a:pt x="0" y="150"/>
                      </a:lnTo>
                      <a:lnTo>
                        <a:pt x="0" y="111"/>
                      </a:lnTo>
                      <a:lnTo>
                        <a:pt x="1" y="76"/>
                      </a:lnTo>
                      <a:lnTo>
                        <a:pt x="4" y="41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BFA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1254" y="1220"/>
                  <a:ext cx="32" cy="44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17" y="3"/>
                    </a:cxn>
                    <a:cxn ang="0">
                      <a:pos x="21" y="2"/>
                    </a:cxn>
                    <a:cxn ang="0">
                      <a:pos x="26" y="2"/>
                    </a:cxn>
                    <a:cxn ang="0">
                      <a:pos x="31" y="1"/>
                    </a:cxn>
                    <a:cxn ang="0">
                      <a:pos x="36" y="1"/>
                    </a:cxn>
                    <a:cxn ang="0">
                      <a:pos x="40" y="1"/>
                    </a:cxn>
                    <a:cxn ang="0">
                      <a:pos x="45" y="0"/>
                    </a:cxn>
                    <a:cxn ang="0">
                      <a:pos x="50" y="0"/>
                    </a:cxn>
                    <a:cxn ang="0">
                      <a:pos x="55" y="0"/>
                    </a:cxn>
                    <a:cxn ang="0">
                      <a:pos x="61" y="1"/>
                    </a:cxn>
                    <a:cxn ang="0">
                      <a:pos x="67" y="1"/>
                    </a:cxn>
                    <a:cxn ang="0">
                      <a:pos x="72" y="1"/>
                    </a:cxn>
                    <a:cxn ang="0">
                      <a:pos x="77" y="2"/>
                    </a:cxn>
                    <a:cxn ang="0">
                      <a:pos x="83" y="2"/>
                    </a:cxn>
                    <a:cxn ang="0">
                      <a:pos x="89" y="3"/>
                    </a:cxn>
                    <a:cxn ang="0">
                      <a:pos x="94" y="3"/>
                    </a:cxn>
                    <a:cxn ang="0">
                      <a:pos x="95" y="35"/>
                    </a:cxn>
                    <a:cxn ang="0">
                      <a:pos x="96" y="68"/>
                    </a:cxn>
                    <a:cxn ang="0">
                      <a:pos x="95" y="102"/>
                    </a:cxn>
                    <a:cxn ang="0">
                      <a:pos x="94" y="134"/>
                    </a:cxn>
                    <a:cxn ang="0">
                      <a:pos x="82" y="134"/>
                    </a:cxn>
                    <a:cxn ang="0">
                      <a:pos x="71" y="134"/>
                    </a:cxn>
                    <a:cxn ang="0">
                      <a:pos x="58" y="134"/>
                    </a:cxn>
                    <a:cxn ang="0">
                      <a:pos x="46" y="134"/>
                    </a:cxn>
                    <a:cxn ang="0">
                      <a:pos x="35" y="134"/>
                    </a:cxn>
                    <a:cxn ang="0">
                      <a:pos x="23" y="134"/>
                    </a:cxn>
                    <a:cxn ang="0">
                      <a:pos x="12" y="133"/>
                    </a:cxn>
                    <a:cxn ang="0">
                      <a:pos x="0" y="133"/>
                    </a:cxn>
                    <a:cxn ang="0">
                      <a:pos x="0" y="98"/>
                    </a:cxn>
                    <a:cxn ang="0">
                      <a:pos x="0" y="68"/>
                    </a:cxn>
                    <a:cxn ang="0">
                      <a:pos x="3" y="37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96" h="134">
                      <a:moveTo>
                        <a:pt x="12" y="3"/>
                      </a:moveTo>
                      <a:lnTo>
                        <a:pt x="17" y="3"/>
                      </a:lnTo>
                      <a:lnTo>
                        <a:pt x="21" y="2"/>
                      </a:lnTo>
                      <a:lnTo>
                        <a:pt x="26" y="2"/>
                      </a:lnTo>
                      <a:lnTo>
                        <a:pt x="31" y="1"/>
                      </a:lnTo>
                      <a:lnTo>
                        <a:pt x="36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61" y="1"/>
                      </a:lnTo>
                      <a:lnTo>
                        <a:pt x="67" y="1"/>
                      </a:lnTo>
                      <a:lnTo>
                        <a:pt x="72" y="1"/>
                      </a:lnTo>
                      <a:lnTo>
                        <a:pt x="77" y="2"/>
                      </a:lnTo>
                      <a:lnTo>
                        <a:pt x="83" y="2"/>
                      </a:lnTo>
                      <a:lnTo>
                        <a:pt x="89" y="3"/>
                      </a:lnTo>
                      <a:lnTo>
                        <a:pt x="94" y="3"/>
                      </a:lnTo>
                      <a:lnTo>
                        <a:pt x="95" y="35"/>
                      </a:lnTo>
                      <a:lnTo>
                        <a:pt x="96" y="68"/>
                      </a:lnTo>
                      <a:lnTo>
                        <a:pt x="95" y="102"/>
                      </a:lnTo>
                      <a:lnTo>
                        <a:pt x="94" y="134"/>
                      </a:lnTo>
                      <a:lnTo>
                        <a:pt x="82" y="134"/>
                      </a:lnTo>
                      <a:lnTo>
                        <a:pt x="71" y="134"/>
                      </a:lnTo>
                      <a:lnTo>
                        <a:pt x="58" y="134"/>
                      </a:lnTo>
                      <a:lnTo>
                        <a:pt x="46" y="134"/>
                      </a:lnTo>
                      <a:lnTo>
                        <a:pt x="35" y="134"/>
                      </a:lnTo>
                      <a:lnTo>
                        <a:pt x="23" y="134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0" y="98"/>
                      </a:lnTo>
                      <a:lnTo>
                        <a:pt x="0" y="68"/>
                      </a:lnTo>
                      <a:lnTo>
                        <a:pt x="3" y="37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C4B7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auto">
                <a:xfrm>
                  <a:off x="1254" y="1220"/>
                  <a:ext cx="31" cy="38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16" y="3"/>
                    </a:cxn>
                    <a:cxn ang="0">
                      <a:pos x="21" y="2"/>
                    </a:cxn>
                    <a:cxn ang="0">
                      <a:pos x="25" y="2"/>
                    </a:cxn>
                    <a:cxn ang="0">
                      <a:pos x="30" y="1"/>
                    </a:cxn>
                    <a:cxn ang="0">
                      <a:pos x="35" y="1"/>
                    </a:cxn>
                    <a:cxn ang="0">
                      <a:pos x="39" y="1"/>
                    </a:cxn>
                    <a:cxn ang="0">
                      <a:pos x="43" y="0"/>
                    </a:cxn>
                    <a:cxn ang="0">
                      <a:pos x="48" y="0"/>
                    </a:cxn>
                    <a:cxn ang="0">
                      <a:pos x="53" y="0"/>
                    </a:cxn>
                    <a:cxn ang="0">
                      <a:pos x="58" y="1"/>
                    </a:cxn>
                    <a:cxn ang="0">
                      <a:pos x="63" y="1"/>
                    </a:cxn>
                    <a:cxn ang="0">
                      <a:pos x="69" y="1"/>
                    </a:cxn>
                    <a:cxn ang="0">
                      <a:pos x="74" y="2"/>
                    </a:cxn>
                    <a:cxn ang="0">
                      <a:pos x="79" y="2"/>
                    </a:cxn>
                    <a:cxn ang="0">
                      <a:pos x="85" y="3"/>
                    </a:cxn>
                    <a:cxn ang="0">
                      <a:pos x="90" y="3"/>
                    </a:cxn>
                    <a:cxn ang="0">
                      <a:pos x="91" y="30"/>
                    </a:cxn>
                    <a:cxn ang="0">
                      <a:pos x="91" y="58"/>
                    </a:cxn>
                    <a:cxn ang="0">
                      <a:pos x="91" y="87"/>
                    </a:cxn>
                    <a:cxn ang="0">
                      <a:pos x="90" y="115"/>
                    </a:cxn>
                    <a:cxn ang="0">
                      <a:pos x="78" y="116"/>
                    </a:cxn>
                    <a:cxn ang="0">
                      <a:pos x="68" y="116"/>
                    </a:cxn>
                    <a:cxn ang="0">
                      <a:pos x="56" y="116"/>
                    </a:cxn>
                    <a:cxn ang="0">
                      <a:pos x="45" y="116"/>
                    </a:cxn>
                    <a:cxn ang="0">
                      <a:pos x="34" y="116"/>
                    </a:cxn>
                    <a:cxn ang="0">
                      <a:pos x="23" y="116"/>
                    </a:cxn>
                    <a:cxn ang="0">
                      <a:pos x="12" y="116"/>
                    </a:cxn>
                    <a:cxn ang="0">
                      <a:pos x="0" y="116"/>
                    </a:cxn>
                    <a:cxn ang="0">
                      <a:pos x="0" y="87"/>
                    </a:cxn>
                    <a:cxn ang="0">
                      <a:pos x="1" y="59"/>
                    </a:cxn>
                    <a:cxn ang="0">
                      <a:pos x="4" y="33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91" h="116">
                      <a:moveTo>
                        <a:pt x="12" y="3"/>
                      </a:moveTo>
                      <a:lnTo>
                        <a:pt x="16" y="3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30" y="1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1"/>
                      </a:lnTo>
                      <a:lnTo>
                        <a:pt x="63" y="1"/>
                      </a:lnTo>
                      <a:lnTo>
                        <a:pt x="69" y="1"/>
                      </a:lnTo>
                      <a:lnTo>
                        <a:pt x="74" y="2"/>
                      </a:lnTo>
                      <a:lnTo>
                        <a:pt x="79" y="2"/>
                      </a:lnTo>
                      <a:lnTo>
                        <a:pt x="85" y="3"/>
                      </a:lnTo>
                      <a:lnTo>
                        <a:pt x="90" y="3"/>
                      </a:lnTo>
                      <a:lnTo>
                        <a:pt x="91" y="30"/>
                      </a:lnTo>
                      <a:lnTo>
                        <a:pt x="91" y="58"/>
                      </a:lnTo>
                      <a:lnTo>
                        <a:pt x="91" y="87"/>
                      </a:lnTo>
                      <a:lnTo>
                        <a:pt x="90" y="115"/>
                      </a:lnTo>
                      <a:lnTo>
                        <a:pt x="78" y="116"/>
                      </a:lnTo>
                      <a:lnTo>
                        <a:pt x="68" y="116"/>
                      </a:lnTo>
                      <a:lnTo>
                        <a:pt x="56" y="116"/>
                      </a:lnTo>
                      <a:lnTo>
                        <a:pt x="45" y="116"/>
                      </a:lnTo>
                      <a:lnTo>
                        <a:pt x="34" y="116"/>
                      </a:lnTo>
                      <a:lnTo>
                        <a:pt x="23" y="116"/>
                      </a:lnTo>
                      <a:lnTo>
                        <a:pt x="12" y="116"/>
                      </a:lnTo>
                      <a:lnTo>
                        <a:pt x="0" y="116"/>
                      </a:lnTo>
                      <a:lnTo>
                        <a:pt x="0" y="87"/>
                      </a:lnTo>
                      <a:lnTo>
                        <a:pt x="1" y="59"/>
                      </a:lnTo>
                      <a:lnTo>
                        <a:pt x="4" y="33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C9BF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1255" y="1220"/>
                  <a:ext cx="28" cy="33"/>
                </a:xfrm>
                <a:custGeom>
                  <a:avLst/>
                  <a:gdLst/>
                  <a:ahLst/>
                  <a:cxnLst>
                    <a:cxn ang="0">
                      <a:pos x="11" y="3"/>
                    </a:cxn>
                    <a:cxn ang="0">
                      <a:pos x="46" y="0"/>
                    </a:cxn>
                    <a:cxn ang="0">
                      <a:pos x="85" y="3"/>
                    </a:cxn>
                    <a:cxn ang="0">
                      <a:pos x="85" y="25"/>
                    </a:cxn>
                    <a:cxn ang="0">
                      <a:pos x="85" y="49"/>
                    </a:cxn>
                    <a:cxn ang="0">
                      <a:pos x="85" y="73"/>
                    </a:cxn>
                    <a:cxn ang="0">
                      <a:pos x="85" y="97"/>
                    </a:cxn>
                    <a:cxn ang="0">
                      <a:pos x="74" y="98"/>
                    </a:cxn>
                    <a:cxn ang="0">
                      <a:pos x="64" y="98"/>
                    </a:cxn>
                    <a:cxn ang="0">
                      <a:pos x="53" y="99"/>
                    </a:cxn>
                    <a:cxn ang="0">
                      <a:pos x="42" y="99"/>
                    </a:cxn>
                    <a:cxn ang="0">
                      <a:pos x="32" y="99"/>
                    </a:cxn>
                    <a:cxn ang="0">
                      <a:pos x="21" y="99"/>
                    </a:cxn>
                    <a:cxn ang="0">
                      <a:pos x="11" y="99"/>
                    </a:cxn>
                    <a:cxn ang="0">
                      <a:pos x="0" y="99"/>
                    </a:cxn>
                    <a:cxn ang="0">
                      <a:pos x="0" y="74"/>
                    </a:cxn>
                    <a:cxn ang="0">
                      <a:pos x="0" y="51"/>
                    </a:cxn>
                    <a:cxn ang="0">
                      <a:pos x="3" y="29"/>
                    </a:cxn>
                    <a:cxn ang="0">
                      <a:pos x="11" y="3"/>
                    </a:cxn>
                  </a:cxnLst>
                  <a:rect l="0" t="0" r="r" b="b"/>
                  <a:pathLst>
                    <a:path w="85" h="99">
                      <a:moveTo>
                        <a:pt x="11" y="3"/>
                      </a:moveTo>
                      <a:lnTo>
                        <a:pt x="46" y="0"/>
                      </a:lnTo>
                      <a:lnTo>
                        <a:pt x="85" y="3"/>
                      </a:lnTo>
                      <a:lnTo>
                        <a:pt x="85" y="25"/>
                      </a:lnTo>
                      <a:lnTo>
                        <a:pt x="85" y="49"/>
                      </a:lnTo>
                      <a:lnTo>
                        <a:pt x="85" y="73"/>
                      </a:lnTo>
                      <a:lnTo>
                        <a:pt x="85" y="97"/>
                      </a:lnTo>
                      <a:lnTo>
                        <a:pt x="74" y="98"/>
                      </a:lnTo>
                      <a:lnTo>
                        <a:pt x="64" y="98"/>
                      </a:lnTo>
                      <a:lnTo>
                        <a:pt x="53" y="99"/>
                      </a:lnTo>
                      <a:lnTo>
                        <a:pt x="42" y="99"/>
                      </a:lnTo>
                      <a:lnTo>
                        <a:pt x="32" y="99"/>
                      </a:lnTo>
                      <a:lnTo>
                        <a:pt x="21" y="99"/>
                      </a:lnTo>
                      <a:lnTo>
                        <a:pt x="11" y="99"/>
                      </a:lnTo>
                      <a:lnTo>
                        <a:pt x="0" y="99"/>
                      </a:lnTo>
                      <a:lnTo>
                        <a:pt x="0" y="74"/>
                      </a:lnTo>
                      <a:lnTo>
                        <a:pt x="0" y="51"/>
                      </a:lnTo>
                      <a:lnTo>
                        <a:pt x="3" y="29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CEC6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1257" y="1209"/>
                  <a:ext cx="39" cy="10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0" y="25"/>
                    </a:cxn>
                    <a:cxn ang="0">
                      <a:pos x="15" y="24"/>
                    </a:cxn>
                    <a:cxn ang="0">
                      <a:pos x="30" y="23"/>
                    </a:cxn>
                    <a:cxn ang="0">
                      <a:pos x="45" y="23"/>
                    </a:cxn>
                    <a:cxn ang="0">
                      <a:pos x="60" y="24"/>
                    </a:cxn>
                    <a:cxn ang="0">
                      <a:pos x="73" y="25"/>
                    </a:cxn>
                    <a:cxn ang="0">
                      <a:pos x="88" y="26"/>
                    </a:cxn>
                    <a:cxn ang="0">
                      <a:pos x="103" y="27"/>
                    </a:cxn>
                    <a:cxn ang="0">
                      <a:pos x="119" y="28"/>
                    </a:cxn>
                    <a:cxn ang="0">
                      <a:pos x="119" y="4"/>
                    </a:cxn>
                    <a:cxn ang="0">
                      <a:pos x="64" y="0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119" h="28">
                      <a:moveTo>
                        <a:pt x="4" y="1"/>
                      </a:moveTo>
                      <a:lnTo>
                        <a:pt x="0" y="25"/>
                      </a:lnTo>
                      <a:lnTo>
                        <a:pt x="15" y="24"/>
                      </a:lnTo>
                      <a:lnTo>
                        <a:pt x="30" y="23"/>
                      </a:lnTo>
                      <a:lnTo>
                        <a:pt x="45" y="23"/>
                      </a:lnTo>
                      <a:lnTo>
                        <a:pt x="60" y="24"/>
                      </a:lnTo>
                      <a:lnTo>
                        <a:pt x="73" y="25"/>
                      </a:lnTo>
                      <a:lnTo>
                        <a:pt x="88" y="26"/>
                      </a:lnTo>
                      <a:lnTo>
                        <a:pt x="103" y="27"/>
                      </a:lnTo>
                      <a:lnTo>
                        <a:pt x="119" y="28"/>
                      </a:lnTo>
                      <a:lnTo>
                        <a:pt x="119" y="4"/>
                      </a:lnTo>
                      <a:lnTo>
                        <a:pt x="64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1248" y="131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43" y="14"/>
                    </a:cxn>
                    <a:cxn ang="0">
                      <a:pos x="143" y="47"/>
                    </a:cxn>
                    <a:cxn ang="0">
                      <a:pos x="0" y="25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43" h="47">
                      <a:moveTo>
                        <a:pt x="1" y="0"/>
                      </a:moveTo>
                      <a:lnTo>
                        <a:pt x="143" y="14"/>
                      </a:lnTo>
                      <a:lnTo>
                        <a:pt x="143" y="47"/>
                      </a:lnTo>
                      <a:lnTo>
                        <a:pt x="0" y="2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auto">
                <a:xfrm>
                  <a:off x="1263" y="132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42" y="1"/>
                    </a:cxn>
                    <a:cxn ang="0">
                      <a:pos x="50" y="3"/>
                    </a:cxn>
                    <a:cxn ang="0">
                      <a:pos x="55" y="6"/>
                    </a:cxn>
                    <a:cxn ang="0">
                      <a:pos x="57" y="9"/>
                    </a:cxn>
                    <a:cxn ang="0">
                      <a:pos x="55" y="12"/>
                    </a:cxn>
                    <a:cxn ang="0">
                      <a:pos x="49" y="13"/>
                    </a:cxn>
                    <a:cxn ang="0">
                      <a:pos x="41" y="14"/>
                    </a:cxn>
                    <a:cxn ang="0">
                      <a:pos x="29" y="13"/>
                    </a:cxn>
                    <a:cxn ang="0">
                      <a:pos x="17" y="12"/>
                    </a:cxn>
                    <a:cxn ang="0">
                      <a:pos x="9" y="10"/>
                    </a:cxn>
                    <a:cxn ang="0">
                      <a:pos x="3" y="7"/>
                    </a:cxn>
                    <a:cxn ang="0">
                      <a:pos x="0" y="4"/>
                    </a:cxn>
                    <a:cxn ang="0">
                      <a:pos x="4" y="2"/>
                    </a:cxn>
                    <a:cxn ang="0">
                      <a:pos x="10" y="0"/>
                    </a:cxn>
                    <a:cxn ang="0">
                      <a:pos x="18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57" h="14">
                      <a:moveTo>
                        <a:pt x="30" y="0"/>
                      </a:moveTo>
                      <a:lnTo>
                        <a:pt x="42" y="1"/>
                      </a:lnTo>
                      <a:lnTo>
                        <a:pt x="50" y="3"/>
                      </a:lnTo>
                      <a:lnTo>
                        <a:pt x="55" y="6"/>
                      </a:lnTo>
                      <a:lnTo>
                        <a:pt x="57" y="9"/>
                      </a:lnTo>
                      <a:lnTo>
                        <a:pt x="55" y="12"/>
                      </a:lnTo>
                      <a:lnTo>
                        <a:pt x="49" y="13"/>
                      </a:lnTo>
                      <a:lnTo>
                        <a:pt x="41" y="14"/>
                      </a:lnTo>
                      <a:lnTo>
                        <a:pt x="29" y="13"/>
                      </a:lnTo>
                      <a:lnTo>
                        <a:pt x="17" y="12"/>
                      </a:lnTo>
                      <a:lnTo>
                        <a:pt x="9" y="10"/>
                      </a:ln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35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auto">
                <a:xfrm>
                  <a:off x="1263" y="1321"/>
                  <a:ext cx="13" cy="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8" y="1"/>
                    </a:cxn>
                    <a:cxn ang="0">
                      <a:pos x="34" y="3"/>
                    </a:cxn>
                    <a:cxn ang="0">
                      <a:pos x="38" y="6"/>
                    </a:cxn>
                    <a:cxn ang="0">
                      <a:pos x="40" y="9"/>
                    </a:cxn>
                    <a:cxn ang="0">
                      <a:pos x="37" y="11"/>
                    </a:cxn>
                    <a:cxn ang="0">
                      <a:pos x="33" y="13"/>
                    </a:cxn>
                    <a:cxn ang="0">
                      <a:pos x="27" y="14"/>
                    </a:cxn>
                    <a:cxn ang="0">
                      <a:pos x="19" y="14"/>
                    </a:cxn>
                    <a:cxn ang="0">
                      <a:pos x="12" y="13"/>
                    </a:cxn>
                    <a:cxn ang="0">
                      <a:pos x="6" y="11"/>
                    </a:cxn>
                    <a:cxn ang="0">
                      <a:pos x="1" y="8"/>
                    </a:cxn>
                    <a:cxn ang="0">
                      <a:pos x="0" y="5"/>
                    </a:cxn>
                    <a:cxn ang="0">
                      <a:pos x="3" y="3"/>
                    </a:cxn>
                    <a:cxn ang="0">
                      <a:pos x="7" y="1"/>
                    </a:cxn>
                    <a:cxn ang="0">
                      <a:pos x="13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40" h="14">
                      <a:moveTo>
                        <a:pt x="20" y="0"/>
                      </a:moveTo>
                      <a:lnTo>
                        <a:pt x="28" y="1"/>
                      </a:lnTo>
                      <a:lnTo>
                        <a:pt x="34" y="3"/>
                      </a:lnTo>
                      <a:lnTo>
                        <a:pt x="38" y="6"/>
                      </a:lnTo>
                      <a:lnTo>
                        <a:pt x="40" y="9"/>
                      </a:lnTo>
                      <a:lnTo>
                        <a:pt x="37" y="11"/>
                      </a:lnTo>
                      <a:lnTo>
                        <a:pt x="33" y="13"/>
                      </a:lnTo>
                      <a:lnTo>
                        <a:pt x="27" y="14"/>
                      </a:lnTo>
                      <a:lnTo>
                        <a:pt x="19" y="14"/>
                      </a:lnTo>
                      <a:lnTo>
                        <a:pt x="12" y="13"/>
                      </a:lnTo>
                      <a:lnTo>
                        <a:pt x="6" y="11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76B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auto">
                <a:xfrm>
                  <a:off x="1263" y="1322"/>
                  <a:ext cx="9" cy="3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0" y="1"/>
                    </a:cxn>
                    <a:cxn ang="0">
                      <a:pos x="25" y="2"/>
                    </a:cxn>
                    <a:cxn ang="0">
                      <a:pos x="27" y="4"/>
                    </a:cxn>
                    <a:cxn ang="0">
                      <a:pos x="28" y="6"/>
                    </a:cxn>
                    <a:cxn ang="0">
                      <a:pos x="27" y="7"/>
                    </a:cxn>
                    <a:cxn ang="0">
                      <a:pos x="24" y="9"/>
                    </a:cxn>
                    <a:cxn ang="0">
                      <a:pos x="19" y="9"/>
                    </a:cxn>
                    <a:cxn ang="0">
                      <a:pos x="14" y="9"/>
                    </a:cxn>
                    <a:cxn ang="0">
                      <a:pos x="9" y="8"/>
                    </a:cxn>
                    <a:cxn ang="0">
                      <a:pos x="5" y="7"/>
                    </a:cxn>
                    <a:cxn ang="0">
                      <a:pos x="1" y="5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5" y="0"/>
                    </a:cxn>
                    <a:cxn ang="0">
                      <a:pos x="9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8" h="9">
                      <a:moveTo>
                        <a:pt x="15" y="0"/>
                      </a:moveTo>
                      <a:lnTo>
                        <a:pt x="20" y="1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8" y="6"/>
                      </a:lnTo>
                      <a:lnTo>
                        <a:pt x="27" y="7"/>
                      </a:lnTo>
                      <a:lnTo>
                        <a:pt x="24" y="9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9" y="8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C6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auto">
                <a:xfrm>
                  <a:off x="1298" y="1316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97" y="0"/>
                    </a:cxn>
                    <a:cxn ang="0">
                      <a:pos x="97" y="19"/>
                    </a:cxn>
                    <a:cxn ang="0">
                      <a:pos x="71" y="27"/>
                    </a:cxn>
                    <a:cxn ang="0">
                      <a:pos x="0" y="46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97" h="46">
                      <a:moveTo>
                        <a:pt x="0" y="19"/>
                      </a:moveTo>
                      <a:lnTo>
                        <a:pt x="97" y="0"/>
                      </a:lnTo>
                      <a:lnTo>
                        <a:pt x="97" y="19"/>
                      </a:lnTo>
                      <a:lnTo>
                        <a:pt x="71" y="27"/>
                      </a:lnTo>
                      <a:lnTo>
                        <a:pt x="0" y="4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2" name="Freeform 28"/>
                <p:cNvSpPr>
                  <a:spLocks/>
                </p:cNvSpPr>
                <p:nvPr/>
              </p:nvSpPr>
              <p:spPr bwMode="auto">
                <a:xfrm>
                  <a:off x="1299" y="1316"/>
                  <a:ext cx="31" cy="1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2" y="16"/>
                    </a:cxn>
                    <a:cxn ang="0">
                      <a:pos x="24" y="13"/>
                    </a:cxn>
                    <a:cxn ang="0">
                      <a:pos x="35" y="11"/>
                    </a:cxn>
                    <a:cxn ang="0">
                      <a:pos x="47" y="9"/>
                    </a:cxn>
                    <a:cxn ang="0">
                      <a:pos x="57" y="7"/>
                    </a:cxn>
                    <a:cxn ang="0">
                      <a:pos x="69" y="4"/>
                    </a:cxn>
                    <a:cxn ang="0">
                      <a:pos x="81" y="2"/>
                    </a:cxn>
                    <a:cxn ang="0">
                      <a:pos x="92" y="0"/>
                    </a:cxn>
                    <a:cxn ang="0">
                      <a:pos x="92" y="4"/>
                    </a:cxn>
                    <a:cxn ang="0">
                      <a:pos x="92" y="9"/>
                    </a:cxn>
                    <a:cxn ang="0">
                      <a:pos x="92" y="13"/>
                    </a:cxn>
                    <a:cxn ang="0">
                      <a:pos x="92" y="19"/>
                    </a:cxn>
                    <a:cxn ang="0">
                      <a:pos x="85" y="21"/>
                    </a:cxn>
                    <a:cxn ang="0">
                      <a:pos x="79" y="23"/>
                    </a:cxn>
                    <a:cxn ang="0">
                      <a:pos x="72" y="25"/>
                    </a:cxn>
                    <a:cxn ang="0">
                      <a:pos x="66" y="27"/>
                    </a:cxn>
                    <a:cxn ang="0">
                      <a:pos x="57" y="29"/>
                    </a:cxn>
                    <a:cxn ang="0">
                      <a:pos x="49" y="31"/>
                    </a:cxn>
                    <a:cxn ang="0">
                      <a:pos x="41" y="33"/>
                    </a:cxn>
                    <a:cxn ang="0">
                      <a:pos x="33" y="36"/>
                    </a:cxn>
                    <a:cxn ang="0">
                      <a:pos x="25" y="39"/>
                    </a:cxn>
                    <a:cxn ang="0">
                      <a:pos x="16" y="41"/>
                    </a:cxn>
                    <a:cxn ang="0">
                      <a:pos x="9" y="43"/>
                    </a:cxn>
                    <a:cxn ang="0">
                      <a:pos x="0" y="45"/>
                    </a:cxn>
                    <a:cxn ang="0">
                      <a:pos x="0" y="38"/>
                    </a:cxn>
                    <a:cxn ang="0">
                      <a:pos x="0" y="31"/>
                    </a:cxn>
                    <a:cxn ang="0">
                      <a:pos x="0" y="2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92" h="45">
                      <a:moveTo>
                        <a:pt x="0" y="18"/>
                      </a:moveTo>
                      <a:lnTo>
                        <a:pt x="12" y="16"/>
                      </a:lnTo>
                      <a:lnTo>
                        <a:pt x="24" y="13"/>
                      </a:lnTo>
                      <a:lnTo>
                        <a:pt x="35" y="11"/>
                      </a:lnTo>
                      <a:lnTo>
                        <a:pt x="47" y="9"/>
                      </a:lnTo>
                      <a:lnTo>
                        <a:pt x="57" y="7"/>
                      </a:lnTo>
                      <a:lnTo>
                        <a:pt x="69" y="4"/>
                      </a:lnTo>
                      <a:lnTo>
                        <a:pt x="81" y="2"/>
                      </a:lnTo>
                      <a:lnTo>
                        <a:pt x="92" y="0"/>
                      </a:lnTo>
                      <a:lnTo>
                        <a:pt x="92" y="4"/>
                      </a:lnTo>
                      <a:lnTo>
                        <a:pt x="92" y="9"/>
                      </a:lnTo>
                      <a:lnTo>
                        <a:pt x="92" y="13"/>
                      </a:lnTo>
                      <a:lnTo>
                        <a:pt x="92" y="19"/>
                      </a:lnTo>
                      <a:lnTo>
                        <a:pt x="85" y="21"/>
                      </a:lnTo>
                      <a:lnTo>
                        <a:pt x="79" y="23"/>
                      </a:lnTo>
                      <a:lnTo>
                        <a:pt x="72" y="25"/>
                      </a:lnTo>
                      <a:lnTo>
                        <a:pt x="66" y="27"/>
                      </a:lnTo>
                      <a:lnTo>
                        <a:pt x="57" y="29"/>
                      </a:lnTo>
                      <a:lnTo>
                        <a:pt x="49" y="31"/>
                      </a:lnTo>
                      <a:lnTo>
                        <a:pt x="41" y="33"/>
                      </a:lnTo>
                      <a:lnTo>
                        <a:pt x="33" y="36"/>
                      </a:lnTo>
                      <a:lnTo>
                        <a:pt x="25" y="39"/>
                      </a:lnTo>
                      <a:lnTo>
                        <a:pt x="16" y="41"/>
                      </a:lnTo>
                      <a:lnTo>
                        <a:pt x="9" y="43"/>
                      </a:lnTo>
                      <a:lnTo>
                        <a:pt x="0" y="45"/>
                      </a:lnTo>
                      <a:lnTo>
                        <a:pt x="0" y="38"/>
                      </a:lnTo>
                      <a:lnTo>
                        <a:pt x="0" y="31"/>
                      </a:lnTo>
                      <a:lnTo>
                        <a:pt x="0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4244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3" name="Freeform 29"/>
                <p:cNvSpPr>
                  <a:spLocks/>
                </p:cNvSpPr>
                <p:nvPr/>
              </p:nvSpPr>
              <p:spPr bwMode="auto">
                <a:xfrm>
                  <a:off x="1301" y="1316"/>
                  <a:ext cx="29" cy="1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0" y="16"/>
                    </a:cxn>
                    <a:cxn ang="0">
                      <a:pos x="22" y="13"/>
                    </a:cxn>
                    <a:cxn ang="0">
                      <a:pos x="32" y="10"/>
                    </a:cxn>
                    <a:cxn ang="0">
                      <a:pos x="44" y="8"/>
                    </a:cxn>
                    <a:cxn ang="0">
                      <a:pos x="55" y="6"/>
                    </a:cxn>
                    <a:cxn ang="0">
                      <a:pos x="65" y="4"/>
                    </a:cxn>
                    <a:cxn ang="0">
                      <a:pos x="77" y="2"/>
                    </a:cxn>
                    <a:cxn ang="0">
                      <a:pos x="87" y="0"/>
                    </a:cxn>
                    <a:cxn ang="0">
                      <a:pos x="87" y="5"/>
                    </a:cxn>
                    <a:cxn ang="0">
                      <a:pos x="87" y="9"/>
                    </a:cxn>
                    <a:cxn ang="0">
                      <a:pos x="87" y="14"/>
                    </a:cxn>
                    <a:cxn ang="0">
                      <a:pos x="87" y="20"/>
                    </a:cxn>
                    <a:cxn ang="0">
                      <a:pos x="81" y="22"/>
                    </a:cxn>
                    <a:cxn ang="0">
                      <a:pos x="75" y="23"/>
                    </a:cxn>
                    <a:cxn ang="0">
                      <a:pos x="67" y="25"/>
                    </a:cxn>
                    <a:cxn ang="0">
                      <a:pos x="61" y="27"/>
                    </a:cxn>
                    <a:cxn ang="0">
                      <a:pos x="53" y="29"/>
                    </a:cxn>
                    <a:cxn ang="0">
                      <a:pos x="46" y="31"/>
                    </a:cxn>
                    <a:cxn ang="0">
                      <a:pos x="39" y="33"/>
                    </a:cxn>
                    <a:cxn ang="0">
                      <a:pos x="31" y="36"/>
                    </a:cxn>
                    <a:cxn ang="0">
                      <a:pos x="23" y="38"/>
                    </a:cxn>
                    <a:cxn ang="0">
                      <a:pos x="15" y="40"/>
                    </a:cxn>
                    <a:cxn ang="0">
                      <a:pos x="8" y="42"/>
                    </a:cxn>
                    <a:cxn ang="0">
                      <a:pos x="1" y="44"/>
                    </a:cxn>
                    <a:cxn ang="0">
                      <a:pos x="1" y="37"/>
                    </a:cxn>
                    <a:cxn ang="0">
                      <a:pos x="1" y="30"/>
                    </a:cxn>
                    <a:cxn ang="0">
                      <a:pos x="0" y="24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87" h="44">
                      <a:moveTo>
                        <a:pt x="0" y="18"/>
                      </a:moveTo>
                      <a:lnTo>
                        <a:pt x="10" y="16"/>
                      </a:lnTo>
                      <a:lnTo>
                        <a:pt x="22" y="13"/>
                      </a:lnTo>
                      <a:lnTo>
                        <a:pt x="32" y="10"/>
                      </a:lnTo>
                      <a:lnTo>
                        <a:pt x="44" y="8"/>
                      </a:lnTo>
                      <a:lnTo>
                        <a:pt x="55" y="6"/>
                      </a:lnTo>
                      <a:lnTo>
                        <a:pt x="65" y="4"/>
                      </a:lnTo>
                      <a:lnTo>
                        <a:pt x="77" y="2"/>
                      </a:lnTo>
                      <a:lnTo>
                        <a:pt x="87" y="0"/>
                      </a:lnTo>
                      <a:lnTo>
                        <a:pt x="87" y="5"/>
                      </a:lnTo>
                      <a:lnTo>
                        <a:pt x="87" y="9"/>
                      </a:lnTo>
                      <a:lnTo>
                        <a:pt x="87" y="14"/>
                      </a:lnTo>
                      <a:lnTo>
                        <a:pt x="87" y="20"/>
                      </a:lnTo>
                      <a:lnTo>
                        <a:pt x="81" y="22"/>
                      </a:lnTo>
                      <a:lnTo>
                        <a:pt x="75" y="23"/>
                      </a:lnTo>
                      <a:lnTo>
                        <a:pt x="67" y="25"/>
                      </a:lnTo>
                      <a:lnTo>
                        <a:pt x="61" y="27"/>
                      </a:lnTo>
                      <a:lnTo>
                        <a:pt x="53" y="29"/>
                      </a:lnTo>
                      <a:lnTo>
                        <a:pt x="46" y="31"/>
                      </a:lnTo>
                      <a:lnTo>
                        <a:pt x="39" y="33"/>
                      </a:lnTo>
                      <a:lnTo>
                        <a:pt x="31" y="36"/>
                      </a:lnTo>
                      <a:lnTo>
                        <a:pt x="23" y="38"/>
                      </a:lnTo>
                      <a:lnTo>
                        <a:pt x="15" y="40"/>
                      </a:lnTo>
                      <a:lnTo>
                        <a:pt x="8" y="42"/>
                      </a:lnTo>
                      <a:lnTo>
                        <a:pt x="1" y="44"/>
                      </a:lnTo>
                      <a:lnTo>
                        <a:pt x="1" y="37"/>
                      </a:lnTo>
                      <a:lnTo>
                        <a:pt x="1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4442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4" name="Freeform 30"/>
                <p:cNvSpPr>
                  <a:spLocks/>
                </p:cNvSpPr>
                <p:nvPr/>
              </p:nvSpPr>
              <p:spPr bwMode="auto">
                <a:xfrm>
                  <a:off x="1303" y="1316"/>
                  <a:ext cx="27" cy="14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0" y="14"/>
                    </a:cxn>
                    <a:cxn ang="0">
                      <a:pos x="21" y="12"/>
                    </a:cxn>
                    <a:cxn ang="0">
                      <a:pos x="31" y="10"/>
                    </a:cxn>
                    <a:cxn ang="0">
                      <a:pos x="41" y="8"/>
                    </a:cxn>
                    <a:cxn ang="0">
                      <a:pos x="52" y="6"/>
                    </a:cxn>
                    <a:cxn ang="0">
                      <a:pos x="62" y="4"/>
                    </a:cxn>
                    <a:cxn ang="0">
                      <a:pos x="72" y="2"/>
                    </a:cxn>
                    <a:cxn ang="0">
                      <a:pos x="82" y="0"/>
                    </a:cxn>
                    <a:cxn ang="0">
                      <a:pos x="82" y="5"/>
                    </a:cxn>
                    <a:cxn ang="0">
                      <a:pos x="82" y="9"/>
                    </a:cxn>
                    <a:cxn ang="0">
                      <a:pos x="82" y="14"/>
                    </a:cxn>
                    <a:cxn ang="0">
                      <a:pos x="82" y="20"/>
                    </a:cxn>
                    <a:cxn ang="0">
                      <a:pos x="76" y="22"/>
                    </a:cxn>
                    <a:cxn ang="0">
                      <a:pos x="70" y="23"/>
                    </a:cxn>
                    <a:cxn ang="0">
                      <a:pos x="63" y="25"/>
                    </a:cxn>
                    <a:cxn ang="0">
                      <a:pos x="57" y="27"/>
                    </a:cxn>
                    <a:cxn ang="0">
                      <a:pos x="50" y="29"/>
                    </a:cxn>
                    <a:cxn ang="0">
                      <a:pos x="43" y="31"/>
                    </a:cxn>
                    <a:cxn ang="0">
                      <a:pos x="36" y="33"/>
                    </a:cxn>
                    <a:cxn ang="0">
                      <a:pos x="28" y="35"/>
                    </a:cxn>
                    <a:cxn ang="0">
                      <a:pos x="21" y="37"/>
                    </a:cxn>
                    <a:cxn ang="0">
                      <a:pos x="15" y="39"/>
                    </a:cxn>
                    <a:cxn ang="0">
                      <a:pos x="7" y="40"/>
                    </a:cxn>
                    <a:cxn ang="0">
                      <a:pos x="1" y="42"/>
                    </a:cxn>
                    <a:cxn ang="0">
                      <a:pos x="0" y="36"/>
                    </a:cxn>
                    <a:cxn ang="0">
                      <a:pos x="0" y="29"/>
                    </a:cxn>
                    <a:cxn ang="0">
                      <a:pos x="0" y="23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82" h="42">
                      <a:moveTo>
                        <a:pt x="0" y="17"/>
                      </a:move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1" y="10"/>
                      </a:lnTo>
                      <a:lnTo>
                        <a:pt x="41" y="8"/>
                      </a:lnTo>
                      <a:lnTo>
                        <a:pt x="52" y="6"/>
                      </a:lnTo>
                      <a:lnTo>
                        <a:pt x="62" y="4"/>
                      </a:lnTo>
                      <a:lnTo>
                        <a:pt x="72" y="2"/>
                      </a:lnTo>
                      <a:lnTo>
                        <a:pt x="82" y="0"/>
                      </a:lnTo>
                      <a:lnTo>
                        <a:pt x="82" y="5"/>
                      </a:lnTo>
                      <a:lnTo>
                        <a:pt x="82" y="9"/>
                      </a:lnTo>
                      <a:lnTo>
                        <a:pt x="82" y="14"/>
                      </a:lnTo>
                      <a:lnTo>
                        <a:pt x="82" y="20"/>
                      </a:lnTo>
                      <a:lnTo>
                        <a:pt x="76" y="22"/>
                      </a:lnTo>
                      <a:lnTo>
                        <a:pt x="70" y="23"/>
                      </a:lnTo>
                      <a:lnTo>
                        <a:pt x="63" y="25"/>
                      </a:lnTo>
                      <a:lnTo>
                        <a:pt x="57" y="27"/>
                      </a:lnTo>
                      <a:lnTo>
                        <a:pt x="50" y="29"/>
                      </a:lnTo>
                      <a:lnTo>
                        <a:pt x="43" y="31"/>
                      </a:lnTo>
                      <a:lnTo>
                        <a:pt x="36" y="33"/>
                      </a:lnTo>
                      <a:lnTo>
                        <a:pt x="28" y="35"/>
                      </a:lnTo>
                      <a:lnTo>
                        <a:pt x="21" y="37"/>
                      </a:lnTo>
                      <a:lnTo>
                        <a:pt x="15" y="39"/>
                      </a:lnTo>
                      <a:lnTo>
                        <a:pt x="7" y="40"/>
                      </a:lnTo>
                      <a:lnTo>
                        <a:pt x="1" y="42"/>
                      </a:lnTo>
                      <a:lnTo>
                        <a:pt x="0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4C44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auto">
                <a:xfrm>
                  <a:off x="1304" y="1316"/>
                  <a:ext cx="26" cy="1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0" y="13"/>
                    </a:cxn>
                    <a:cxn ang="0">
                      <a:pos x="19" y="11"/>
                    </a:cxn>
                    <a:cxn ang="0">
                      <a:pos x="29" y="9"/>
                    </a:cxn>
                    <a:cxn ang="0">
                      <a:pos x="38" y="7"/>
                    </a:cxn>
                    <a:cxn ang="0">
                      <a:pos x="48" y="6"/>
                    </a:cxn>
                    <a:cxn ang="0">
                      <a:pos x="57" y="4"/>
                    </a:cxn>
                    <a:cxn ang="0">
                      <a:pos x="68" y="2"/>
                    </a:cxn>
                    <a:cxn ang="0">
                      <a:pos x="77" y="0"/>
                    </a:cxn>
                    <a:cxn ang="0">
                      <a:pos x="77" y="5"/>
                    </a:cxn>
                    <a:cxn ang="0">
                      <a:pos x="77" y="9"/>
                    </a:cxn>
                    <a:cxn ang="0">
                      <a:pos x="77" y="14"/>
                    </a:cxn>
                    <a:cxn ang="0">
                      <a:pos x="77" y="20"/>
                    </a:cxn>
                    <a:cxn ang="0">
                      <a:pos x="71" y="22"/>
                    </a:cxn>
                    <a:cxn ang="0">
                      <a:pos x="65" y="24"/>
                    </a:cxn>
                    <a:cxn ang="0">
                      <a:pos x="58" y="25"/>
                    </a:cxn>
                    <a:cxn ang="0">
                      <a:pos x="52" y="27"/>
                    </a:cxn>
                    <a:cxn ang="0">
                      <a:pos x="46" y="29"/>
                    </a:cxn>
                    <a:cxn ang="0">
                      <a:pos x="39" y="30"/>
                    </a:cxn>
                    <a:cxn ang="0">
                      <a:pos x="33" y="32"/>
                    </a:cxn>
                    <a:cxn ang="0">
                      <a:pos x="27" y="33"/>
                    </a:cxn>
                    <a:cxn ang="0">
                      <a:pos x="20" y="36"/>
                    </a:cxn>
                    <a:cxn ang="0">
                      <a:pos x="14" y="38"/>
                    </a:cxn>
                    <a:cxn ang="0">
                      <a:pos x="6" y="39"/>
                    </a:cxn>
                    <a:cxn ang="0">
                      <a:pos x="0" y="41"/>
                    </a:cxn>
                    <a:cxn ang="0">
                      <a:pos x="0" y="35"/>
                    </a:cxn>
                    <a:cxn ang="0">
                      <a:pos x="0" y="28"/>
                    </a:cxn>
                    <a:cxn ang="0">
                      <a:pos x="0" y="22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77" h="41">
                      <a:moveTo>
                        <a:pt x="0" y="16"/>
                      </a:moveTo>
                      <a:lnTo>
                        <a:pt x="10" y="13"/>
                      </a:lnTo>
                      <a:lnTo>
                        <a:pt x="19" y="11"/>
                      </a:lnTo>
                      <a:lnTo>
                        <a:pt x="29" y="9"/>
                      </a:lnTo>
                      <a:lnTo>
                        <a:pt x="38" y="7"/>
                      </a:lnTo>
                      <a:lnTo>
                        <a:pt x="48" y="6"/>
                      </a:lnTo>
                      <a:lnTo>
                        <a:pt x="57" y="4"/>
                      </a:lnTo>
                      <a:lnTo>
                        <a:pt x="68" y="2"/>
                      </a:lnTo>
                      <a:lnTo>
                        <a:pt x="77" y="0"/>
                      </a:lnTo>
                      <a:lnTo>
                        <a:pt x="77" y="5"/>
                      </a:lnTo>
                      <a:lnTo>
                        <a:pt x="77" y="9"/>
                      </a:lnTo>
                      <a:lnTo>
                        <a:pt x="77" y="14"/>
                      </a:lnTo>
                      <a:lnTo>
                        <a:pt x="77" y="20"/>
                      </a:lnTo>
                      <a:lnTo>
                        <a:pt x="71" y="22"/>
                      </a:lnTo>
                      <a:lnTo>
                        <a:pt x="65" y="24"/>
                      </a:lnTo>
                      <a:lnTo>
                        <a:pt x="58" y="25"/>
                      </a:lnTo>
                      <a:lnTo>
                        <a:pt x="52" y="27"/>
                      </a:lnTo>
                      <a:lnTo>
                        <a:pt x="46" y="29"/>
                      </a:lnTo>
                      <a:lnTo>
                        <a:pt x="39" y="30"/>
                      </a:lnTo>
                      <a:lnTo>
                        <a:pt x="33" y="32"/>
                      </a:lnTo>
                      <a:lnTo>
                        <a:pt x="27" y="33"/>
                      </a:lnTo>
                      <a:lnTo>
                        <a:pt x="20" y="36"/>
                      </a:lnTo>
                      <a:lnTo>
                        <a:pt x="14" y="38"/>
                      </a:lnTo>
                      <a:lnTo>
                        <a:pt x="6" y="39"/>
                      </a:lnTo>
                      <a:lnTo>
                        <a:pt x="0" y="41"/>
                      </a:lnTo>
                      <a:lnTo>
                        <a:pt x="0" y="35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44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auto">
                <a:xfrm>
                  <a:off x="1306" y="1316"/>
                  <a:ext cx="24" cy="13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9" y="12"/>
                    </a:cxn>
                    <a:cxn ang="0">
                      <a:pos x="18" y="11"/>
                    </a:cxn>
                    <a:cxn ang="0">
                      <a:pos x="27" y="9"/>
                    </a:cxn>
                    <a:cxn ang="0">
                      <a:pos x="36" y="7"/>
                    </a:cxn>
                    <a:cxn ang="0">
                      <a:pos x="45" y="6"/>
                    </a:cxn>
                    <a:cxn ang="0">
                      <a:pos x="54" y="4"/>
                    </a:cxn>
                    <a:cxn ang="0">
                      <a:pos x="63" y="2"/>
                    </a:cxn>
                    <a:cxn ang="0">
                      <a:pos x="72" y="0"/>
                    </a:cxn>
                    <a:cxn ang="0">
                      <a:pos x="72" y="5"/>
                    </a:cxn>
                    <a:cxn ang="0">
                      <a:pos x="72" y="10"/>
                    </a:cxn>
                    <a:cxn ang="0">
                      <a:pos x="72" y="16"/>
                    </a:cxn>
                    <a:cxn ang="0">
                      <a:pos x="72" y="21"/>
                    </a:cxn>
                    <a:cxn ang="0">
                      <a:pos x="66" y="22"/>
                    </a:cxn>
                    <a:cxn ang="0">
                      <a:pos x="60" y="24"/>
                    </a:cxn>
                    <a:cxn ang="0">
                      <a:pos x="53" y="25"/>
                    </a:cxn>
                    <a:cxn ang="0">
                      <a:pos x="47" y="27"/>
                    </a:cxn>
                    <a:cxn ang="0">
                      <a:pos x="42" y="28"/>
                    </a:cxn>
                    <a:cxn ang="0">
                      <a:pos x="35" y="30"/>
                    </a:cxn>
                    <a:cxn ang="0">
                      <a:pos x="30" y="31"/>
                    </a:cxn>
                    <a:cxn ang="0">
                      <a:pos x="24" y="33"/>
                    </a:cxn>
                    <a:cxn ang="0">
                      <a:pos x="18" y="35"/>
                    </a:cxn>
                    <a:cxn ang="0">
                      <a:pos x="12" y="37"/>
                    </a:cxn>
                    <a:cxn ang="0">
                      <a:pos x="7" y="38"/>
                    </a:cxn>
                    <a:cxn ang="0">
                      <a:pos x="0" y="40"/>
                    </a:cxn>
                    <a:cxn ang="0">
                      <a:pos x="0" y="33"/>
                    </a:cxn>
                    <a:cxn ang="0">
                      <a:pos x="0" y="27"/>
                    </a:cxn>
                    <a:cxn ang="0">
                      <a:pos x="0" y="2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72" h="40">
                      <a:moveTo>
                        <a:pt x="0" y="14"/>
                      </a:moveTo>
                      <a:lnTo>
                        <a:pt x="9" y="12"/>
                      </a:lnTo>
                      <a:lnTo>
                        <a:pt x="18" y="11"/>
                      </a:lnTo>
                      <a:lnTo>
                        <a:pt x="27" y="9"/>
                      </a:lnTo>
                      <a:lnTo>
                        <a:pt x="36" y="7"/>
                      </a:lnTo>
                      <a:lnTo>
                        <a:pt x="45" y="6"/>
                      </a:lnTo>
                      <a:lnTo>
                        <a:pt x="54" y="4"/>
                      </a:lnTo>
                      <a:lnTo>
                        <a:pt x="63" y="2"/>
                      </a:lnTo>
                      <a:lnTo>
                        <a:pt x="72" y="0"/>
                      </a:lnTo>
                      <a:lnTo>
                        <a:pt x="72" y="5"/>
                      </a:lnTo>
                      <a:lnTo>
                        <a:pt x="72" y="10"/>
                      </a:lnTo>
                      <a:lnTo>
                        <a:pt x="72" y="16"/>
                      </a:lnTo>
                      <a:lnTo>
                        <a:pt x="72" y="21"/>
                      </a:lnTo>
                      <a:lnTo>
                        <a:pt x="66" y="22"/>
                      </a:lnTo>
                      <a:lnTo>
                        <a:pt x="60" y="24"/>
                      </a:lnTo>
                      <a:lnTo>
                        <a:pt x="53" y="25"/>
                      </a:lnTo>
                      <a:lnTo>
                        <a:pt x="47" y="27"/>
                      </a:lnTo>
                      <a:lnTo>
                        <a:pt x="42" y="28"/>
                      </a:lnTo>
                      <a:lnTo>
                        <a:pt x="35" y="30"/>
                      </a:lnTo>
                      <a:lnTo>
                        <a:pt x="30" y="31"/>
                      </a:lnTo>
                      <a:lnTo>
                        <a:pt x="24" y="33"/>
                      </a:lnTo>
                      <a:lnTo>
                        <a:pt x="18" y="35"/>
                      </a:lnTo>
                      <a:lnTo>
                        <a:pt x="12" y="37"/>
                      </a:lnTo>
                      <a:lnTo>
                        <a:pt x="7" y="38"/>
                      </a:lnTo>
                      <a:lnTo>
                        <a:pt x="0" y="40"/>
                      </a:lnTo>
                      <a:lnTo>
                        <a:pt x="0" y="33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594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auto">
                <a:xfrm>
                  <a:off x="1308" y="1316"/>
                  <a:ext cx="22" cy="13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8" y="12"/>
                    </a:cxn>
                    <a:cxn ang="0">
                      <a:pos x="17" y="10"/>
                    </a:cxn>
                    <a:cxn ang="0">
                      <a:pos x="25" y="8"/>
                    </a:cxn>
                    <a:cxn ang="0">
                      <a:pos x="33" y="7"/>
                    </a:cxn>
                    <a:cxn ang="0">
                      <a:pos x="42" y="5"/>
                    </a:cxn>
                    <a:cxn ang="0">
                      <a:pos x="50" y="3"/>
                    </a:cxn>
                    <a:cxn ang="0">
                      <a:pos x="59" y="2"/>
                    </a:cxn>
                    <a:cxn ang="0">
                      <a:pos x="67" y="0"/>
                    </a:cxn>
                    <a:cxn ang="0">
                      <a:pos x="67" y="5"/>
                    </a:cxn>
                    <a:cxn ang="0">
                      <a:pos x="67" y="10"/>
                    </a:cxn>
                    <a:cxn ang="0">
                      <a:pos x="67" y="16"/>
                    </a:cxn>
                    <a:cxn ang="0">
                      <a:pos x="67" y="21"/>
                    </a:cxn>
                    <a:cxn ang="0">
                      <a:pos x="61" y="22"/>
                    </a:cxn>
                    <a:cxn ang="0">
                      <a:pos x="55" y="24"/>
                    </a:cxn>
                    <a:cxn ang="0">
                      <a:pos x="48" y="25"/>
                    </a:cxn>
                    <a:cxn ang="0">
                      <a:pos x="43" y="27"/>
                    </a:cxn>
                    <a:cxn ang="0">
                      <a:pos x="38" y="28"/>
                    </a:cxn>
                    <a:cxn ang="0">
                      <a:pos x="32" y="30"/>
                    </a:cxn>
                    <a:cxn ang="0">
                      <a:pos x="27" y="31"/>
                    </a:cxn>
                    <a:cxn ang="0">
                      <a:pos x="22" y="32"/>
                    </a:cxn>
                    <a:cxn ang="0">
                      <a:pos x="17" y="35"/>
                    </a:cxn>
                    <a:cxn ang="0">
                      <a:pos x="11" y="36"/>
                    </a:cxn>
                    <a:cxn ang="0">
                      <a:pos x="6" y="37"/>
                    </a:cxn>
                    <a:cxn ang="0">
                      <a:pos x="1" y="38"/>
                    </a:cxn>
                    <a:cxn ang="0">
                      <a:pos x="1" y="32"/>
                    </a:cxn>
                    <a:cxn ang="0">
                      <a:pos x="1" y="26"/>
                    </a:cxn>
                    <a:cxn ang="0">
                      <a:pos x="1" y="2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67" h="38">
                      <a:moveTo>
                        <a:pt x="0" y="14"/>
                      </a:moveTo>
                      <a:lnTo>
                        <a:pt x="8" y="12"/>
                      </a:lnTo>
                      <a:lnTo>
                        <a:pt x="17" y="10"/>
                      </a:lnTo>
                      <a:lnTo>
                        <a:pt x="25" y="8"/>
                      </a:lnTo>
                      <a:lnTo>
                        <a:pt x="33" y="7"/>
                      </a:lnTo>
                      <a:lnTo>
                        <a:pt x="42" y="5"/>
                      </a:lnTo>
                      <a:lnTo>
                        <a:pt x="50" y="3"/>
                      </a:lnTo>
                      <a:lnTo>
                        <a:pt x="59" y="2"/>
                      </a:lnTo>
                      <a:lnTo>
                        <a:pt x="67" y="0"/>
                      </a:lnTo>
                      <a:lnTo>
                        <a:pt x="67" y="5"/>
                      </a:lnTo>
                      <a:lnTo>
                        <a:pt x="67" y="10"/>
                      </a:lnTo>
                      <a:lnTo>
                        <a:pt x="67" y="16"/>
                      </a:lnTo>
                      <a:lnTo>
                        <a:pt x="67" y="21"/>
                      </a:lnTo>
                      <a:lnTo>
                        <a:pt x="61" y="22"/>
                      </a:lnTo>
                      <a:lnTo>
                        <a:pt x="55" y="24"/>
                      </a:lnTo>
                      <a:lnTo>
                        <a:pt x="48" y="25"/>
                      </a:lnTo>
                      <a:lnTo>
                        <a:pt x="43" y="27"/>
                      </a:lnTo>
                      <a:lnTo>
                        <a:pt x="38" y="28"/>
                      </a:lnTo>
                      <a:lnTo>
                        <a:pt x="32" y="30"/>
                      </a:lnTo>
                      <a:lnTo>
                        <a:pt x="27" y="31"/>
                      </a:lnTo>
                      <a:lnTo>
                        <a:pt x="22" y="32"/>
                      </a:lnTo>
                      <a:lnTo>
                        <a:pt x="17" y="35"/>
                      </a:lnTo>
                      <a:lnTo>
                        <a:pt x="11" y="36"/>
                      </a:lnTo>
                      <a:lnTo>
                        <a:pt x="6" y="37"/>
                      </a:lnTo>
                      <a:lnTo>
                        <a:pt x="1" y="38"/>
                      </a:lnTo>
                      <a:lnTo>
                        <a:pt x="1" y="32"/>
                      </a:lnTo>
                      <a:lnTo>
                        <a:pt x="1" y="26"/>
                      </a:lnTo>
                      <a:lnTo>
                        <a:pt x="1" y="2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5E42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auto">
                <a:xfrm>
                  <a:off x="1309" y="1316"/>
                  <a:ext cx="21" cy="12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7" y="11"/>
                    </a:cxn>
                    <a:cxn ang="0">
                      <a:pos x="16" y="10"/>
                    </a:cxn>
                    <a:cxn ang="0">
                      <a:pos x="23" y="8"/>
                    </a:cxn>
                    <a:cxn ang="0">
                      <a:pos x="32" y="6"/>
                    </a:cxn>
                    <a:cxn ang="0">
                      <a:pos x="39" y="5"/>
                    </a:cxn>
                    <a:cxn ang="0">
                      <a:pos x="46" y="3"/>
                    </a:cxn>
                    <a:cxn ang="0">
                      <a:pos x="55" y="2"/>
                    </a:cxn>
                    <a:cxn ang="0">
                      <a:pos x="62" y="0"/>
                    </a:cxn>
                    <a:cxn ang="0">
                      <a:pos x="62" y="5"/>
                    </a:cxn>
                    <a:cxn ang="0">
                      <a:pos x="62" y="10"/>
                    </a:cxn>
                    <a:cxn ang="0">
                      <a:pos x="62" y="16"/>
                    </a:cxn>
                    <a:cxn ang="0">
                      <a:pos x="62" y="21"/>
                    </a:cxn>
                    <a:cxn ang="0">
                      <a:pos x="56" y="22"/>
                    </a:cxn>
                    <a:cxn ang="0">
                      <a:pos x="51" y="24"/>
                    </a:cxn>
                    <a:cxn ang="0">
                      <a:pos x="44" y="25"/>
                    </a:cxn>
                    <a:cxn ang="0">
                      <a:pos x="38" y="27"/>
                    </a:cxn>
                    <a:cxn ang="0">
                      <a:pos x="34" y="28"/>
                    </a:cxn>
                    <a:cxn ang="0">
                      <a:pos x="28" y="29"/>
                    </a:cxn>
                    <a:cxn ang="0">
                      <a:pos x="24" y="30"/>
                    </a:cxn>
                    <a:cxn ang="0">
                      <a:pos x="20" y="31"/>
                    </a:cxn>
                    <a:cxn ang="0">
                      <a:pos x="15" y="33"/>
                    </a:cxn>
                    <a:cxn ang="0">
                      <a:pos x="11" y="35"/>
                    </a:cxn>
                    <a:cxn ang="0">
                      <a:pos x="5" y="36"/>
                    </a:cxn>
                    <a:cxn ang="0">
                      <a:pos x="1" y="37"/>
                    </a:cxn>
                    <a:cxn ang="0">
                      <a:pos x="1" y="31"/>
                    </a:cxn>
                    <a:cxn ang="0">
                      <a:pos x="1" y="25"/>
                    </a:cxn>
                    <a:cxn ang="0">
                      <a:pos x="1" y="19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2" h="37">
                      <a:moveTo>
                        <a:pt x="0" y="13"/>
                      </a:moveTo>
                      <a:lnTo>
                        <a:pt x="7" y="11"/>
                      </a:lnTo>
                      <a:lnTo>
                        <a:pt x="16" y="10"/>
                      </a:lnTo>
                      <a:lnTo>
                        <a:pt x="23" y="8"/>
                      </a:lnTo>
                      <a:lnTo>
                        <a:pt x="32" y="6"/>
                      </a:lnTo>
                      <a:lnTo>
                        <a:pt x="39" y="5"/>
                      </a:lnTo>
                      <a:lnTo>
                        <a:pt x="46" y="3"/>
                      </a:lnTo>
                      <a:lnTo>
                        <a:pt x="55" y="2"/>
                      </a:lnTo>
                      <a:lnTo>
                        <a:pt x="62" y="0"/>
                      </a:lnTo>
                      <a:lnTo>
                        <a:pt x="62" y="5"/>
                      </a:lnTo>
                      <a:lnTo>
                        <a:pt x="62" y="10"/>
                      </a:lnTo>
                      <a:lnTo>
                        <a:pt x="62" y="16"/>
                      </a:lnTo>
                      <a:lnTo>
                        <a:pt x="62" y="21"/>
                      </a:lnTo>
                      <a:lnTo>
                        <a:pt x="56" y="22"/>
                      </a:lnTo>
                      <a:lnTo>
                        <a:pt x="51" y="24"/>
                      </a:lnTo>
                      <a:lnTo>
                        <a:pt x="44" y="25"/>
                      </a:lnTo>
                      <a:lnTo>
                        <a:pt x="38" y="27"/>
                      </a:lnTo>
                      <a:lnTo>
                        <a:pt x="34" y="28"/>
                      </a:lnTo>
                      <a:lnTo>
                        <a:pt x="28" y="29"/>
                      </a:lnTo>
                      <a:lnTo>
                        <a:pt x="24" y="30"/>
                      </a:lnTo>
                      <a:lnTo>
                        <a:pt x="20" y="31"/>
                      </a:lnTo>
                      <a:lnTo>
                        <a:pt x="15" y="33"/>
                      </a:lnTo>
                      <a:lnTo>
                        <a:pt x="11" y="35"/>
                      </a:lnTo>
                      <a:lnTo>
                        <a:pt x="5" y="36"/>
                      </a:lnTo>
                      <a:lnTo>
                        <a:pt x="1" y="37"/>
                      </a:lnTo>
                      <a:lnTo>
                        <a:pt x="1" y="31"/>
                      </a:lnTo>
                      <a:lnTo>
                        <a:pt x="1" y="25"/>
                      </a:lnTo>
                      <a:lnTo>
                        <a:pt x="1" y="1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342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auto">
                <a:xfrm>
                  <a:off x="1311" y="1316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0"/>
                    </a:cxn>
                    <a:cxn ang="0">
                      <a:pos x="15" y="9"/>
                    </a:cxn>
                    <a:cxn ang="0">
                      <a:pos x="21" y="7"/>
                    </a:cxn>
                    <a:cxn ang="0">
                      <a:pos x="29" y="6"/>
                    </a:cxn>
                    <a:cxn ang="0">
                      <a:pos x="36" y="4"/>
                    </a:cxn>
                    <a:cxn ang="0">
                      <a:pos x="44" y="3"/>
                    </a:cxn>
                    <a:cxn ang="0">
                      <a:pos x="50" y="1"/>
                    </a:cxn>
                    <a:cxn ang="0">
                      <a:pos x="57" y="0"/>
                    </a:cxn>
                    <a:cxn ang="0">
                      <a:pos x="57" y="5"/>
                    </a:cxn>
                    <a:cxn ang="0">
                      <a:pos x="57" y="10"/>
                    </a:cxn>
                    <a:cxn ang="0">
                      <a:pos x="57" y="17"/>
                    </a:cxn>
                    <a:cxn ang="0">
                      <a:pos x="57" y="22"/>
                    </a:cxn>
                    <a:cxn ang="0">
                      <a:pos x="51" y="23"/>
                    </a:cxn>
                    <a:cxn ang="0">
                      <a:pos x="46" y="24"/>
                    </a:cxn>
                    <a:cxn ang="0">
                      <a:pos x="39" y="26"/>
                    </a:cxn>
                    <a:cxn ang="0">
                      <a:pos x="33" y="27"/>
                    </a:cxn>
                    <a:cxn ang="0">
                      <a:pos x="29" y="28"/>
                    </a:cxn>
                    <a:cxn ang="0">
                      <a:pos x="26" y="29"/>
                    </a:cxn>
                    <a:cxn ang="0">
                      <a:pos x="21" y="30"/>
                    </a:cxn>
                    <a:cxn ang="0">
                      <a:pos x="17" y="31"/>
                    </a:cxn>
                    <a:cxn ang="0">
                      <a:pos x="13" y="32"/>
                    </a:cxn>
                    <a:cxn ang="0">
                      <a:pos x="10" y="33"/>
                    </a:cxn>
                    <a:cxn ang="0">
                      <a:pos x="6" y="35"/>
                    </a:cxn>
                    <a:cxn ang="0">
                      <a:pos x="1" y="36"/>
                    </a:cxn>
                    <a:cxn ang="0">
                      <a:pos x="1" y="29"/>
                    </a:cxn>
                    <a:cxn ang="0">
                      <a:pos x="1" y="24"/>
                    </a:cxn>
                    <a:cxn ang="0">
                      <a:pos x="0" y="18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7" h="36">
                      <a:moveTo>
                        <a:pt x="0" y="12"/>
                      </a:moveTo>
                      <a:lnTo>
                        <a:pt x="8" y="10"/>
                      </a:lnTo>
                      <a:lnTo>
                        <a:pt x="15" y="9"/>
                      </a:lnTo>
                      <a:lnTo>
                        <a:pt x="21" y="7"/>
                      </a:lnTo>
                      <a:lnTo>
                        <a:pt x="29" y="6"/>
                      </a:lnTo>
                      <a:lnTo>
                        <a:pt x="36" y="4"/>
                      </a:lnTo>
                      <a:lnTo>
                        <a:pt x="44" y="3"/>
                      </a:lnTo>
                      <a:lnTo>
                        <a:pt x="50" y="1"/>
                      </a:lnTo>
                      <a:lnTo>
                        <a:pt x="57" y="0"/>
                      </a:lnTo>
                      <a:lnTo>
                        <a:pt x="57" y="5"/>
                      </a:lnTo>
                      <a:lnTo>
                        <a:pt x="57" y="10"/>
                      </a:lnTo>
                      <a:lnTo>
                        <a:pt x="57" y="17"/>
                      </a:lnTo>
                      <a:lnTo>
                        <a:pt x="57" y="22"/>
                      </a:lnTo>
                      <a:lnTo>
                        <a:pt x="51" y="23"/>
                      </a:lnTo>
                      <a:lnTo>
                        <a:pt x="46" y="24"/>
                      </a:lnTo>
                      <a:lnTo>
                        <a:pt x="39" y="26"/>
                      </a:lnTo>
                      <a:lnTo>
                        <a:pt x="33" y="27"/>
                      </a:lnTo>
                      <a:lnTo>
                        <a:pt x="29" y="28"/>
                      </a:lnTo>
                      <a:lnTo>
                        <a:pt x="26" y="29"/>
                      </a:lnTo>
                      <a:lnTo>
                        <a:pt x="21" y="30"/>
                      </a:lnTo>
                      <a:lnTo>
                        <a:pt x="17" y="31"/>
                      </a:lnTo>
                      <a:lnTo>
                        <a:pt x="13" y="32"/>
                      </a:lnTo>
                      <a:lnTo>
                        <a:pt x="10" y="33"/>
                      </a:lnTo>
                      <a:lnTo>
                        <a:pt x="6" y="35"/>
                      </a:lnTo>
                      <a:lnTo>
                        <a:pt x="1" y="36"/>
                      </a:lnTo>
                      <a:lnTo>
                        <a:pt x="1" y="29"/>
                      </a:lnTo>
                      <a:lnTo>
                        <a:pt x="1" y="24"/>
                      </a:lnTo>
                      <a:lnTo>
                        <a:pt x="0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6B42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auto">
                <a:xfrm>
                  <a:off x="1313" y="1316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6" y="10"/>
                    </a:cxn>
                    <a:cxn ang="0">
                      <a:pos x="12" y="9"/>
                    </a:cxn>
                    <a:cxn ang="0">
                      <a:pos x="19" y="7"/>
                    </a:cxn>
                    <a:cxn ang="0">
                      <a:pos x="26" y="6"/>
                    </a:cxn>
                    <a:cxn ang="0">
                      <a:pos x="32" y="4"/>
                    </a:cxn>
                    <a:cxn ang="0">
                      <a:pos x="39" y="3"/>
                    </a:cxn>
                    <a:cxn ang="0">
                      <a:pos x="45" y="1"/>
                    </a:cxn>
                    <a:cxn ang="0">
                      <a:pos x="51" y="0"/>
                    </a:cxn>
                    <a:cxn ang="0">
                      <a:pos x="51" y="5"/>
                    </a:cxn>
                    <a:cxn ang="0">
                      <a:pos x="51" y="10"/>
                    </a:cxn>
                    <a:cxn ang="0">
                      <a:pos x="51" y="17"/>
                    </a:cxn>
                    <a:cxn ang="0">
                      <a:pos x="51" y="22"/>
                    </a:cxn>
                    <a:cxn ang="0">
                      <a:pos x="46" y="23"/>
                    </a:cxn>
                    <a:cxn ang="0">
                      <a:pos x="40" y="25"/>
                    </a:cxn>
                    <a:cxn ang="0">
                      <a:pos x="33" y="26"/>
                    </a:cxn>
                    <a:cxn ang="0">
                      <a:pos x="28" y="27"/>
                    </a:cxn>
                    <a:cxn ang="0">
                      <a:pos x="21" y="28"/>
                    </a:cxn>
                    <a:cxn ang="0">
                      <a:pos x="14" y="30"/>
                    </a:cxn>
                    <a:cxn ang="0">
                      <a:pos x="8" y="31"/>
                    </a:cxn>
                    <a:cxn ang="0">
                      <a:pos x="1" y="33"/>
                    </a:cxn>
                    <a:cxn ang="0">
                      <a:pos x="1" y="28"/>
                    </a:cxn>
                    <a:cxn ang="0">
                      <a:pos x="1" y="22"/>
                    </a:cxn>
                    <a:cxn ang="0">
                      <a:pos x="0" y="17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1" h="33">
                      <a:moveTo>
                        <a:pt x="0" y="11"/>
                      </a:moveTo>
                      <a:lnTo>
                        <a:pt x="6" y="10"/>
                      </a:lnTo>
                      <a:lnTo>
                        <a:pt x="12" y="9"/>
                      </a:lnTo>
                      <a:lnTo>
                        <a:pt x="19" y="7"/>
                      </a:lnTo>
                      <a:lnTo>
                        <a:pt x="26" y="6"/>
                      </a:lnTo>
                      <a:lnTo>
                        <a:pt x="32" y="4"/>
                      </a:lnTo>
                      <a:lnTo>
                        <a:pt x="39" y="3"/>
                      </a:lnTo>
                      <a:lnTo>
                        <a:pt x="45" y="1"/>
                      </a:lnTo>
                      <a:lnTo>
                        <a:pt x="51" y="0"/>
                      </a:lnTo>
                      <a:lnTo>
                        <a:pt x="51" y="5"/>
                      </a:lnTo>
                      <a:lnTo>
                        <a:pt x="51" y="10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46" y="23"/>
                      </a:lnTo>
                      <a:lnTo>
                        <a:pt x="40" y="25"/>
                      </a:lnTo>
                      <a:lnTo>
                        <a:pt x="33" y="26"/>
                      </a:lnTo>
                      <a:lnTo>
                        <a:pt x="28" y="27"/>
                      </a:lnTo>
                      <a:lnTo>
                        <a:pt x="21" y="28"/>
                      </a:lnTo>
                      <a:lnTo>
                        <a:pt x="14" y="30"/>
                      </a:lnTo>
                      <a:lnTo>
                        <a:pt x="8" y="31"/>
                      </a:lnTo>
                      <a:lnTo>
                        <a:pt x="1" y="33"/>
                      </a:lnTo>
                      <a:lnTo>
                        <a:pt x="1" y="28"/>
                      </a:lnTo>
                      <a:lnTo>
                        <a:pt x="1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244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auto">
                <a:xfrm>
                  <a:off x="1315" y="1316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5" y="10"/>
                    </a:cxn>
                    <a:cxn ang="0">
                      <a:pos x="11" y="8"/>
                    </a:cxn>
                    <a:cxn ang="0">
                      <a:pos x="17" y="7"/>
                    </a:cxn>
                    <a:cxn ang="0">
                      <a:pos x="23" y="5"/>
                    </a:cxn>
                    <a:cxn ang="0">
                      <a:pos x="28" y="4"/>
                    </a:cxn>
                    <a:cxn ang="0">
                      <a:pos x="35" y="3"/>
                    </a:cxn>
                    <a:cxn ang="0">
                      <a:pos x="40" y="1"/>
                    </a:cxn>
                    <a:cxn ang="0">
                      <a:pos x="46" y="0"/>
                    </a:cxn>
                    <a:cxn ang="0">
                      <a:pos x="46" y="5"/>
                    </a:cxn>
                    <a:cxn ang="0">
                      <a:pos x="46" y="10"/>
                    </a:cxn>
                    <a:cxn ang="0">
                      <a:pos x="46" y="17"/>
                    </a:cxn>
                    <a:cxn ang="0">
                      <a:pos x="46" y="22"/>
                    </a:cxn>
                    <a:cxn ang="0">
                      <a:pos x="41" y="23"/>
                    </a:cxn>
                    <a:cxn ang="0">
                      <a:pos x="35" y="25"/>
                    </a:cxn>
                    <a:cxn ang="0">
                      <a:pos x="28" y="26"/>
                    </a:cxn>
                    <a:cxn ang="0">
                      <a:pos x="23" y="27"/>
                    </a:cxn>
                    <a:cxn ang="0">
                      <a:pos x="18" y="28"/>
                    </a:cxn>
                    <a:cxn ang="0">
                      <a:pos x="12" y="29"/>
                    </a:cxn>
                    <a:cxn ang="0">
                      <a:pos x="6" y="31"/>
                    </a:cxn>
                    <a:cxn ang="0">
                      <a:pos x="1" y="32"/>
                    </a:cxn>
                    <a:cxn ang="0">
                      <a:pos x="1" y="27"/>
                    </a:cxn>
                    <a:cxn ang="0">
                      <a:pos x="1" y="22"/>
                    </a:cxn>
                    <a:cxn ang="0">
                      <a:pos x="0" y="17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6" h="32">
                      <a:moveTo>
                        <a:pt x="0" y="11"/>
                      </a:moveTo>
                      <a:lnTo>
                        <a:pt x="5" y="10"/>
                      </a:lnTo>
                      <a:lnTo>
                        <a:pt x="11" y="8"/>
                      </a:lnTo>
                      <a:lnTo>
                        <a:pt x="17" y="7"/>
                      </a:lnTo>
                      <a:lnTo>
                        <a:pt x="23" y="5"/>
                      </a:lnTo>
                      <a:lnTo>
                        <a:pt x="28" y="4"/>
                      </a:lnTo>
                      <a:lnTo>
                        <a:pt x="35" y="3"/>
                      </a:lnTo>
                      <a:lnTo>
                        <a:pt x="40" y="1"/>
                      </a:lnTo>
                      <a:lnTo>
                        <a:pt x="46" y="0"/>
                      </a:lnTo>
                      <a:lnTo>
                        <a:pt x="46" y="5"/>
                      </a:lnTo>
                      <a:lnTo>
                        <a:pt x="46" y="10"/>
                      </a:lnTo>
                      <a:lnTo>
                        <a:pt x="46" y="17"/>
                      </a:lnTo>
                      <a:lnTo>
                        <a:pt x="46" y="22"/>
                      </a:lnTo>
                      <a:lnTo>
                        <a:pt x="41" y="23"/>
                      </a:lnTo>
                      <a:lnTo>
                        <a:pt x="35" y="25"/>
                      </a:lnTo>
                      <a:lnTo>
                        <a:pt x="28" y="26"/>
                      </a:lnTo>
                      <a:lnTo>
                        <a:pt x="23" y="27"/>
                      </a:lnTo>
                      <a:lnTo>
                        <a:pt x="18" y="28"/>
                      </a:lnTo>
                      <a:lnTo>
                        <a:pt x="12" y="29"/>
                      </a:lnTo>
                      <a:lnTo>
                        <a:pt x="6" y="31"/>
                      </a:lnTo>
                      <a:lnTo>
                        <a:pt x="1" y="32"/>
                      </a:lnTo>
                      <a:lnTo>
                        <a:pt x="1" y="27"/>
                      </a:lnTo>
                      <a:lnTo>
                        <a:pt x="1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2" name="Freeform 38"/>
                <p:cNvSpPr>
                  <a:spLocks/>
                </p:cNvSpPr>
                <p:nvPr/>
              </p:nvSpPr>
              <p:spPr bwMode="auto">
                <a:xfrm>
                  <a:off x="1316" y="1316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42" y="0"/>
                    </a:cxn>
                    <a:cxn ang="0">
                      <a:pos x="42" y="23"/>
                    </a:cxn>
                    <a:cxn ang="0">
                      <a:pos x="19" y="27"/>
                    </a:cxn>
                    <a:cxn ang="0">
                      <a:pos x="2" y="31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42" h="31">
                      <a:moveTo>
                        <a:pt x="0" y="10"/>
                      </a:moveTo>
                      <a:lnTo>
                        <a:pt x="42" y="0"/>
                      </a:lnTo>
                      <a:lnTo>
                        <a:pt x="42" y="23"/>
                      </a:lnTo>
                      <a:lnTo>
                        <a:pt x="19" y="27"/>
                      </a:lnTo>
                      <a:lnTo>
                        <a:pt x="2" y="3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auto">
                <a:xfrm>
                  <a:off x="1299" y="1211"/>
                  <a:ext cx="22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18" y="23"/>
                    </a:cxn>
                    <a:cxn ang="0">
                      <a:pos x="66" y="21"/>
                    </a:cxn>
                    <a:cxn ang="0">
                      <a:pos x="6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6" h="23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18" y="23"/>
                      </a:lnTo>
                      <a:lnTo>
                        <a:pt x="66" y="21"/>
                      </a:lnTo>
                      <a:lnTo>
                        <a:pt x="6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auto">
                <a:xfrm>
                  <a:off x="1300" y="1211"/>
                  <a:ext cx="21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5" y="23"/>
                    </a:cxn>
                    <a:cxn ang="0">
                      <a:pos x="9" y="23"/>
                    </a:cxn>
                    <a:cxn ang="0">
                      <a:pos x="12" y="23"/>
                    </a:cxn>
                    <a:cxn ang="0">
                      <a:pos x="16" y="23"/>
                    </a:cxn>
                    <a:cxn ang="0">
                      <a:pos x="23" y="23"/>
                    </a:cxn>
                    <a:cxn ang="0">
                      <a:pos x="28" y="23"/>
                    </a:cxn>
                    <a:cxn ang="0">
                      <a:pos x="34" y="23"/>
                    </a:cxn>
                    <a:cxn ang="0">
                      <a:pos x="40" y="22"/>
                    </a:cxn>
                    <a:cxn ang="0">
                      <a:pos x="45" y="22"/>
                    </a:cxn>
                    <a:cxn ang="0">
                      <a:pos x="50" y="22"/>
                    </a:cxn>
                    <a:cxn ang="0">
                      <a:pos x="56" y="21"/>
                    </a:cxn>
                    <a:cxn ang="0">
                      <a:pos x="62" y="21"/>
                    </a:cxn>
                    <a:cxn ang="0">
                      <a:pos x="61" y="16"/>
                    </a:cxn>
                    <a:cxn ang="0">
                      <a:pos x="61" y="10"/>
                    </a:cxn>
                    <a:cxn ang="0">
                      <a:pos x="60" y="5"/>
                    </a:cxn>
                    <a:cxn ang="0">
                      <a:pos x="59" y="0"/>
                    </a:cxn>
                    <a:cxn ang="0">
                      <a:pos x="51" y="0"/>
                    </a:cxn>
                    <a:cxn ang="0">
                      <a:pos x="44" y="0"/>
                    </a:cxn>
                    <a:cxn ang="0">
                      <a:pos x="36" y="0"/>
                    </a:cxn>
                    <a:cxn ang="0">
                      <a:pos x="29" y="0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5" y="23"/>
                      </a:lnTo>
                      <a:lnTo>
                        <a:pt x="9" y="23"/>
                      </a:lnTo>
                      <a:lnTo>
                        <a:pt x="12" y="23"/>
                      </a:lnTo>
                      <a:lnTo>
                        <a:pt x="16" y="23"/>
                      </a:lnTo>
                      <a:lnTo>
                        <a:pt x="23" y="23"/>
                      </a:lnTo>
                      <a:lnTo>
                        <a:pt x="28" y="23"/>
                      </a:lnTo>
                      <a:lnTo>
                        <a:pt x="34" y="23"/>
                      </a:lnTo>
                      <a:lnTo>
                        <a:pt x="40" y="22"/>
                      </a:lnTo>
                      <a:lnTo>
                        <a:pt x="45" y="22"/>
                      </a:lnTo>
                      <a:lnTo>
                        <a:pt x="50" y="22"/>
                      </a:lnTo>
                      <a:lnTo>
                        <a:pt x="56" y="21"/>
                      </a:lnTo>
                      <a:lnTo>
                        <a:pt x="62" y="21"/>
                      </a:lnTo>
                      <a:lnTo>
                        <a:pt x="61" y="16"/>
                      </a:lnTo>
                      <a:lnTo>
                        <a:pt x="61" y="10"/>
                      </a:lnTo>
                      <a:lnTo>
                        <a:pt x="60" y="5"/>
                      </a:lnTo>
                      <a:lnTo>
                        <a:pt x="59" y="0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244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auto">
                <a:xfrm>
                  <a:off x="1302" y="1211"/>
                  <a:ext cx="19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3" y="23"/>
                    </a:cxn>
                    <a:cxn ang="0">
                      <a:pos x="7" y="23"/>
                    </a:cxn>
                    <a:cxn ang="0">
                      <a:pos x="10" y="23"/>
                    </a:cxn>
                    <a:cxn ang="0">
                      <a:pos x="14" y="23"/>
                    </a:cxn>
                    <a:cxn ang="0">
                      <a:pos x="20" y="23"/>
                    </a:cxn>
                    <a:cxn ang="0">
                      <a:pos x="25" y="23"/>
                    </a:cxn>
                    <a:cxn ang="0">
                      <a:pos x="30" y="23"/>
                    </a:cxn>
                    <a:cxn ang="0">
                      <a:pos x="36" y="22"/>
                    </a:cxn>
                    <a:cxn ang="0">
                      <a:pos x="41" y="22"/>
                    </a:cxn>
                    <a:cxn ang="0">
                      <a:pos x="46" y="22"/>
                    </a:cxn>
                    <a:cxn ang="0">
                      <a:pos x="51" y="21"/>
                    </a:cxn>
                    <a:cxn ang="0">
                      <a:pos x="57" y="21"/>
                    </a:cxn>
                    <a:cxn ang="0">
                      <a:pos x="56" y="16"/>
                    </a:cxn>
                    <a:cxn ang="0">
                      <a:pos x="56" y="10"/>
                    </a:cxn>
                    <a:cxn ang="0">
                      <a:pos x="55" y="5"/>
                    </a:cxn>
                    <a:cxn ang="0">
                      <a:pos x="54" y="0"/>
                    </a:cxn>
                    <a:cxn ang="0">
                      <a:pos x="47" y="0"/>
                    </a:cxn>
                    <a:cxn ang="0">
                      <a:pos x="40" y="0"/>
                    </a:cxn>
                    <a:cxn ang="0">
                      <a:pos x="34" y="0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7" y="23"/>
                      </a:lnTo>
                      <a:lnTo>
                        <a:pt x="10" y="23"/>
                      </a:lnTo>
                      <a:lnTo>
                        <a:pt x="14" y="23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30" y="23"/>
                      </a:lnTo>
                      <a:lnTo>
                        <a:pt x="36" y="22"/>
                      </a:lnTo>
                      <a:lnTo>
                        <a:pt x="41" y="22"/>
                      </a:lnTo>
                      <a:lnTo>
                        <a:pt x="46" y="22"/>
                      </a:lnTo>
                      <a:lnTo>
                        <a:pt x="51" y="21"/>
                      </a:lnTo>
                      <a:lnTo>
                        <a:pt x="57" y="21"/>
                      </a:lnTo>
                      <a:lnTo>
                        <a:pt x="56" y="16"/>
                      </a:lnTo>
                      <a:lnTo>
                        <a:pt x="56" y="10"/>
                      </a:lnTo>
                      <a:lnTo>
                        <a:pt x="55" y="5"/>
                      </a:ln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2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6" name="Freeform 42"/>
                <p:cNvSpPr>
                  <a:spLocks/>
                </p:cNvSpPr>
                <p:nvPr/>
              </p:nvSpPr>
              <p:spPr bwMode="auto">
                <a:xfrm>
                  <a:off x="1303" y="1211"/>
                  <a:ext cx="18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7" y="23"/>
                    </a:cxn>
                    <a:cxn ang="0">
                      <a:pos x="10" y="23"/>
                    </a:cxn>
                    <a:cxn ang="0">
                      <a:pos x="15" y="23"/>
                    </a:cxn>
                    <a:cxn ang="0">
                      <a:pos x="20" y="23"/>
                    </a:cxn>
                    <a:cxn ang="0">
                      <a:pos x="25" y="23"/>
                    </a:cxn>
                    <a:cxn ang="0">
                      <a:pos x="29" y="23"/>
                    </a:cxn>
                    <a:cxn ang="0">
                      <a:pos x="35" y="22"/>
                    </a:cxn>
                    <a:cxn ang="0">
                      <a:pos x="39" y="22"/>
                    </a:cxn>
                    <a:cxn ang="0">
                      <a:pos x="44" y="22"/>
                    </a:cxn>
                    <a:cxn ang="0">
                      <a:pos x="48" y="21"/>
                    </a:cxn>
                    <a:cxn ang="0">
                      <a:pos x="54" y="21"/>
                    </a:cxn>
                    <a:cxn ang="0">
                      <a:pos x="53" y="16"/>
                    </a:cxn>
                    <a:cxn ang="0">
                      <a:pos x="53" y="10"/>
                    </a:cxn>
                    <a:cxn ang="0">
                      <a:pos x="52" y="5"/>
                    </a:cxn>
                    <a:cxn ang="0">
                      <a:pos x="51" y="0"/>
                    </a:cxn>
                    <a:cxn ang="0">
                      <a:pos x="44" y="0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25" y="0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0" y="23"/>
                      </a:lnTo>
                      <a:lnTo>
                        <a:pt x="15" y="23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29" y="23"/>
                      </a:lnTo>
                      <a:lnTo>
                        <a:pt x="35" y="22"/>
                      </a:lnTo>
                      <a:lnTo>
                        <a:pt x="39" y="22"/>
                      </a:lnTo>
                      <a:lnTo>
                        <a:pt x="44" y="22"/>
                      </a:lnTo>
                      <a:lnTo>
                        <a:pt x="48" y="21"/>
                      </a:lnTo>
                      <a:lnTo>
                        <a:pt x="54" y="21"/>
                      </a:lnTo>
                      <a:lnTo>
                        <a:pt x="53" y="16"/>
                      </a:lnTo>
                      <a:lnTo>
                        <a:pt x="53" y="10"/>
                      </a:lnTo>
                      <a:lnTo>
                        <a:pt x="52" y="5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4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Freeform 43"/>
                <p:cNvSpPr>
                  <a:spLocks/>
                </p:cNvSpPr>
                <p:nvPr/>
              </p:nvSpPr>
              <p:spPr bwMode="auto">
                <a:xfrm>
                  <a:off x="1304" y="1211"/>
                  <a:ext cx="17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3" y="23"/>
                    </a:cxn>
                    <a:cxn ang="0">
                      <a:pos x="7" y="23"/>
                    </a:cxn>
                    <a:cxn ang="0">
                      <a:pos x="11" y="23"/>
                    </a:cxn>
                    <a:cxn ang="0">
                      <a:pos x="14" y="23"/>
                    </a:cxn>
                    <a:cxn ang="0">
                      <a:pos x="18" y="23"/>
                    </a:cxn>
                    <a:cxn ang="0">
                      <a:pos x="22" y="23"/>
                    </a:cxn>
                    <a:cxn ang="0">
                      <a:pos x="28" y="23"/>
                    </a:cxn>
                    <a:cxn ang="0">
                      <a:pos x="32" y="22"/>
                    </a:cxn>
                    <a:cxn ang="0">
                      <a:pos x="36" y="22"/>
                    </a:cxn>
                    <a:cxn ang="0">
                      <a:pos x="41" y="22"/>
                    </a:cxn>
                    <a:cxn ang="0">
                      <a:pos x="46" y="21"/>
                    </a:cxn>
                    <a:cxn ang="0">
                      <a:pos x="50" y="21"/>
                    </a:cxn>
                    <a:cxn ang="0">
                      <a:pos x="49" y="16"/>
                    </a:cxn>
                    <a:cxn ang="0">
                      <a:pos x="49" y="10"/>
                    </a:cxn>
                    <a:cxn ang="0">
                      <a:pos x="48" y="5"/>
                    </a:cxn>
                    <a:cxn ang="0">
                      <a:pos x="47" y="0"/>
                    </a:cxn>
                    <a:cxn ang="0">
                      <a:pos x="40" y="0"/>
                    </a:cxn>
                    <a:cxn ang="0">
                      <a:pos x="35" y="0"/>
                    </a:cxn>
                    <a:cxn ang="0">
                      <a:pos x="29" y="0"/>
                    </a:cxn>
                    <a:cxn ang="0">
                      <a:pos x="23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7" y="23"/>
                      </a:lnTo>
                      <a:lnTo>
                        <a:pt x="11" y="23"/>
                      </a:lnTo>
                      <a:lnTo>
                        <a:pt x="14" y="23"/>
                      </a:lnTo>
                      <a:lnTo>
                        <a:pt x="18" y="23"/>
                      </a:lnTo>
                      <a:lnTo>
                        <a:pt x="22" y="23"/>
                      </a:lnTo>
                      <a:lnTo>
                        <a:pt x="28" y="23"/>
                      </a:lnTo>
                      <a:lnTo>
                        <a:pt x="32" y="22"/>
                      </a:lnTo>
                      <a:lnTo>
                        <a:pt x="36" y="22"/>
                      </a:lnTo>
                      <a:lnTo>
                        <a:pt x="41" y="22"/>
                      </a:lnTo>
                      <a:lnTo>
                        <a:pt x="46" y="21"/>
                      </a:lnTo>
                      <a:lnTo>
                        <a:pt x="50" y="21"/>
                      </a:lnTo>
                      <a:lnTo>
                        <a:pt x="49" y="16"/>
                      </a:lnTo>
                      <a:lnTo>
                        <a:pt x="49" y="10"/>
                      </a:lnTo>
                      <a:lnTo>
                        <a:pt x="48" y="5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4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Freeform 44"/>
                <p:cNvSpPr>
                  <a:spLocks/>
                </p:cNvSpPr>
                <p:nvPr/>
              </p:nvSpPr>
              <p:spPr bwMode="auto">
                <a:xfrm>
                  <a:off x="1305" y="1211"/>
                  <a:ext cx="16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8" y="23"/>
                    </a:cxn>
                    <a:cxn ang="0">
                      <a:pos x="11" y="23"/>
                    </a:cxn>
                    <a:cxn ang="0">
                      <a:pos x="14" y="23"/>
                    </a:cxn>
                    <a:cxn ang="0">
                      <a:pos x="18" y="23"/>
                    </a:cxn>
                    <a:cxn ang="0">
                      <a:pos x="22" y="23"/>
                    </a:cxn>
                    <a:cxn ang="0">
                      <a:pos x="27" y="23"/>
                    </a:cxn>
                    <a:cxn ang="0">
                      <a:pos x="31" y="22"/>
                    </a:cxn>
                    <a:cxn ang="0">
                      <a:pos x="34" y="22"/>
                    </a:cxn>
                    <a:cxn ang="0">
                      <a:pos x="38" y="22"/>
                    </a:cxn>
                    <a:cxn ang="0">
                      <a:pos x="43" y="21"/>
                    </a:cxn>
                    <a:cxn ang="0">
                      <a:pos x="47" y="21"/>
                    </a:cxn>
                    <a:cxn ang="0">
                      <a:pos x="46" y="16"/>
                    </a:cxn>
                    <a:cxn ang="0">
                      <a:pos x="46" y="10"/>
                    </a:cxn>
                    <a:cxn ang="0">
                      <a:pos x="45" y="5"/>
                    </a:cxn>
                    <a:cxn ang="0">
                      <a:pos x="44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28" y="0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8" y="23"/>
                      </a:lnTo>
                      <a:lnTo>
                        <a:pt x="11" y="23"/>
                      </a:lnTo>
                      <a:lnTo>
                        <a:pt x="14" y="23"/>
                      </a:lnTo>
                      <a:lnTo>
                        <a:pt x="18" y="23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1" y="22"/>
                      </a:lnTo>
                      <a:lnTo>
                        <a:pt x="34" y="22"/>
                      </a:lnTo>
                      <a:lnTo>
                        <a:pt x="38" y="22"/>
                      </a:lnTo>
                      <a:lnTo>
                        <a:pt x="43" y="21"/>
                      </a:lnTo>
                      <a:lnTo>
                        <a:pt x="47" y="21"/>
                      </a:lnTo>
                      <a:lnTo>
                        <a:pt x="46" y="16"/>
                      </a:lnTo>
                      <a:lnTo>
                        <a:pt x="46" y="10"/>
                      </a:lnTo>
                      <a:lnTo>
                        <a:pt x="45" y="5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4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auto">
                <a:xfrm>
                  <a:off x="1306" y="1211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7" y="23"/>
                    </a:cxn>
                    <a:cxn ang="0">
                      <a:pos x="10" y="23"/>
                    </a:cxn>
                    <a:cxn ang="0">
                      <a:pos x="13" y="23"/>
                    </a:cxn>
                    <a:cxn ang="0">
                      <a:pos x="21" y="23"/>
                    </a:cxn>
                    <a:cxn ang="0">
                      <a:pos x="28" y="22"/>
                    </a:cxn>
                    <a:cxn ang="0">
                      <a:pos x="35" y="22"/>
                    </a:cxn>
                    <a:cxn ang="0">
                      <a:pos x="43" y="21"/>
                    </a:cxn>
                    <a:cxn ang="0">
                      <a:pos x="42" y="16"/>
                    </a:cxn>
                    <a:cxn ang="0">
                      <a:pos x="42" y="10"/>
                    </a:cxn>
                    <a:cxn ang="0">
                      <a:pos x="41" y="5"/>
                    </a:cxn>
                    <a:cxn ang="0">
                      <a:pos x="40" y="0"/>
                    </a:cxn>
                    <a:cxn ang="0">
                      <a:pos x="34" y="0"/>
                    </a:cxn>
                    <a:cxn ang="0">
                      <a:pos x="29" y="0"/>
                    </a:cxn>
                    <a:cxn ang="0">
                      <a:pos x="25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0" y="23"/>
                      </a:lnTo>
                      <a:lnTo>
                        <a:pt x="13" y="23"/>
                      </a:lnTo>
                      <a:lnTo>
                        <a:pt x="21" y="23"/>
                      </a:lnTo>
                      <a:lnTo>
                        <a:pt x="28" y="22"/>
                      </a:lnTo>
                      <a:lnTo>
                        <a:pt x="35" y="22"/>
                      </a:lnTo>
                      <a:lnTo>
                        <a:pt x="43" y="21"/>
                      </a:lnTo>
                      <a:lnTo>
                        <a:pt x="42" y="16"/>
                      </a:lnTo>
                      <a:lnTo>
                        <a:pt x="42" y="10"/>
                      </a:lnTo>
                      <a:lnTo>
                        <a:pt x="41" y="5"/>
                      </a:lnTo>
                      <a:lnTo>
                        <a:pt x="40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42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auto">
                <a:xfrm>
                  <a:off x="1308" y="1211"/>
                  <a:ext cx="1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3"/>
                    </a:cxn>
                    <a:cxn ang="0">
                      <a:pos x="5" y="23"/>
                    </a:cxn>
                    <a:cxn ang="0">
                      <a:pos x="8" y="23"/>
                    </a:cxn>
                    <a:cxn ang="0">
                      <a:pos x="10" y="23"/>
                    </a:cxn>
                    <a:cxn ang="0">
                      <a:pos x="18" y="23"/>
                    </a:cxn>
                    <a:cxn ang="0">
                      <a:pos x="24" y="22"/>
                    </a:cxn>
                    <a:cxn ang="0">
                      <a:pos x="31" y="22"/>
                    </a:cxn>
                    <a:cxn ang="0">
                      <a:pos x="38" y="21"/>
                    </a:cxn>
                    <a:cxn ang="0">
                      <a:pos x="37" y="16"/>
                    </a:cxn>
                    <a:cxn ang="0">
                      <a:pos x="37" y="10"/>
                    </a:cxn>
                    <a:cxn ang="0">
                      <a:pos x="36" y="5"/>
                    </a:cxn>
                    <a:cxn ang="0">
                      <a:pos x="35" y="0"/>
                    </a:cxn>
                    <a:cxn ang="0">
                      <a:pos x="30" y="0"/>
                    </a:cxn>
                    <a:cxn ang="0">
                      <a:pos x="26" y="0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8" y="23"/>
                      </a:lnTo>
                      <a:lnTo>
                        <a:pt x="24" y="22"/>
                      </a:lnTo>
                      <a:lnTo>
                        <a:pt x="31" y="22"/>
                      </a:lnTo>
                      <a:lnTo>
                        <a:pt x="38" y="21"/>
                      </a:lnTo>
                      <a:lnTo>
                        <a:pt x="37" y="16"/>
                      </a:lnTo>
                      <a:lnTo>
                        <a:pt x="37" y="10"/>
                      </a:lnTo>
                      <a:lnTo>
                        <a:pt x="36" y="5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342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auto">
                <a:xfrm>
                  <a:off x="1309" y="1211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3" y="23"/>
                    </a:cxn>
                    <a:cxn ang="0">
                      <a:pos x="5" y="23"/>
                    </a:cxn>
                    <a:cxn ang="0">
                      <a:pos x="8" y="23"/>
                    </a:cxn>
                    <a:cxn ang="0">
                      <a:pos x="10" y="23"/>
                    </a:cxn>
                    <a:cxn ang="0">
                      <a:pos x="17" y="23"/>
                    </a:cxn>
                    <a:cxn ang="0">
                      <a:pos x="23" y="22"/>
                    </a:cxn>
                    <a:cxn ang="0">
                      <a:pos x="29" y="22"/>
                    </a:cxn>
                    <a:cxn ang="0">
                      <a:pos x="35" y="21"/>
                    </a:cxn>
                    <a:cxn ang="0">
                      <a:pos x="34" y="16"/>
                    </a:cxn>
                    <a:cxn ang="0">
                      <a:pos x="34" y="10"/>
                    </a:cxn>
                    <a:cxn ang="0">
                      <a:pos x="33" y="5"/>
                    </a:cxn>
                    <a:cxn ang="0">
                      <a:pos x="32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7" y="23"/>
                      </a:lnTo>
                      <a:lnTo>
                        <a:pt x="23" y="22"/>
                      </a:lnTo>
                      <a:lnTo>
                        <a:pt x="29" y="22"/>
                      </a:lnTo>
                      <a:lnTo>
                        <a:pt x="35" y="21"/>
                      </a:lnTo>
                      <a:lnTo>
                        <a:pt x="34" y="16"/>
                      </a:lnTo>
                      <a:lnTo>
                        <a:pt x="34" y="10"/>
                      </a:lnTo>
                      <a:lnTo>
                        <a:pt x="33" y="5"/>
                      </a:lnTo>
                      <a:lnTo>
                        <a:pt x="32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B42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/>
              </p:nvSpPr>
              <p:spPr bwMode="auto">
                <a:xfrm>
                  <a:off x="1310" y="1211"/>
                  <a:ext cx="11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3"/>
                    </a:cxn>
                    <a:cxn ang="0">
                      <a:pos x="5" y="23"/>
                    </a:cxn>
                    <a:cxn ang="0">
                      <a:pos x="8" y="23"/>
                    </a:cxn>
                    <a:cxn ang="0">
                      <a:pos x="10" y="23"/>
                    </a:cxn>
                    <a:cxn ang="0">
                      <a:pos x="15" y="23"/>
                    </a:cxn>
                    <a:cxn ang="0">
                      <a:pos x="20" y="22"/>
                    </a:cxn>
                    <a:cxn ang="0">
                      <a:pos x="25" y="22"/>
                    </a:cxn>
                    <a:cxn ang="0">
                      <a:pos x="31" y="21"/>
                    </a:cxn>
                    <a:cxn ang="0">
                      <a:pos x="30" y="16"/>
                    </a:cxn>
                    <a:cxn ang="0">
                      <a:pos x="30" y="10"/>
                    </a:cxn>
                    <a:cxn ang="0">
                      <a:pos x="29" y="5"/>
                    </a:cxn>
                    <a:cxn ang="0">
                      <a:pos x="28" y="0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5" y="23"/>
                      </a:lnTo>
                      <a:lnTo>
                        <a:pt x="20" y="22"/>
                      </a:lnTo>
                      <a:lnTo>
                        <a:pt x="25" y="22"/>
                      </a:lnTo>
                      <a:lnTo>
                        <a:pt x="31" y="21"/>
                      </a:lnTo>
                      <a:lnTo>
                        <a:pt x="30" y="16"/>
                      </a:lnTo>
                      <a:lnTo>
                        <a:pt x="30" y="10"/>
                      </a:lnTo>
                      <a:lnTo>
                        <a:pt x="29" y="5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44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Freeform 49"/>
                <p:cNvSpPr>
                  <a:spLocks/>
                </p:cNvSpPr>
                <p:nvPr/>
              </p:nvSpPr>
              <p:spPr bwMode="auto">
                <a:xfrm>
                  <a:off x="1312" y="1211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3"/>
                    </a:cxn>
                    <a:cxn ang="0">
                      <a:pos x="5" y="23"/>
                    </a:cxn>
                    <a:cxn ang="0">
                      <a:pos x="7" y="23"/>
                    </a:cxn>
                    <a:cxn ang="0">
                      <a:pos x="9" y="23"/>
                    </a:cxn>
                    <a:cxn ang="0">
                      <a:pos x="13" y="23"/>
                    </a:cxn>
                    <a:cxn ang="0">
                      <a:pos x="18" y="22"/>
                    </a:cxn>
                    <a:cxn ang="0">
                      <a:pos x="23" y="22"/>
                    </a:cxn>
                    <a:cxn ang="0">
                      <a:pos x="27" y="21"/>
                    </a:cxn>
                    <a:cxn ang="0">
                      <a:pos x="26" y="16"/>
                    </a:cxn>
                    <a:cxn ang="0">
                      <a:pos x="26" y="10"/>
                    </a:cxn>
                    <a:cxn ang="0">
                      <a:pos x="25" y="5"/>
                    </a:cxn>
                    <a:cxn ang="0">
                      <a:pos x="24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3" y="23"/>
                      </a:lnTo>
                      <a:lnTo>
                        <a:pt x="18" y="22"/>
                      </a:lnTo>
                      <a:lnTo>
                        <a:pt x="23" y="22"/>
                      </a:lnTo>
                      <a:lnTo>
                        <a:pt x="27" y="21"/>
                      </a:lnTo>
                      <a:lnTo>
                        <a:pt x="26" y="16"/>
                      </a:lnTo>
                      <a:lnTo>
                        <a:pt x="26" y="10"/>
                      </a:lnTo>
                      <a:lnTo>
                        <a:pt x="25" y="5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auto">
                <a:xfrm>
                  <a:off x="1313" y="1211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8" y="23"/>
                    </a:cxn>
                    <a:cxn ang="0">
                      <a:pos x="23" y="21"/>
                    </a:cxn>
                    <a:cxn ang="0">
                      <a:pos x="2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23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8" y="23"/>
                      </a:lnTo>
                      <a:lnTo>
                        <a:pt x="23" y="21"/>
                      </a:lnTo>
                      <a:lnTo>
                        <a:pt x="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Freeform 51"/>
                <p:cNvSpPr>
                  <a:spLocks/>
                </p:cNvSpPr>
                <p:nvPr/>
              </p:nvSpPr>
              <p:spPr bwMode="auto">
                <a:xfrm>
                  <a:off x="1314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9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9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Freeform 52"/>
                <p:cNvSpPr>
                  <a:spLocks/>
                </p:cNvSpPr>
                <p:nvPr/>
              </p:nvSpPr>
              <p:spPr bwMode="auto">
                <a:xfrm>
                  <a:off x="1313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10" y="0"/>
                    </a:cxn>
                    <a:cxn ang="0">
                      <a:pos x="12" y="0"/>
                    </a:cxn>
                    <a:cxn ang="0">
                      <a:pos x="15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4" y="270"/>
                    </a:cxn>
                    <a:cxn ang="0">
                      <a:pos x="30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4" y="270"/>
                      </a:lnTo>
                      <a:lnTo>
                        <a:pt x="30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/>
              </p:nvSpPr>
              <p:spPr bwMode="auto">
                <a:xfrm>
                  <a:off x="1312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39" y="268"/>
                    </a:cxn>
                    <a:cxn ang="0">
                      <a:pos x="35" y="270"/>
                    </a:cxn>
                    <a:cxn ang="0">
                      <a:pos x="30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39" y="268"/>
                      </a:lnTo>
                      <a:lnTo>
                        <a:pt x="35" y="270"/>
                      </a:lnTo>
                      <a:lnTo>
                        <a:pt x="30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244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auto">
                <a:xfrm>
                  <a:off x="1310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5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5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B42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Freeform 55"/>
                <p:cNvSpPr>
                  <a:spLocks/>
                </p:cNvSpPr>
                <p:nvPr/>
              </p:nvSpPr>
              <p:spPr bwMode="auto">
                <a:xfrm>
                  <a:off x="1309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33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33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342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Freeform 56"/>
                <p:cNvSpPr>
                  <a:spLocks/>
                </p:cNvSpPr>
                <p:nvPr/>
              </p:nvSpPr>
              <p:spPr bwMode="auto">
                <a:xfrm>
                  <a:off x="1308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0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0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0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E42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Freeform 57"/>
                <p:cNvSpPr>
                  <a:spLocks/>
                </p:cNvSpPr>
                <p:nvPr/>
              </p:nvSpPr>
              <p:spPr bwMode="auto">
                <a:xfrm>
                  <a:off x="1306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20" y="0"/>
                    </a:cxn>
                    <a:cxn ang="0">
                      <a:pos x="22" y="0"/>
                    </a:cxn>
                    <a:cxn ang="0">
                      <a:pos x="32" y="68"/>
                    </a:cxn>
                    <a:cxn ang="0">
                      <a:pos x="40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41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6" y="273"/>
                    </a:cxn>
                    <a:cxn ang="0">
                      <a:pos x="25" y="204"/>
                    </a:cxn>
                    <a:cxn ang="0">
                      <a:pos x="20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32" y="68"/>
                      </a:lnTo>
                      <a:lnTo>
                        <a:pt x="40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41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6" y="273"/>
                      </a:lnTo>
                      <a:lnTo>
                        <a:pt x="25" y="204"/>
                      </a:lnTo>
                      <a:lnTo>
                        <a:pt x="20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94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Freeform 58"/>
                <p:cNvSpPr>
                  <a:spLocks/>
                </p:cNvSpPr>
                <p:nvPr/>
              </p:nvSpPr>
              <p:spPr bwMode="auto">
                <a:xfrm>
                  <a:off x="1305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33" y="68"/>
                    </a:cxn>
                    <a:cxn ang="0">
                      <a:pos x="39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6" y="273"/>
                    </a:cxn>
                    <a:cxn ang="0">
                      <a:pos x="25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33" y="68"/>
                      </a:lnTo>
                      <a:lnTo>
                        <a:pt x="39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6" y="273"/>
                      </a:lnTo>
                      <a:lnTo>
                        <a:pt x="25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44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Freeform 59"/>
                <p:cNvSpPr>
                  <a:spLocks/>
                </p:cNvSpPr>
                <p:nvPr/>
              </p:nvSpPr>
              <p:spPr bwMode="auto">
                <a:xfrm>
                  <a:off x="1304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C44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4" name="Freeform 60"/>
                <p:cNvSpPr>
                  <a:spLocks/>
                </p:cNvSpPr>
                <p:nvPr/>
              </p:nvSpPr>
              <p:spPr bwMode="auto">
                <a:xfrm>
                  <a:off x="1303" y="1222"/>
                  <a:ext cx="14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442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auto">
                <a:xfrm>
                  <a:off x="1302" y="1222"/>
                  <a:ext cx="14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39" y="268"/>
                    </a:cxn>
                    <a:cxn ang="0">
                      <a:pos x="34" y="270"/>
                    </a:cxn>
                    <a:cxn ang="0">
                      <a:pos x="29" y="271"/>
                    </a:cxn>
                    <a:cxn ang="0">
                      <a:pos x="24" y="273"/>
                    </a:cxn>
                    <a:cxn ang="0">
                      <a:pos x="23" y="204"/>
                    </a:cxn>
                    <a:cxn ang="0">
                      <a:pos x="19" y="137"/>
                    </a:cxn>
                    <a:cxn ang="0">
                      <a:pos x="10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39" y="268"/>
                      </a:lnTo>
                      <a:lnTo>
                        <a:pt x="34" y="270"/>
                      </a:lnTo>
                      <a:lnTo>
                        <a:pt x="29" y="271"/>
                      </a:lnTo>
                      <a:lnTo>
                        <a:pt x="24" y="273"/>
                      </a:lnTo>
                      <a:lnTo>
                        <a:pt x="23" y="204"/>
                      </a:lnTo>
                      <a:lnTo>
                        <a:pt x="19" y="137"/>
                      </a:lnTo>
                      <a:lnTo>
                        <a:pt x="10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244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Freeform 62"/>
                <p:cNvSpPr>
                  <a:spLocks/>
                </p:cNvSpPr>
                <p:nvPr/>
              </p:nvSpPr>
              <p:spPr bwMode="auto">
                <a:xfrm>
                  <a:off x="1300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22" y="0"/>
                    </a:cxn>
                    <a:cxn ang="0">
                      <a:pos x="32" y="68"/>
                    </a:cxn>
                    <a:cxn ang="0">
                      <a:pos x="40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26" y="273"/>
                    </a:cxn>
                    <a:cxn ang="0">
                      <a:pos x="25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2" y="68"/>
                      </a:lnTo>
                      <a:lnTo>
                        <a:pt x="40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26" y="273"/>
                      </a:lnTo>
                      <a:lnTo>
                        <a:pt x="25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Freeform 63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289" cy="319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213" y="0"/>
                    </a:cxn>
                    <a:cxn ang="0">
                      <a:pos x="855" y="49"/>
                    </a:cxn>
                    <a:cxn ang="0">
                      <a:pos x="865" y="880"/>
                    </a:cxn>
                    <a:cxn ang="0">
                      <a:pos x="769" y="883"/>
                    </a:cxn>
                    <a:cxn ang="0">
                      <a:pos x="213" y="959"/>
                    </a:cxn>
                    <a:cxn ang="0">
                      <a:pos x="48" y="922"/>
                    </a:cxn>
                    <a:cxn ang="0">
                      <a:pos x="48" y="890"/>
                    </a:cxn>
                    <a:cxn ang="0">
                      <a:pos x="5" y="89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865" h="959">
                      <a:moveTo>
                        <a:pt x="0" y="22"/>
                      </a:moveTo>
                      <a:lnTo>
                        <a:pt x="213" y="0"/>
                      </a:lnTo>
                      <a:lnTo>
                        <a:pt x="855" y="49"/>
                      </a:lnTo>
                      <a:lnTo>
                        <a:pt x="865" y="880"/>
                      </a:lnTo>
                      <a:lnTo>
                        <a:pt x="769" y="883"/>
                      </a:lnTo>
                      <a:lnTo>
                        <a:pt x="213" y="959"/>
                      </a:lnTo>
                      <a:lnTo>
                        <a:pt x="48" y="922"/>
                      </a:lnTo>
                      <a:lnTo>
                        <a:pt x="48" y="890"/>
                      </a:lnTo>
                      <a:lnTo>
                        <a:pt x="5" y="89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8" name="Freeform 64"/>
                <p:cNvSpPr>
                  <a:spLocks/>
                </p:cNvSpPr>
                <p:nvPr/>
              </p:nvSpPr>
              <p:spPr bwMode="auto">
                <a:xfrm>
                  <a:off x="1400" y="960"/>
                  <a:ext cx="442" cy="411"/>
                </a:xfrm>
                <a:custGeom>
                  <a:avLst/>
                  <a:gdLst/>
                  <a:ahLst/>
                  <a:cxnLst>
                    <a:cxn ang="0">
                      <a:pos x="763" y="7"/>
                    </a:cxn>
                    <a:cxn ang="0">
                      <a:pos x="815" y="22"/>
                    </a:cxn>
                    <a:cxn ang="0">
                      <a:pos x="859" y="35"/>
                    </a:cxn>
                    <a:cxn ang="0">
                      <a:pos x="896" y="51"/>
                    </a:cxn>
                    <a:cxn ang="0">
                      <a:pos x="929" y="70"/>
                    </a:cxn>
                    <a:cxn ang="0">
                      <a:pos x="957" y="96"/>
                    </a:cxn>
                    <a:cxn ang="0">
                      <a:pos x="984" y="131"/>
                    </a:cxn>
                    <a:cxn ang="0">
                      <a:pos x="1010" y="177"/>
                    </a:cxn>
                    <a:cxn ang="0">
                      <a:pos x="1311" y="375"/>
                    </a:cxn>
                    <a:cxn ang="0">
                      <a:pos x="1325" y="518"/>
                    </a:cxn>
                    <a:cxn ang="0">
                      <a:pos x="1326" y="668"/>
                    </a:cxn>
                    <a:cxn ang="0">
                      <a:pos x="1317" y="812"/>
                    </a:cxn>
                    <a:cxn ang="0">
                      <a:pos x="1303" y="937"/>
                    </a:cxn>
                    <a:cxn ang="0">
                      <a:pos x="892" y="1044"/>
                    </a:cxn>
                    <a:cxn ang="0">
                      <a:pos x="935" y="1059"/>
                    </a:cxn>
                    <a:cxn ang="0">
                      <a:pos x="970" y="1075"/>
                    </a:cxn>
                    <a:cxn ang="0">
                      <a:pos x="995" y="1092"/>
                    </a:cxn>
                    <a:cxn ang="0">
                      <a:pos x="1011" y="1111"/>
                    </a:cxn>
                    <a:cxn ang="0">
                      <a:pos x="1015" y="1130"/>
                    </a:cxn>
                    <a:cxn ang="0">
                      <a:pos x="1008" y="1150"/>
                    </a:cxn>
                    <a:cxn ang="0">
                      <a:pos x="987" y="1170"/>
                    </a:cxn>
                    <a:cxn ang="0">
                      <a:pos x="951" y="1191"/>
                    </a:cxn>
                    <a:cxn ang="0">
                      <a:pos x="558" y="1216"/>
                    </a:cxn>
                    <a:cxn ang="0">
                      <a:pos x="519" y="1216"/>
                    </a:cxn>
                    <a:cxn ang="0">
                      <a:pos x="473" y="1217"/>
                    </a:cxn>
                    <a:cxn ang="0">
                      <a:pos x="425" y="1218"/>
                    </a:cxn>
                    <a:cxn ang="0">
                      <a:pos x="375" y="1216"/>
                    </a:cxn>
                    <a:cxn ang="0">
                      <a:pos x="326" y="1210"/>
                    </a:cxn>
                    <a:cxn ang="0">
                      <a:pos x="283" y="1201"/>
                    </a:cxn>
                    <a:cxn ang="0">
                      <a:pos x="246" y="1186"/>
                    </a:cxn>
                    <a:cxn ang="0">
                      <a:pos x="217" y="1163"/>
                    </a:cxn>
                    <a:cxn ang="0">
                      <a:pos x="311" y="1127"/>
                    </a:cxn>
                    <a:cxn ang="0">
                      <a:pos x="323" y="1068"/>
                    </a:cxn>
                    <a:cxn ang="0">
                      <a:pos x="252" y="1029"/>
                    </a:cxn>
                    <a:cxn ang="0">
                      <a:pos x="228" y="1025"/>
                    </a:cxn>
                    <a:cxn ang="0">
                      <a:pos x="201" y="1021"/>
                    </a:cxn>
                    <a:cxn ang="0">
                      <a:pos x="174" y="1015"/>
                    </a:cxn>
                    <a:cxn ang="0">
                      <a:pos x="144" y="1007"/>
                    </a:cxn>
                    <a:cxn ang="0">
                      <a:pos x="113" y="997"/>
                    </a:cxn>
                    <a:cxn ang="0">
                      <a:pos x="79" y="984"/>
                    </a:cxn>
                    <a:cxn ang="0">
                      <a:pos x="43" y="969"/>
                    </a:cxn>
                    <a:cxn ang="0">
                      <a:pos x="8" y="857"/>
                    </a:cxn>
                    <a:cxn ang="0">
                      <a:pos x="1" y="667"/>
                    </a:cxn>
                    <a:cxn ang="0">
                      <a:pos x="1" y="488"/>
                    </a:cxn>
                    <a:cxn ang="0">
                      <a:pos x="12" y="311"/>
                    </a:cxn>
                    <a:cxn ang="0">
                      <a:pos x="41" y="124"/>
                    </a:cxn>
                    <a:cxn ang="0">
                      <a:pos x="84" y="114"/>
                    </a:cxn>
                    <a:cxn ang="0">
                      <a:pos x="126" y="105"/>
                    </a:cxn>
                    <a:cxn ang="0">
                      <a:pos x="170" y="95"/>
                    </a:cxn>
                    <a:cxn ang="0">
                      <a:pos x="213" y="87"/>
                    </a:cxn>
                    <a:cxn ang="0">
                      <a:pos x="256" y="79"/>
                    </a:cxn>
                    <a:cxn ang="0">
                      <a:pos x="300" y="71"/>
                    </a:cxn>
                    <a:cxn ang="0">
                      <a:pos x="343" y="63"/>
                    </a:cxn>
                    <a:cxn ang="0">
                      <a:pos x="386" y="56"/>
                    </a:cxn>
                    <a:cxn ang="0">
                      <a:pos x="430" y="49"/>
                    </a:cxn>
                    <a:cxn ang="0">
                      <a:pos x="473" y="41"/>
                    </a:cxn>
                    <a:cxn ang="0">
                      <a:pos x="517" y="35"/>
                    </a:cxn>
                    <a:cxn ang="0">
                      <a:pos x="560" y="27"/>
                    </a:cxn>
                    <a:cxn ang="0">
                      <a:pos x="603" y="21"/>
                    </a:cxn>
                    <a:cxn ang="0">
                      <a:pos x="647" y="14"/>
                    </a:cxn>
                    <a:cxn ang="0">
                      <a:pos x="690" y="7"/>
                    </a:cxn>
                    <a:cxn ang="0">
                      <a:pos x="733" y="0"/>
                    </a:cxn>
                  </a:cxnLst>
                  <a:rect l="0" t="0" r="r" b="b"/>
                  <a:pathLst>
                    <a:path w="1327" h="1233">
                      <a:moveTo>
                        <a:pt x="733" y="0"/>
                      </a:moveTo>
                      <a:lnTo>
                        <a:pt x="763" y="7"/>
                      </a:lnTo>
                      <a:lnTo>
                        <a:pt x="790" y="15"/>
                      </a:lnTo>
                      <a:lnTo>
                        <a:pt x="815" y="22"/>
                      </a:lnTo>
                      <a:lnTo>
                        <a:pt x="838" y="29"/>
                      </a:lnTo>
                      <a:lnTo>
                        <a:pt x="859" y="35"/>
                      </a:lnTo>
                      <a:lnTo>
                        <a:pt x="878" y="42"/>
                      </a:lnTo>
                      <a:lnTo>
                        <a:pt x="896" y="51"/>
                      </a:lnTo>
                      <a:lnTo>
                        <a:pt x="913" y="59"/>
                      </a:lnTo>
                      <a:lnTo>
                        <a:pt x="929" y="70"/>
                      </a:lnTo>
                      <a:lnTo>
                        <a:pt x="944" y="81"/>
                      </a:lnTo>
                      <a:lnTo>
                        <a:pt x="957" y="96"/>
                      </a:lnTo>
                      <a:lnTo>
                        <a:pt x="971" y="112"/>
                      </a:lnTo>
                      <a:lnTo>
                        <a:pt x="984" y="131"/>
                      </a:lnTo>
                      <a:lnTo>
                        <a:pt x="998" y="152"/>
                      </a:lnTo>
                      <a:lnTo>
                        <a:pt x="1010" y="177"/>
                      </a:lnTo>
                      <a:lnTo>
                        <a:pt x="1023" y="205"/>
                      </a:lnTo>
                      <a:lnTo>
                        <a:pt x="1311" y="375"/>
                      </a:lnTo>
                      <a:lnTo>
                        <a:pt x="1320" y="445"/>
                      </a:lnTo>
                      <a:lnTo>
                        <a:pt x="1325" y="518"/>
                      </a:lnTo>
                      <a:lnTo>
                        <a:pt x="1327" y="593"/>
                      </a:lnTo>
                      <a:lnTo>
                        <a:pt x="1326" y="668"/>
                      </a:lnTo>
                      <a:lnTo>
                        <a:pt x="1322" y="742"/>
                      </a:lnTo>
                      <a:lnTo>
                        <a:pt x="1317" y="812"/>
                      </a:lnTo>
                      <a:lnTo>
                        <a:pt x="1310" y="877"/>
                      </a:lnTo>
                      <a:lnTo>
                        <a:pt x="1303" y="937"/>
                      </a:lnTo>
                      <a:lnTo>
                        <a:pt x="1035" y="986"/>
                      </a:lnTo>
                      <a:lnTo>
                        <a:pt x="892" y="1044"/>
                      </a:lnTo>
                      <a:lnTo>
                        <a:pt x="914" y="1052"/>
                      </a:lnTo>
                      <a:lnTo>
                        <a:pt x="935" y="1059"/>
                      </a:lnTo>
                      <a:lnTo>
                        <a:pt x="953" y="1067"/>
                      </a:lnTo>
                      <a:lnTo>
                        <a:pt x="970" y="1075"/>
                      </a:lnTo>
                      <a:lnTo>
                        <a:pt x="984" y="1084"/>
                      </a:lnTo>
                      <a:lnTo>
                        <a:pt x="995" y="1092"/>
                      </a:lnTo>
                      <a:lnTo>
                        <a:pt x="1005" y="1101"/>
                      </a:lnTo>
                      <a:lnTo>
                        <a:pt x="1011" y="1111"/>
                      </a:lnTo>
                      <a:lnTo>
                        <a:pt x="1015" y="1121"/>
                      </a:lnTo>
                      <a:lnTo>
                        <a:pt x="1015" y="1130"/>
                      </a:lnTo>
                      <a:lnTo>
                        <a:pt x="1013" y="1141"/>
                      </a:lnTo>
                      <a:lnTo>
                        <a:pt x="1008" y="1150"/>
                      </a:lnTo>
                      <a:lnTo>
                        <a:pt x="1000" y="1161"/>
                      </a:lnTo>
                      <a:lnTo>
                        <a:pt x="987" y="1170"/>
                      </a:lnTo>
                      <a:lnTo>
                        <a:pt x="971" y="1181"/>
                      </a:lnTo>
                      <a:lnTo>
                        <a:pt x="951" y="1191"/>
                      </a:lnTo>
                      <a:lnTo>
                        <a:pt x="806" y="1233"/>
                      </a:lnTo>
                      <a:lnTo>
                        <a:pt x="558" y="1216"/>
                      </a:lnTo>
                      <a:lnTo>
                        <a:pt x="539" y="1216"/>
                      </a:lnTo>
                      <a:lnTo>
                        <a:pt x="519" y="1216"/>
                      </a:lnTo>
                      <a:lnTo>
                        <a:pt x="496" y="1217"/>
                      </a:lnTo>
                      <a:lnTo>
                        <a:pt x="473" y="1217"/>
                      </a:lnTo>
                      <a:lnTo>
                        <a:pt x="449" y="1218"/>
                      </a:lnTo>
                      <a:lnTo>
                        <a:pt x="425" y="1218"/>
                      </a:lnTo>
                      <a:lnTo>
                        <a:pt x="399" y="1217"/>
                      </a:lnTo>
                      <a:lnTo>
                        <a:pt x="375" y="1216"/>
                      </a:lnTo>
                      <a:lnTo>
                        <a:pt x="351" y="1214"/>
                      </a:lnTo>
                      <a:lnTo>
                        <a:pt x="326" y="1210"/>
                      </a:lnTo>
                      <a:lnTo>
                        <a:pt x="304" y="1207"/>
                      </a:lnTo>
                      <a:lnTo>
                        <a:pt x="283" y="1201"/>
                      </a:lnTo>
                      <a:lnTo>
                        <a:pt x="263" y="1195"/>
                      </a:lnTo>
                      <a:lnTo>
                        <a:pt x="246" y="1186"/>
                      </a:lnTo>
                      <a:lnTo>
                        <a:pt x="230" y="1175"/>
                      </a:lnTo>
                      <a:lnTo>
                        <a:pt x="217" y="1163"/>
                      </a:lnTo>
                      <a:lnTo>
                        <a:pt x="248" y="1146"/>
                      </a:lnTo>
                      <a:lnTo>
                        <a:pt x="311" y="1127"/>
                      </a:lnTo>
                      <a:lnTo>
                        <a:pt x="357" y="1093"/>
                      </a:lnTo>
                      <a:lnTo>
                        <a:pt x="323" y="1068"/>
                      </a:lnTo>
                      <a:lnTo>
                        <a:pt x="264" y="1030"/>
                      </a:lnTo>
                      <a:lnTo>
                        <a:pt x="252" y="1029"/>
                      </a:lnTo>
                      <a:lnTo>
                        <a:pt x="241" y="1026"/>
                      </a:lnTo>
                      <a:lnTo>
                        <a:pt x="228" y="1025"/>
                      </a:lnTo>
                      <a:lnTo>
                        <a:pt x="215" y="1023"/>
                      </a:lnTo>
                      <a:lnTo>
                        <a:pt x="201" y="1021"/>
                      </a:lnTo>
                      <a:lnTo>
                        <a:pt x="188" y="1018"/>
                      </a:lnTo>
                      <a:lnTo>
                        <a:pt x="174" y="1015"/>
                      </a:lnTo>
                      <a:lnTo>
                        <a:pt x="159" y="1012"/>
                      </a:lnTo>
                      <a:lnTo>
                        <a:pt x="144" y="1007"/>
                      </a:lnTo>
                      <a:lnTo>
                        <a:pt x="129" y="1002"/>
                      </a:lnTo>
                      <a:lnTo>
                        <a:pt x="113" y="997"/>
                      </a:lnTo>
                      <a:lnTo>
                        <a:pt x="96" y="992"/>
                      </a:lnTo>
                      <a:lnTo>
                        <a:pt x="79" y="984"/>
                      </a:lnTo>
                      <a:lnTo>
                        <a:pt x="61" y="977"/>
                      </a:lnTo>
                      <a:lnTo>
                        <a:pt x="43" y="969"/>
                      </a:lnTo>
                      <a:lnTo>
                        <a:pt x="24" y="960"/>
                      </a:lnTo>
                      <a:lnTo>
                        <a:pt x="8" y="857"/>
                      </a:lnTo>
                      <a:lnTo>
                        <a:pt x="4" y="760"/>
                      </a:lnTo>
                      <a:lnTo>
                        <a:pt x="1" y="667"/>
                      </a:lnTo>
                      <a:lnTo>
                        <a:pt x="0" y="577"/>
                      </a:lnTo>
                      <a:lnTo>
                        <a:pt x="1" y="488"/>
                      </a:lnTo>
                      <a:lnTo>
                        <a:pt x="4" y="401"/>
                      </a:lnTo>
                      <a:lnTo>
                        <a:pt x="12" y="311"/>
                      </a:lnTo>
                      <a:lnTo>
                        <a:pt x="24" y="219"/>
                      </a:lnTo>
                      <a:lnTo>
                        <a:pt x="41" y="124"/>
                      </a:lnTo>
                      <a:lnTo>
                        <a:pt x="62" y="118"/>
                      </a:lnTo>
                      <a:lnTo>
                        <a:pt x="84" y="114"/>
                      </a:lnTo>
                      <a:lnTo>
                        <a:pt x="105" y="109"/>
                      </a:lnTo>
                      <a:lnTo>
                        <a:pt x="126" y="105"/>
                      </a:lnTo>
                      <a:lnTo>
                        <a:pt x="149" y="100"/>
                      </a:lnTo>
                      <a:lnTo>
                        <a:pt x="170" y="95"/>
                      </a:lnTo>
                      <a:lnTo>
                        <a:pt x="192" y="91"/>
                      </a:lnTo>
                      <a:lnTo>
                        <a:pt x="213" y="87"/>
                      </a:lnTo>
                      <a:lnTo>
                        <a:pt x="235" y="82"/>
                      </a:lnTo>
                      <a:lnTo>
                        <a:pt x="256" y="79"/>
                      </a:lnTo>
                      <a:lnTo>
                        <a:pt x="278" y="75"/>
                      </a:lnTo>
                      <a:lnTo>
                        <a:pt x="300" y="71"/>
                      </a:lnTo>
                      <a:lnTo>
                        <a:pt x="321" y="67"/>
                      </a:lnTo>
                      <a:lnTo>
                        <a:pt x="343" y="63"/>
                      </a:lnTo>
                      <a:lnTo>
                        <a:pt x="364" y="59"/>
                      </a:lnTo>
                      <a:lnTo>
                        <a:pt x="386" y="56"/>
                      </a:lnTo>
                      <a:lnTo>
                        <a:pt x="408" y="52"/>
                      </a:lnTo>
                      <a:lnTo>
                        <a:pt x="430" y="49"/>
                      </a:lnTo>
                      <a:lnTo>
                        <a:pt x="451" y="45"/>
                      </a:lnTo>
                      <a:lnTo>
                        <a:pt x="473" y="41"/>
                      </a:lnTo>
                      <a:lnTo>
                        <a:pt x="494" y="38"/>
                      </a:lnTo>
                      <a:lnTo>
                        <a:pt x="517" y="35"/>
                      </a:lnTo>
                      <a:lnTo>
                        <a:pt x="538" y="32"/>
                      </a:lnTo>
                      <a:lnTo>
                        <a:pt x="560" y="27"/>
                      </a:lnTo>
                      <a:lnTo>
                        <a:pt x="581" y="24"/>
                      </a:lnTo>
                      <a:lnTo>
                        <a:pt x="603" y="21"/>
                      </a:lnTo>
                      <a:lnTo>
                        <a:pt x="624" y="18"/>
                      </a:lnTo>
                      <a:lnTo>
                        <a:pt x="647" y="14"/>
                      </a:lnTo>
                      <a:lnTo>
                        <a:pt x="668" y="11"/>
                      </a:lnTo>
                      <a:lnTo>
                        <a:pt x="690" y="7"/>
                      </a:lnTo>
                      <a:lnTo>
                        <a:pt x="711" y="3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rgbClr val="473A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" name="Freeform 65"/>
                <p:cNvSpPr>
                  <a:spLocks/>
                </p:cNvSpPr>
                <p:nvPr/>
              </p:nvSpPr>
              <p:spPr bwMode="auto">
                <a:xfrm>
                  <a:off x="1671" y="968"/>
                  <a:ext cx="4" cy="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70"/>
                    </a:cxn>
                    <a:cxn ang="0">
                      <a:pos x="0" y="793"/>
                    </a:cxn>
                    <a:cxn ang="0">
                      <a:pos x="3" y="940"/>
                    </a:cxn>
                    <a:cxn ang="0">
                      <a:pos x="14" y="939"/>
                    </a:cxn>
                    <a:cxn ang="0">
                      <a:pos x="10" y="728"/>
                    </a:cxn>
                    <a:cxn ang="0">
                      <a:pos x="10" y="522"/>
                    </a:cxn>
                    <a:cxn ang="0">
                      <a:pos x="12" y="292"/>
                    </a:cxn>
                    <a:cxn ang="0">
                      <a:pos x="14" y="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4" h="940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70"/>
                      </a:lnTo>
                      <a:lnTo>
                        <a:pt x="0" y="793"/>
                      </a:lnTo>
                      <a:lnTo>
                        <a:pt x="3" y="940"/>
                      </a:lnTo>
                      <a:lnTo>
                        <a:pt x="14" y="939"/>
                      </a:lnTo>
                      <a:lnTo>
                        <a:pt x="10" y="728"/>
                      </a:lnTo>
                      <a:lnTo>
                        <a:pt x="10" y="522"/>
                      </a:lnTo>
                      <a:lnTo>
                        <a:pt x="12" y="292"/>
                      </a:lnTo>
                      <a:lnTo>
                        <a:pt x="14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" name="Freeform 66"/>
                <p:cNvSpPr>
                  <a:spLocks/>
                </p:cNvSpPr>
                <p:nvPr/>
              </p:nvSpPr>
              <p:spPr bwMode="auto">
                <a:xfrm>
                  <a:off x="1669" y="967"/>
                  <a:ext cx="5" cy="31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70"/>
                    </a:cxn>
                    <a:cxn ang="0">
                      <a:pos x="0" y="793"/>
                    </a:cxn>
                    <a:cxn ang="0">
                      <a:pos x="3" y="940"/>
                    </a:cxn>
                    <a:cxn ang="0">
                      <a:pos x="6" y="939"/>
                    </a:cxn>
                    <a:cxn ang="0">
                      <a:pos x="9" y="939"/>
                    </a:cxn>
                    <a:cxn ang="0">
                      <a:pos x="12" y="939"/>
                    </a:cxn>
                    <a:cxn ang="0">
                      <a:pos x="15" y="939"/>
                    </a:cxn>
                    <a:cxn ang="0">
                      <a:pos x="11" y="727"/>
                    </a:cxn>
                    <a:cxn ang="0">
                      <a:pos x="11" y="523"/>
                    </a:cxn>
                    <a:cxn ang="0">
                      <a:pos x="12" y="293"/>
                    </a:cxn>
                    <a:cxn ang="0">
                      <a:pos x="15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940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70"/>
                      </a:lnTo>
                      <a:lnTo>
                        <a:pt x="0" y="793"/>
                      </a:lnTo>
                      <a:lnTo>
                        <a:pt x="3" y="940"/>
                      </a:lnTo>
                      <a:lnTo>
                        <a:pt x="6" y="939"/>
                      </a:lnTo>
                      <a:lnTo>
                        <a:pt x="9" y="939"/>
                      </a:lnTo>
                      <a:lnTo>
                        <a:pt x="12" y="939"/>
                      </a:lnTo>
                      <a:lnTo>
                        <a:pt x="15" y="939"/>
                      </a:lnTo>
                      <a:lnTo>
                        <a:pt x="11" y="727"/>
                      </a:lnTo>
                      <a:lnTo>
                        <a:pt x="11" y="523"/>
                      </a:lnTo>
                      <a:lnTo>
                        <a:pt x="12" y="29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1" name="Freeform 67"/>
                <p:cNvSpPr>
                  <a:spLocks/>
                </p:cNvSpPr>
                <p:nvPr/>
              </p:nvSpPr>
              <p:spPr bwMode="auto">
                <a:xfrm>
                  <a:off x="1667" y="967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3"/>
                    </a:cxn>
                    <a:cxn ang="0">
                      <a:pos x="3" y="940"/>
                    </a:cxn>
                    <a:cxn ang="0">
                      <a:pos x="6" y="939"/>
                    </a:cxn>
                    <a:cxn ang="0">
                      <a:pos x="9" y="939"/>
                    </a:cxn>
                    <a:cxn ang="0">
                      <a:pos x="13" y="939"/>
                    </a:cxn>
                    <a:cxn ang="0">
                      <a:pos x="16" y="938"/>
                    </a:cxn>
                    <a:cxn ang="0">
                      <a:pos x="12" y="726"/>
                    </a:cxn>
                    <a:cxn ang="0">
                      <a:pos x="12" y="522"/>
                    </a:cxn>
                    <a:cxn ang="0">
                      <a:pos x="13" y="293"/>
                    </a:cxn>
                    <a:cxn ang="0">
                      <a:pos x="16" y="3"/>
                    </a:cxn>
                    <a:cxn ang="0">
                      <a:pos x="14" y="2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6" h="940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3"/>
                      </a:lnTo>
                      <a:lnTo>
                        <a:pt x="3" y="940"/>
                      </a:lnTo>
                      <a:lnTo>
                        <a:pt x="6" y="939"/>
                      </a:lnTo>
                      <a:lnTo>
                        <a:pt x="9" y="939"/>
                      </a:lnTo>
                      <a:lnTo>
                        <a:pt x="13" y="939"/>
                      </a:lnTo>
                      <a:lnTo>
                        <a:pt x="16" y="938"/>
                      </a:lnTo>
                      <a:lnTo>
                        <a:pt x="12" y="726"/>
                      </a:lnTo>
                      <a:lnTo>
                        <a:pt x="12" y="522"/>
                      </a:lnTo>
                      <a:lnTo>
                        <a:pt x="13" y="293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23F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Freeform 68"/>
                <p:cNvSpPr>
                  <a:spLocks/>
                </p:cNvSpPr>
                <p:nvPr/>
              </p:nvSpPr>
              <p:spPr bwMode="auto">
                <a:xfrm>
                  <a:off x="1665" y="967"/>
                  <a:ext cx="6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2"/>
                    </a:cxn>
                    <a:cxn ang="0">
                      <a:pos x="3" y="939"/>
                    </a:cxn>
                    <a:cxn ang="0">
                      <a:pos x="6" y="939"/>
                    </a:cxn>
                    <a:cxn ang="0">
                      <a:pos x="9" y="938"/>
                    </a:cxn>
                    <a:cxn ang="0">
                      <a:pos x="12" y="938"/>
                    </a:cxn>
                    <a:cxn ang="0">
                      <a:pos x="17" y="938"/>
                    </a:cxn>
                    <a:cxn ang="0">
                      <a:pos x="11" y="726"/>
                    </a:cxn>
                    <a:cxn ang="0">
                      <a:pos x="11" y="522"/>
                    </a:cxn>
                    <a:cxn ang="0">
                      <a:pos x="13" y="293"/>
                    </a:cxn>
                    <a:cxn ang="0">
                      <a:pos x="17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7" h="939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2"/>
                      </a:lnTo>
                      <a:lnTo>
                        <a:pt x="3" y="939"/>
                      </a:lnTo>
                      <a:lnTo>
                        <a:pt x="6" y="939"/>
                      </a:lnTo>
                      <a:lnTo>
                        <a:pt x="9" y="938"/>
                      </a:lnTo>
                      <a:lnTo>
                        <a:pt x="12" y="938"/>
                      </a:lnTo>
                      <a:lnTo>
                        <a:pt x="17" y="938"/>
                      </a:lnTo>
                      <a:lnTo>
                        <a:pt x="11" y="726"/>
                      </a:lnTo>
                      <a:lnTo>
                        <a:pt x="11" y="522"/>
                      </a:lnTo>
                      <a:lnTo>
                        <a:pt x="13" y="293"/>
                      </a:lnTo>
                      <a:lnTo>
                        <a:pt x="17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D3F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3" name="Freeform 69"/>
                <p:cNvSpPr>
                  <a:spLocks/>
                </p:cNvSpPr>
                <p:nvPr/>
              </p:nvSpPr>
              <p:spPr bwMode="auto">
                <a:xfrm>
                  <a:off x="1663" y="966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2"/>
                    </a:cxn>
                    <a:cxn ang="0">
                      <a:pos x="3" y="939"/>
                    </a:cxn>
                    <a:cxn ang="0">
                      <a:pos x="7" y="939"/>
                    </a:cxn>
                    <a:cxn ang="0">
                      <a:pos x="10" y="938"/>
                    </a:cxn>
                    <a:cxn ang="0">
                      <a:pos x="13" y="938"/>
                    </a:cxn>
                    <a:cxn ang="0">
                      <a:pos x="16" y="938"/>
                    </a:cxn>
                    <a:cxn ang="0">
                      <a:pos x="12" y="726"/>
                    </a:cxn>
                    <a:cxn ang="0">
                      <a:pos x="11" y="522"/>
                    </a:cxn>
                    <a:cxn ang="0">
                      <a:pos x="13" y="293"/>
                    </a:cxn>
                    <a:cxn ang="0">
                      <a:pos x="15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6" h="939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2"/>
                      </a:lnTo>
                      <a:lnTo>
                        <a:pt x="3" y="939"/>
                      </a:lnTo>
                      <a:lnTo>
                        <a:pt x="7" y="939"/>
                      </a:lnTo>
                      <a:lnTo>
                        <a:pt x="10" y="938"/>
                      </a:lnTo>
                      <a:lnTo>
                        <a:pt x="13" y="938"/>
                      </a:lnTo>
                      <a:lnTo>
                        <a:pt x="16" y="938"/>
                      </a:lnTo>
                      <a:lnTo>
                        <a:pt x="12" y="726"/>
                      </a:lnTo>
                      <a:lnTo>
                        <a:pt x="11" y="522"/>
                      </a:lnTo>
                      <a:lnTo>
                        <a:pt x="13" y="29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8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auto">
                <a:xfrm>
                  <a:off x="1661" y="966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2"/>
                    </a:cxn>
                    <a:cxn ang="0">
                      <a:pos x="3" y="939"/>
                    </a:cxn>
                    <a:cxn ang="0">
                      <a:pos x="6" y="938"/>
                    </a:cxn>
                    <a:cxn ang="0">
                      <a:pos x="10" y="938"/>
                    </a:cxn>
                    <a:cxn ang="0">
                      <a:pos x="13" y="938"/>
                    </a:cxn>
                    <a:cxn ang="0">
                      <a:pos x="15" y="937"/>
                    </a:cxn>
                    <a:cxn ang="0">
                      <a:pos x="11" y="725"/>
                    </a:cxn>
                    <a:cxn ang="0">
                      <a:pos x="11" y="522"/>
                    </a:cxn>
                    <a:cxn ang="0">
                      <a:pos x="13" y="293"/>
                    </a:cxn>
                    <a:cxn ang="0">
                      <a:pos x="15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939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2"/>
                      </a:lnTo>
                      <a:lnTo>
                        <a:pt x="3" y="939"/>
                      </a:lnTo>
                      <a:lnTo>
                        <a:pt x="6" y="938"/>
                      </a:lnTo>
                      <a:lnTo>
                        <a:pt x="10" y="938"/>
                      </a:lnTo>
                      <a:lnTo>
                        <a:pt x="13" y="938"/>
                      </a:lnTo>
                      <a:lnTo>
                        <a:pt x="15" y="937"/>
                      </a:lnTo>
                      <a:lnTo>
                        <a:pt x="11" y="725"/>
                      </a:lnTo>
                      <a:lnTo>
                        <a:pt x="11" y="522"/>
                      </a:lnTo>
                      <a:lnTo>
                        <a:pt x="13" y="29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auto">
                <a:xfrm>
                  <a:off x="1660" y="966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2"/>
                    </a:cxn>
                    <a:cxn ang="0">
                      <a:pos x="3" y="938"/>
                    </a:cxn>
                    <a:cxn ang="0">
                      <a:pos x="6" y="938"/>
                    </a:cxn>
                    <a:cxn ang="0">
                      <a:pos x="9" y="938"/>
                    </a:cxn>
                    <a:cxn ang="0">
                      <a:pos x="11" y="938"/>
                    </a:cxn>
                    <a:cxn ang="0">
                      <a:pos x="15" y="937"/>
                    </a:cxn>
                    <a:cxn ang="0">
                      <a:pos x="10" y="725"/>
                    </a:cxn>
                    <a:cxn ang="0">
                      <a:pos x="10" y="522"/>
                    </a:cxn>
                    <a:cxn ang="0">
                      <a:pos x="11" y="293"/>
                    </a:cxn>
                    <a:cxn ang="0">
                      <a:pos x="15" y="3"/>
                    </a:cxn>
                    <a:cxn ang="0">
                      <a:pos x="12" y="2"/>
                    </a:cxn>
                    <a:cxn ang="0">
                      <a:pos x="10" y="1"/>
                    </a:cxn>
                    <a:cxn ang="0">
                      <a:pos x="7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5" h="938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2"/>
                      </a:lnTo>
                      <a:lnTo>
                        <a:pt x="3" y="938"/>
                      </a:lnTo>
                      <a:lnTo>
                        <a:pt x="6" y="938"/>
                      </a:lnTo>
                      <a:lnTo>
                        <a:pt x="9" y="938"/>
                      </a:lnTo>
                      <a:lnTo>
                        <a:pt x="11" y="938"/>
                      </a:lnTo>
                      <a:lnTo>
                        <a:pt x="15" y="937"/>
                      </a:lnTo>
                      <a:lnTo>
                        <a:pt x="10" y="725"/>
                      </a:lnTo>
                      <a:lnTo>
                        <a:pt x="10" y="522"/>
                      </a:lnTo>
                      <a:lnTo>
                        <a:pt x="11" y="293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E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auto">
                <a:xfrm>
                  <a:off x="1657" y="965"/>
                  <a:ext cx="6" cy="313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146"/>
                    </a:cxn>
                    <a:cxn ang="0">
                      <a:pos x="0" y="468"/>
                    </a:cxn>
                    <a:cxn ang="0">
                      <a:pos x="0" y="792"/>
                    </a:cxn>
                    <a:cxn ang="0">
                      <a:pos x="4" y="938"/>
                    </a:cxn>
                    <a:cxn ang="0">
                      <a:pos x="7" y="938"/>
                    </a:cxn>
                    <a:cxn ang="0">
                      <a:pos x="10" y="936"/>
                    </a:cxn>
                    <a:cxn ang="0">
                      <a:pos x="13" y="936"/>
                    </a:cxn>
                    <a:cxn ang="0">
                      <a:pos x="16" y="936"/>
                    </a:cxn>
                    <a:cxn ang="0">
                      <a:pos x="12" y="725"/>
                    </a:cxn>
                    <a:cxn ang="0">
                      <a:pos x="12" y="522"/>
                    </a:cxn>
                    <a:cxn ang="0">
                      <a:pos x="13" y="293"/>
                    </a:cxn>
                    <a:cxn ang="0">
                      <a:pos x="16" y="3"/>
                    </a:cxn>
                    <a:cxn ang="0">
                      <a:pos x="14" y="2"/>
                    </a:cxn>
                    <a:cxn ang="0">
                      <a:pos x="12" y="1"/>
                    </a:cxn>
                    <a:cxn ang="0">
                      <a:pos x="9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6" h="938">
                      <a:moveTo>
                        <a:pt x="7" y="0"/>
                      </a:moveTo>
                      <a:lnTo>
                        <a:pt x="3" y="146"/>
                      </a:lnTo>
                      <a:lnTo>
                        <a:pt x="0" y="468"/>
                      </a:lnTo>
                      <a:lnTo>
                        <a:pt x="0" y="792"/>
                      </a:lnTo>
                      <a:lnTo>
                        <a:pt x="4" y="938"/>
                      </a:lnTo>
                      <a:lnTo>
                        <a:pt x="7" y="938"/>
                      </a:lnTo>
                      <a:lnTo>
                        <a:pt x="10" y="936"/>
                      </a:lnTo>
                      <a:lnTo>
                        <a:pt x="13" y="936"/>
                      </a:lnTo>
                      <a:lnTo>
                        <a:pt x="16" y="936"/>
                      </a:lnTo>
                      <a:lnTo>
                        <a:pt x="12" y="725"/>
                      </a:lnTo>
                      <a:lnTo>
                        <a:pt x="12" y="522"/>
                      </a:lnTo>
                      <a:lnTo>
                        <a:pt x="13" y="293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B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auto">
                <a:xfrm>
                  <a:off x="1656" y="965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1"/>
                    </a:cxn>
                    <a:cxn ang="0">
                      <a:pos x="3" y="937"/>
                    </a:cxn>
                    <a:cxn ang="0">
                      <a:pos x="6" y="936"/>
                    </a:cxn>
                    <a:cxn ang="0">
                      <a:pos x="10" y="936"/>
                    </a:cxn>
                    <a:cxn ang="0">
                      <a:pos x="13" y="936"/>
                    </a:cxn>
                    <a:cxn ang="0">
                      <a:pos x="16" y="936"/>
                    </a:cxn>
                    <a:cxn ang="0">
                      <a:pos x="12" y="725"/>
                    </a:cxn>
                    <a:cxn ang="0">
                      <a:pos x="12" y="522"/>
                    </a:cxn>
                    <a:cxn ang="0">
                      <a:pos x="13" y="293"/>
                    </a:cxn>
                    <a:cxn ang="0">
                      <a:pos x="16" y="4"/>
                    </a:cxn>
                    <a:cxn ang="0">
                      <a:pos x="14" y="3"/>
                    </a:cxn>
                    <a:cxn ang="0">
                      <a:pos x="12" y="2"/>
                    </a:cxn>
                    <a:cxn ang="0">
                      <a:pos x="9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6" h="937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1"/>
                      </a:lnTo>
                      <a:lnTo>
                        <a:pt x="3" y="937"/>
                      </a:lnTo>
                      <a:lnTo>
                        <a:pt x="6" y="936"/>
                      </a:lnTo>
                      <a:lnTo>
                        <a:pt x="10" y="936"/>
                      </a:lnTo>
                      <a:lnTo>
                        <a:pt x="13" y="936"/>
                      </a:lnTo>
                      <a:lnTo>
                        <a:pt x="16" y="936"/>
                      </a:lnTo>
                      <a:lnTo>
                        <a:pt x="12" y="725"/>
                      </a:lnTo>
                      <a:lnTo>
                        <a:pt x="12" y="522"/>
                      </a:lnTo>
                      <a:lnTo>
                        <a:pt x="13" y="293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3D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auto">
                <a:xfrm>
                  <a:off x="1654" y="965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0"/>
                    </a:cxn>
                    <a:cxn ang="0">
                      <a:pos x="4" y="936"/>
                    </a:cxn>
                    <a:cxn ang="0">
                      <a:pos x="6" y="936"/>
                    </a:cxn>
                    <a:cxn ang="0">
                      <a:pos x="9" y="936"/>
                    </a:cxn>
                    <a:cxn ang="0">
                      <a:pos x="13" y="936"/>
                    </a:cxn>
                    <a:cxn ang="0">
                      <a:pos x="16" y="935"/>
                    </a:cxn>
                    <a:cxn ang="0">
                      <a:pos x="11" y="725"/>
                    </a:cxn>
                    <a:cxn ang="0">
                      <a:pos x="10" y="522"/>
                    </a:cxn>
                    <a:cxn ang="0">
                      <a:pos x="13" y="293"/>
                    </a:cxn>
                    <a:cxn ang="0">
                      <a:pos x="15" y="4"/>
                    </a:cxn>
                    <a:cxn ang="0">
                      <a:pos x="13" y="3"/>
                    </a:cxn>
                    <a:cxn ang="0">
                      <a:pos x="10" y="2"/>
                    </a:cxn>
                    <a:cxn ang="0">
                      <a:pos x="7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6" h="936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0"/>
                      </a:lnTo>
                      <a:lnTo>
                        <a:pt x="4" y="936"/>
                      </a:lnTo>
                      <a:lnTo>
                        <a:pt x="6" y="936"/>
                      </a:lnTo>
                      <a:lnTo>
                        <a:pt x="9" y="936"/>
                      </a:lnTo>
                      <a:lnTo>
                        <a:pt x="13" y="936"/>
                      </a:lnTo>
                      <a:lnTo>
                        <a:pt x="16" y="935"/>
                      </a:lnTo>
                      <a:lnTo>
                        <a:pt x="11" y="725"/>
                      </a:lnTo>
                      <a:lnTo>
                        <a:pt x="10" y="522"/>
                      </a:lnTo>
                      <a:lnTo>
                        <a:pt x="13" y="293"/>
                      </a:lnTo>
                      <a:lnTo>
                        <a:pt x="15" y="4"/>
                      </a:lnTo>
                      <a:lnTo>
                        <a:pt x="13" y="3"/>
                      </a:lnTo>
                      <a:lnTo>
                        <a:pt x="10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13D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auto">
                <a:xfrm>
                  <a:off x="1652" y="964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0"/>
                    </a:cxn>
                    <a:cxn ang="0">
                      <a:pos x="3" y="936"/>
                    </a:cxn>
                    <a:cxn ang="0">
                      <a:pos x="6" y="936"/>
                    </a:cxn>
                    <a:cxn ang="0">
                      <a:pos x="9" y="935"/>
                    </a:cxn>
                    <a:cxn ang="0">
                      <a:pos x="12" y="935"/>
                    </a:cxn>
                    <a:cxn ang="0">
                      <a:pos x="14" y="935"/>
                    </a:cxn>
                    <a:cxn ang="0">
                      <a:pos x="10" y="725"/>
                    </a:cxn>
                    <a:cxn ang="0">
                      <a:pos x="10" y="522"/>
                    </a:cxn>
                    <a:cxn ang="0">
                      <a:pos x="11" y="293"/>
                    </a:cxn>
                    <a:cxn ang="0">
                      <a:pos x="14" y="4"/>
                    </a:cxn>
                    <a:cxn ang="0">
                      <a:pos x="12" y="3"/>
                    </a:cxn>
                    <a:cxn ang="0">
                      <a:pos x="10" y="2"/>
                    </a:cxn>
                    <a:cxn ang="0">
                      <a:pos x="8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4" h="936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0"/>
                      </a:lnTo>
                      <a:lnTo>
                        <a:pt x="3" y="936"/>
                      </a:lnTo>
                      <a:lnTo>
                        <a:pt x="6" y="936"/>
                      </a:lnTo>
                      <a:lnTo>
                        <a:pt x="9" y="935"/>
                      </a:lnTo>
                      <a:lnTo>
                        <a:pt x="12" y="935"/>
                      </a:lnTo>
                      <a:lnTo>
                        <a:pt x="14" y="935"/>
                      </a:lnTo>
                      <a:lnTo>
                        <a:pt x="10" y="725"/>
                      </a:lnTo>
                      <a:lnTo>
                        <a:pt x="10" y="522"/>
                      </a:lnTo>
                      <a:lnTo>
                        <a:pt x="11" y="293"/>
                      </a:lnTo>
                      <a:lnTo>
                        <a:pt x="14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C3A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auto">
                <a:xfrm>
                  <a:off x="1650" y="964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0"/>
                    </a:cxn>
                    <a:cxn ang="0">
                      <a:pos x="3" y="936"/>
                    </a:cxn>
                    <a:cxn ang="0">
                      <a:pos x="15" y="935"/>
                    </a:cxn>
                    <a:cxn ang="0">
                      <a:pos x="11" y="725"/>
                    </a:cxn>
                    <a:cxn ang="0">
                      <a:pos x="11" y="522"/>
                    </a:cxn>
                    <a:cxn ang="0">
                      <a:pos x="12" y="292"/>
                    </a:cxn>
                    <a:cxn ang="0">
                      <a:pos x="15" y="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936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0"/>
                      </a:lnTo>
                      <a:lnTo>
                        <a:pt x="3" y="936"/>
                      </a:lnTo>
                      <a:lnTo>
                        <a:pt x="15" y="935"/>
                      </a:lnTo>
                      <a:lnTo>
                        <a:pt x="11" y="725"/>
                      </a:lnTo>
                      <a:lnTo>
                        <a:pt x="11" y="522"/>
                      </a:lnTo>
                      <a:lnTo>
                        <a:pt x="12" y="292"/>
                      </a:lnTo>
                      <a:lnTo>
                        <a:pt x="15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73A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auto">
                <a:xfrm>
                  <a:off x="1674" y="968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1"/>
                    </a:cxn>
                    <a:cxn ang="0">
                      <a:pos x="3" y="937"/>
                    </a:cxn>
                    <a:cxn ang="0">
                      <a:pos x="15" y="936"/>
                    </a:cxn>
                    <a:cxn ang="0">
                      <a:pos x="11" y="726"/>
                    </a:cxn>
                    <a:cxn ang="0">
                      <a:pos x="11" y="523"/>
                    </a:cxn>
                    <a:cxn ang="0">
                      <a:pos x="13" y="293"/>
                    </a:cxn>
                    <a:cxn ang="0">
                      <a:pos x="15" y="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5" h="937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1"/>
                      </a:lnTo>
                      <a:lnTo>
                        <a:pt x="3" y="937"/>
                      </a:lnTo>
                      <a:lnTo>
                        <a:pt x="15" y="936"/>
                      </a:lnTo>
                      <a:lnTo>
                        <a:pt x="11" y="726"/>
                      </a:lnTo>
                      <a:lnTo>
                        <a:pt x="11" y="523"/>
                      </a:lnTo>
                      <a:lnTo>
                        <a:pt x="13" y="293"/>
                      </a:lnTo>
                      <a:lnTo>
                        <a:pt x="15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auto">
                <a:xfrm>
                  <a:off x="1313" y="1022"/>
                  <a:ext cx="71" cy="313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213" y="0"/>
                    </a:cxn>
                    <a:cxn ang="0">
                      <a:pos x="214" y="922"/>
                    </a:cxn>
                    <a:cxn ang="0">
                      <a:pos x="214" y="939"/>
                    </a:cxn>
                    <a:cxn ang="0">
                      <a:pos x="41" y="938"/>
                    </a:cxn>
                    <a:cxn ang="0">
                      <a:pos x="39" y="903"/>
                    </a:cxn>
                    <a:cxn ang="0">
                      <a:pos x="1" y="897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14" h="939">
                      <a:moveTo>
                        <a:pt x="0" y="22"/>
                      </a:moveTo>
                      <a:lnTo>
                        <a:pt x="213" y="0"/>
                      </a:lnTo>
                      <a:lnTo>
                        <a:pt x="214" y="922"/>
                      </a:lnTo>
                      <a:lnTo>
                        <a:pt x="214" y="939"/>
                      </a:lnTo>
                      <a:lnTo>
                        <a:pt x="41" y="938"/>
                      </a:lnTo>
                      <a:lnTo>
                        <a:pt x="39" y="903"/>
                      </a:lnTo>
                      <a:lnTo>
                        <a:pt x="1" y="897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auto">
                <a:xfrm>
                  <a:off x="1313" y="1022"/>
                  <a:ext cx="71" cy="29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3" y="21"/>
                    </a:cxn>
                    <a:cxn ang="0">
                      <a:pos x="26" y="19"/>
                    </a:cxn>
                    <a:cxn ang="0">
                      <a:pos x="40" y="18"/>
                    </a:cxn>
                    <a:cxn ang="0">
                      <a:pos x="52" y="17"/>
                    </a:cxn>
                    <a:cxn ang="0">
                      <a:pos x="66" y="15"/>
                    </a:cxn>
                    <a:cxn ang="0">
                      <a:pos x="80" y="14"/>
                    </a:cxn>
                    <a:cxn ang="0">
                      <a:pos x="93" y="13"/>
                    </a:cxn>
                    <a:cxn ang="0">
                      <a:pos x="106" y="11"/>
                    </a:cxn>
                    <a:cxn ang="0">
                      <a:pos x="120" y="10"/>
                    </a:cxn>
                    <a:cxn ang="0">
                      <a:pos x="133" y="9"/>
                    </a:cxn>
                    <a:cxn ang="0">
                      <a:pos x="146" y="8"/>
                    </a:cxn>
                    <a:cxn ang="0">
                      <a:pos x="160" y="5"/>
                    </a:cxn>
                    <a:cxn ang="0">
                      <a:pos x="173" y="4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214"/>
                    </a:cxn>
                    <a:cxn ang="0">
                      <a:pos x="214" y="427"/>
                    </a:cxn>
                    <a:cxn ang="0">
                      <a:pos x="214" y="642"/>
                    </a:cxn>
                    <a:cxn ang="0">
                      <a:pos x="214" y="855"/>
                    </a:cxn>
                    <a:cxn ang="0">
                      <a:pos x="214" y="860"/>
                    </a:cxn>
                    <a:cxn ang="0">
                      <a:pos x="214" y="863"/>
                    </a:cxn>
                    <a:cxn ang="0">
                      <a:pos x="214" y="867"/>
                    </a:cxn>
                    <a:cxn ang="0">
                      <a:pos x="214" y="871"/>
                    </a:cxn>
                    <a:cxn ang="0">
                      <a:pos x="204" y="871"/>
                    </a:cxn>
                    <a:cxn ang="0">
                      <a:pos x="193" y="871"/>
                    </a:cxn>
                    <a:cxn ang="0">
                      <a:pos x="182" y="871"/>
                    </a:cxn>
                    <a:cxn ang="0">
                      <a:pos x="171" y="871"/>
                    </a:cxn>
                    <a:cxn ang="0">
                      <a:pos x="160" y="871"/>
                    </a:cxn>
                    <a:cxn ang="0">
                      <a:pos x="150" y="871"/>
                    </a:cxn>
                    <a:cxn ang="0">
                      <a:pos x="139" y="871"/>
                    </a:cxn>
                    <a:cxn ang="0">
                      <a:pos x="127" y="870"/>
                    </a:cxn>
                    <a:cxn ang="0">
                      <a:pos x="117" y="870"/>
                    </a:cxn>
                    <a:cxn ang="0">
                      <a:pos x="106" y="870"/>
                    </a:cxn>
                    <a:cxn ang="0">
                      <a:pos x="96" y="870"/>
                    </a:cxn>
                    <a:cxn ang="0">
                      <a:pos x="84" y="870"/>
                    </a:cxn>
                    <a:cxn ang="0">
                      <a:pos x="74" y="870"/>
                    </a:cxn>
                    <a:cxn ang="0">
                      <a:pos x="63" y="870"/>
                    </a:cxn>
                    <a:cxn ang="0">
                      <a:pos x="51" y="870"/>
                    </a:cxn>
                    <a:cxn ang="0">
                      <a:pos x="41" y="870"/>
                    </a:cxn>
                    <a:cxn ang="0">
                      <a:pos x="40" y="862"/>
                    </a:cxn>
                    <a:cxn ang="0">
                      <a:pos x="40" y="854"/>
                    </a:cxn>
                    <a:cxn ang="0">
                      <a:pos x="39" y="846"/>
                    </a:cxn>
                    <a:cxn ang="0">
                      <a:pos x="39" y="837"/>
                    </a:cxn>
                    <a:cxn ang="0">
                      <a:pos x="34" y="837"/>
                    </a:cxn>
                    <a:cxn ang="0">
                      <a:pos x="29" y="836"/>
                    </a:cxn>
                    <a:cxn ang="0">
                      <a:pos x="25" y="836"/>
                    </a:cxn>
                    <a:cxn ang="0">
                      <a:pos x="20" y="835"/>
                    </a:cxn>
                    <a:cxn ang="0">
                      <a:pos x="15" y="834"/>
                    </a:cxn>
                    <a:cxn ang="0">
                      <a:pos x="10" y="833"/>
                    </a:cxn>
                    <a:cxn ang="0">
                      <a:pos x="6" y="833"/>
                    </a:cxn>
                    <a:cxn ang="0">
                      <a:pos x="1" y="832"/>
                    </a:cxn>
                    <a:cxn ang="0">
                      <a:pos x="1" y="630"/>
                    </a:cxn>
                    <a:cxn ang="0">
                      <a:pos x="1" y="427"/>
                    </a:cxn>
                    <a:cxn ang="0">
                      <a:pos x="1" y="224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14" h="871">
                      <a:moveTo>
                        <a:pt x="0" y="22"/>
                      </a:moveTo>
                      <a:lnTo>
                        <a:pt x="13" y="21"/>
                      </a:lnTo>
                      <a:lnTo>
                        <a:pt x="26" y="19"/>
                      </a:lnTo>
                      <a:lnTo>
                        <a:pt x="40" y="18"/>
                      </a:lnTo>
                      <a:lnTo>
                        <a:pt x="52" y="17"/>
                      </a:lnTo>
                      <a:lnTo>
                        <a:pt x="66" y="15"/>
                      </a:lnTo>
                      <a:lnTo>
                        <a:pt x="80" y="14"/>
                      </a:lnTo>
                      <a:lnTo>
                        <a:pt x="93" y="13"/>
                      </a:lnTo>
                      <a:lnTo>
                        <a:pt x="106" y="11"/>
                      </a:lnTo>
                      <a:lnTo>
                        <a:pt x="120" y="10"/>
                      </a:lnTo>
                      <a:lnTo>
                        <a:pt x="133" y="9"/>
                      </a:lnTo>
                      <a:lnTo>
                        <a:pt x="146" y="8"/>
                      </a:lnTo>
                      <a:lnTo>
                        <a:pt x="160" y="5"/>
                      </a:lnTo>
                      <a:lnTo>
                        <a:pt x="173" y="4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214"/>
                      </a:lnTo>
                      <a:lnTo>
                        <a:pt x="214" y="427"/>
                      </a:lnTo>
                      <a:lnTo>
                        <a:pt x="214" y="642"/>
                      </a:lnTo>
                      <a:lnTo>
                        <a:pt x="214" y="855"/>
                      </a:lnTo>
                      <a:lnTo>
                        <a:pt x="214" y="860"/>
                      </a:lnTo>
                      <a:lnTo>
                        <a:pt x="214" y="863"/>
                      </a:lnTo>
                      <a:lnTo>
                        <a:pt x="214" y="867"/>
                      </a:lnTo>
                      <a:lnTo>
                        <a:pt x="214" y="871"/>
                      </a:lnTo>
                      <a:lnTo>
                        <a:pt x="204" y="871"/>
                      </a:lnTo>
                      <a:lnTo>
                        <a:pt x="193" y="871"/>
                      </a:lnTo>
                      <a:lnTo>
                        <a:pt x="182" y="871"/>
                      </a:lnTo>
                      <a:lnTo>
                        <a:pt x="171" y="871"/>
                      </a:lnTo>
                      <a:lnTo>
                        <a:pt x="160" y="871"/>
                      </a:lnTo>
                      <a:lnTo>
                        <a:pt x="150" y="871"/>
                      </a:lnTo>
                      <a:lnTo>
                        <a:pt x="139" y="871"/>
                      </a:lnTo>
                      <a:lnTo>
                        <a:pt x="127" y="870"/>
                      </a:lnTo>
                      <a:lnTo>
                        <a:pt x="117" y="870"/>
                      </a:lnTo>
                      <a:lnTo>
                        <a:pt x="106" y="870"/>
                      </a:lnTo>
                      <a:lnTo>
                        <a:pt x="96" y="870"/>
                      </a:lnTo>
                      <a:lnTo>
                        <a:pt x="84" y="870"/>
                      </a:lnTo>
                      <a:lnTo>
                        <a:pt x="74" y="870"/>
                      </a:lnTo>
                      <a:lnTo>
                        <a:pt x="63" y="870"/>
                      </a:lnTo>
                      <a:lnTo>
                        <a:pt x="51" y="870"/>
                      </a:lnTo>
                      <a:lnTo>
                        <a:pt x="41" y="870"/>
                      </a:lnTo>
                      <a:lnTo>
                        <a:pt x="40" y="862"/>
                      </a:lnTo>
                      <a:lnTo>
                        <a:pt x="40" y="854"/>
                      </a:lnTo>
                      <a:lnTo>
                        <a:pt x="39" y="846"/>
                      </a:lnTo>
                      <a:lnTo>
                        <a:pt x="39" y="837"/>
                      </a:lnTo>
                      <a:lnTo>
                        <a:pt x="34" y="837"/>
                      </a:lnTo>
                      <a:lnTo>
                        <a:pt x="29" y="836"/>
                      </a:lnTo>
                      <a:lnTo>
                        <a:pt x="25" y="836"/>
                      </a:lnTo>
                      <a:lnTo>
                        <a:pt x="20" y="835"/>
                      </a:lnTo>
                      <a:lnTo>
                        <a:pt x="15" y="834"/>
                      </a:lnTo>
                      <a:lnTo>
                        <a:pt x="10" y="833"/>
                      </a:lnTo>
                      <a:lnTo>
                        <a:pt x="6" y="833"/>
                      </a:lnTo>
                      <a:lnTo>
                        <a:pt x="1" y="832"/>
                      </a:lnTo>
                      <a:lnTo>
                        <a:pt x="1" y="630"/>
                      </a:lnTo>
                      <a:lnTo>
                        <a:pt x="1" y="427"/>
                      </a:lnTo>
                      <a:lnTo>
                        <a:pt x="1" y="224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F96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67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3" y="19"/>
                    </a:cxn>
                    <a:cxn ang="0">
                      <a:pos x="26" y="18"/>
                    </a:cxn>
                    <a:cxn ang="0">
                      <a:pos x="40" y="17"/>
                    </a:cxn>
                    <a:cxn ang="0">
                      <a:pos x="52" y="15"/>
                    </a:cxn>
                    <a:cxn ang="0">
                      <a:pos x="66" y="14"/>
                    </a:cxn>
                    <a:cxn ang="0">
                      <a:pos x="80" y="13"/>
                    </a:cxn>
                    <a:cxn ang="0">
                      <a:pos x="93" y="12"/>
                    </a:cxn>
                    <a:cxn ang="0">
                      <a:pos x="106" y="11"/>
                    </a:cxn>
                    <a:cxn ang="0">
                      <a:pos x="120" y="10"/>
                    </a:cxn>
                    <a:cxn ang="0">
                      <a:pos x="133" y="9"/>
                    </a:cxn>
                    <a:cxn ang="0">
                      <a:pos x="146" y="7"/>
                    </a:cxn>
                    <a:cxn ang="0">
                      <a:pos x="160" y="5"/>
                    </a:cxn>
                    <a:cxn ang="0">
                      <a:pos x="173" y="4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97"/>
                    </a:cxn>
                    <a:cxn ang="0">
                      <a:pos x="214" y="393"/>
                    </a:cxn>
                    <a:cxn ang="0">
                      <a:pos x="214" y="591"/>
                    </a:cxn>
                    <a:cxn ang="0">
                      <a:pos x="214" y="788"/>
                    </a:cxn>
                    <a:cxn ang="0">
                      <a:pos x="214" y="792"/>
                    </a:cxn>
                    <a:cxn ang="0">
                      <a:pos x="214" y="795"/>
                    </a:cxn>
                    <a:cxn ang="0">
                      <a:pos x="214" y="798"/>
                    </a:cxn>
                    <a:cxn ang="0">
                      <a:pos x="214" y="802"/>
                    </a:cxn>
                    <a:cxn ang="0">
                      <a:pos x="204" y="802"/>
                    </a:cxn>
                    <a:cxn ang="0">
                      <a:pos x="193" y="802"/>
                    </a:cxn>
                    <a:cxn ang="0">
                      <a:pos x="182" y="802"/>
                    </a:cxn>
                    <a:cxn ang="0">
                      <a:pos x="171" y="802"/>
                    </a:cxn>
                    <a:cxn ang="0">
                      <a:pos x="160" y="802"/>
                    </a:cxn>
                    <a:cxn ang="0">
                      <a:pos x="150" y="802"/>
                    </a:cxn>
                    <a:cxn ang="0">
                      <a:pos x="139" y="802"/>
                    </a:cxn>
                    <a:cxn ang="0">
                      <a:pos x="127" y="801"/>
                    </a:cxn>
                    <a:cxn ang="0">
                      <a:pos x="117" y="801"/>
                    </a:cxn>
                    <a:cxn ang="0">
                      <a:pos x="106" y="801"/>
                    </a:cxn>
                    <a:cxn ang="0">
                      <a:pos x="96" y="801"/>
                    </a:cxn>
                    <a:cxn ang="0">
                      <a:pos x="84" y="801"/>
                    </a:cxn>
                    <a:cxn ang="0">
                      <a:pos x="74" y="801"/>
                    </a:cxn>
                    <a:cxn ang="0">
                      <a:pos x="63" y="801"/>
                    </a:cxn>
                    <a:cxn ang="0">
                      <a:pos x="51" y="801"/>
                    </a:cxn>
                    <a:cxn ang="0">
                      <a:pos x="41" y="801"/>
                    </a:cxn>
                    <a:cxn ang="0">
                      <a:pos x="40" y="794"/>
                    </a:cxn>
                    <a:cxn ang="0">
                      <a:pos x="40" y="787"/>
                    </a:cxn>
                    <a:cxn ang="0">
                      <a:pos x="39" y="779"/>
                    </a:cxn>
                    <a:cxn ang="0">
                      <a:pos x="39" y="772"/>
                    </a:cxn>
                    <a:cxn ang="0">
                      <a:pos x="34" y="771"/>
                    </a:cxn>
                    <a:cxn ang="0">
                      <a:pos x="29" y="771"/>
                    </a:cxn>
                    <a:cxn ang="0">
                      <a:pos x="25" y="770"/>
                    </a:cxn>
                    <a:cxn ang="0">
                      <a:pos x="20" y="769"/>
                    </a:cxn>
                    <a:cxn ang="0">
                      <a:pos x="15" y="769"/>
                    </a:cxn>
                    <a:cxn ang="0">
                      <a:pos x="10" y="768"/>
                    </a:cxn>
                    <a:cxn ang="0">
                      <a:pos x="6" y="768"/>
                    </a:cxn>
                    <a:cxn ang="0">
                      <a:pos x="1" y="767"/>
                    </a:cxn>
                    <a:cxn ang="0">
                      <a:pos x="1" y="581"/>
                    </a:cxn>
                    <a:cxn ang="0">
                      <a:pos x="1" y="393"/>
                    </a:cxn>
                    <a:cxn ang="0">
                      <a:pos x="1" y="207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14" h="802">
                      <a:moveTo>
                        <a:pt x="0" y="20"/>
                      </a:moveTo>
                      <a:lnTo>
                        <a:pt x="13" y="19"/>
                      </a:lnTo>
                      <a:lnTo>
                        <a:pt x="26" y="18"/>
                      </a:lnTo>
                      <a:lnTo>
                        <a:pt x="40" y="17"/>
                      </a:lnTo>
                      <a:lnTo>
                        <a:pt x="52" y="15"/>
                      </a:lnTo>
                      <a:lnTo>
                        <a:pt x="66" y="14"/>
                      </a:lnTo>
                      <a:lnTo>
                        <a:pt x="80" y="13"/>
                      </a:lnTo>
                      <a:lnTo>
                        <a:pt x="93" y="12"/>
                      </a:lnTo>
                      <a:lnTo>
                        <a:pt x="106" y="11"/>
                      </a:lnTo>
                      <a:lnTo>
                        <a:pt x="120" y="10"/>
                      </a:lnTo>
                      <a:lnTo>
                        <a:pt x="133" y="9"/>
                      </a:lnTo>
                      <a:lnTo>
                        <a:pt x="146" y="7"/>
                      </a:lnTo>
                      <a:lnTo>
                        <a:pt x="160" y="5"/>
                      </a:lnTo>
                      <a:lnTo>
                        <a:pt x="173" y="4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97"/>
                      </a:lnTo>
                      <a:lnTo>
                        <a:pt x="214" y="393"/>
                      </a:lnTo>
                      <a:lnTo>
                        <a:pt x="214" y="591"/>
                      </a:lnTo>
                      <a:lnTo>
                        <a:pt x="214" y="788"/>
                      </a:lnTo>
                      <a:lnTo>
                        <a:pt x="214" y="792"/>
                      </a:lnTo>
                      <a:lnTo>
                        <a:pt x="214" y="795"/>
                      </a:lnTo>
                      <a:lnTo>
                        <a:pt x="214" y="798"/>
                      </a:lnTo>
                      <a:lnTo>
                        <a:pt x="214" y="802"/>
                      </a:lnTo>
                      <a:lnTo>
                        <a:pt x="204" y="802"/>
                      </a:lnTo>
                      <a:lnTo>
                        <a:pt x="193" y="802"/>
                      </a:lnTo>
                      <a:lnTo>
                        <a:pt x="182" y="802"/>
                      </a:lnTo>
                      <a:lnTo>
                        <a:pt x="171" y="802"/>
                      </a:lnTo>
                      <a:lnTo>
                        <a:pt x="160" y="802"/>
                      </a:lnTo>
                      <a:lnTo>
                        <a:pt x="150" y="802"/>
                      </a:lnTo>
                      <a:lnTo>
                        <a:pt x="139" y="802"/>
                      </a:lnTo>
                      <a:lnTo>
                        <a:pt x="127" y="801"/>
                      </a:lnTo>
                      <a:lnTo>
                        <a:pt x="117" y="801"/>
                      </a:lnTo>
                      <a:lnTo>
                        <a:pt x="106" y="801"/>
                      </a:lnTo>
                      <a:lnTo>
                        <a:pt x="96" y="801"/>
                      </a:lnTo>
                      <a:lnTo>
                        <a:pt x="84" y="801"/>
                      </a:lnTo>
                      <a:lnTo>
                        <a:pt x="74" y="801"/>
                      </a:lnTo>
                      <a:lnTo>
                        <a:pt x="63" y="801"/>
                      </a:lnTo>
                      <a:lnTo>
                        <a:pt x="51" y="801"/>
                      </a:lnTo>
                      <a:lnTo>
                        <a:pt x="41" y="801"/>
                      </a:lnTo>
                      <a:lnTo>
                        <a:pt x="40" y="794"/>
                      </a:lnTo>
                      <a:lnTo>
                        <a:pt x="40" y="787"/>
                      </a:lnTo>
                      <a:lnTo>
                        <a:pt x="39" y="779"/>
                      </a:lnTo>
                      <a:lnTo>
                        <a:pt x="39" y="772"/>
                      </a:lnTo>
                      <a:lnTo>
                        <a:pt x="34" y="771"/>
                      </a:lnTo>
                      <a:lnTo>
                        <a:pt x="29" y="771"/>
                      </a:lnTo>
                      <a:lnTo>
                        <a:pt x="25" y="770"/>
                      </a:lnTo>
                      <a:lnTo>
                        <a:pt x="20" y="769"/>
                      </a:lnTo>
                      <a:lnTo>
                        <a:pt x="15" y="769"/>
                      </a:lnTo>
                      <a:lnTo>
                        <a:pt x="10" y="768"/>
                      </a:lnTo>
                      <a:lnTo>
                        <a:pt x="6" y="768"/>
                      </a:lnTo>
                      <a:lnTo>
                        <a:pt x="1" y="767"/>
                      </a:lnTo>
                      <a:lnTo>
                        <a:pt x="1" y="581"/>
                      </a:lnTo>
                      <a:lnTo>
                        <a:pt x="1" y="393"/>
                      </a:lnTo>
                      <a:lnTo>
                        <a:pt x="1" y="20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B7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4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3" y="18"/>
                    </a:cxn>
                    <a:cxn ang="0">
                      <a:pos x="26" y="17"/>
                    </a:cxn>
                    <a:cxn ang="0">
                      <a:pos x="40" y="16"/>
                    </a:cxn>
                    <a:cxn ang="0">
                      <a:pos x="52" y="14"/>
                    </a:cxn>
                    <a:cxn ang="0">
                      <a:pos x="66" y="13"/>
                    </a:cxn>
                    <a:cxn ang="0">
                      <a:pos x="80" y="12"/>
                    </a:cxn>
                    <a:cxn ang="0">
                      <a:pos x="93" y="11"/>
                    </a:cxn>
                    <a:cxn ang="0">
                      <a:pos x="106" y="10"/>
                    </a:cxn>
                    <a:cxn ang="0">
                      <a:pos x="120" y="9"/>
                    </a:cxn>
                    <a:cxn ang="0">
                      <a:pos x="133" y="8"/>
                    </a:cxn>
                    <a:cxn ang="0">
                      <a:pos x="146" y="7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80"/>
                    </a:cxn>
                    <a:cxn ang="0">
                      <a:pos x="214" y="360"/>
                    </a:cxn>
                    <a:cxn ang="0">
                      <a:pos x="214" y="540"/>
                    </a:cxn>
                    <a:cxn ang="0">
                      <a:pos x="214" y="720"/>
                    </a:cxn>
                    <a:cxn ang="0">
                      <a:pos x="214" y="723"/>
                    </a:cxn>
                    <a:cxn ang="0">
                      <a:pos x="214" y="726"/>
                    </a:cxn>
                    <a:cxn ang="0">
                      <a:pos x="214" y="731"/>
                    </a:cxn>
                    <a:cxn ang="0">
                      <a:pos x="214" y="734"/>
                    </a:cxn>
                    <a:cxn ang="0">
                      <a:pos x="204" y="734"/>
                    </a:cxn>
                    <a:cxn ang="0">
                      <a:pos x="193" y="734"/>
                    </a:cxn>
                    <a:cxn ang="0">
                      <a:pos x="182" y="734"/>
                    </a:cxn>
                    <a:cxn ang="0">
                      <a:pos x="171" y="734"/>
                    </a:cxn>
                    <a:cxn ang="0">
                      <a:pos x="160" y="734"/>
                    </a:cxn>
                    <a:cxn ang="0">
                      <a:pos x="150" y="734"/>
                    </a:cxn>
                    <a:cxn ang="0">
                      <a:pos x="139" y="734"/>
                    </a:cxn>
                    <a:cxn ang="0">
                      <a:pos x="127" y="734"/>
                    </a:cxn>
                    <a:cxn ang="0">
                      <a:pos x="117" y="734"/>
                    </a:cxn>
                    <a:cxn ang="0">
                      <a:pos x="106" y="734"/>
                    </a:cxn>
                    <a:cxn ang="0">
                      <a:pos x="96" y="734"/>
                    </a:cxn>
                    <a:cxn ang="0">
                      <a:pos x="84" y="734"/>
                    </a:cxn>
                    <a:cxn ang="0">
                      <a:pos x="74" y="733"/>
                    </a:cxn>
                    <a:cxn ang="0">
                      <a:pos x="63" y="733"/>
                    </a:cxn>
                    <a:cxn ang="0">
                      <a:pos x="51" y="733"/>
                    </a:cxn>
                    <a:cxn ang="0">
                      <a:pos x="41" y="733"/>
                    </a:cxn>
                    <a:cxn ang="0">
                      <a:pos x="40" y="726"/>
                    </a:cxn>
                    <a:cxn ang="0">
                      <a:pos x="40" y="719"/>
                    </a:cxn>
                    <a:cxn ang="0">
                      <a:pos x="39" y="713"/>
                    </a:cxn>
                    <a:cxn ang="0">
                      <a:pos x="39" y="706"/>
                    </a:cxn>
                    <a:cxn ang="0">
                      <a:pos x="34" y="705"/>
                    </a:cxn>
                    <a:cxn ang="0">
                      <a:pos x="29" y="705"/>
                    </a:cxn>
                    <a:cxn ang="0">
                      <a:pos x="25" y="704"/>
                    </a:cxn>
                    <a:cxn ang="0">
                      <a:pos x="20" y="703"/>
                    </a:cxn>
                    <a:cxn ang="0">
                      <a:pos x="15" y="703"/>
                    </a:cxn>
                    <a:cxn ang="0">
                      <a:pos x="10" y="702"/>
                    </a:cxn>
                    <a:cxn ang="0">
                      <a:pos x="6" y="702"/>
                    </a:cxn>
                    <a:cxn ang="0">
                      <a:pos x="1" y="701"/>
                    </a:cxn>
                    <a:cxn ang="0">
                      <a:pos x="1" y="531"/>
                    </a:cxn>
                    <a:cxn ang="0">
                      <a:pos x="1" y="360"/>
                    </a:cxn>
                    <a:cxn ang="0">
                      <a:pos x="1" y="18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14" h="734">
                      <a:moveTo>
                        <a:pt x="0" y="19"/>
                      </a:moveTo>
                      <a:lnTo>
                        <a:pt x="13" y="18"/>
                      </a:lnTo>
                      <a:lnTo>
                        <a:pt x="26" y="17"/>
                      </a:lnTo>
                      <a:lnTo>
                        <a:pt x="40" y="16"/>
                      </a:lnTo>
                      <a:lnTo>
                        <a:pt x="52" y="14"/>
                      </a:lnTo>
                      <a:lnTo>
                        <a:pt x="66" y="13"/>
                      </a:lnTo>
                      <a:lnTo>
                        <a:pt x="80" y="12"/>
                      </a:lnTo>
                      <a:lnTo>
                        <a:pt x="93" y="11"/>
                      </a:lnTo>
                      <a:lnTo>
                        <a:pt x="106" y="10"/>
                      </a:lnTo>
                      <a:lnTo>
                        <a:pt x="120" y="9"/>
                      </a:lnTo>
                      <a:lnTo>
                        <a:pt x="133" y="8"/>
                      </a:lnTo>
                      <a:lnTo>
                        <a:pt x="146" y="7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80"/>
                      </a:lnTo>
                      <a:lnTo>
                        <a:pt x="214" y="360"/>
                      </a:lnTo>
                      <a:lnTo>
                        <a:pt x="214" y="540"/>
                      </a:lnTo>
                      <a:lnTo>
                        <a:pt x="214" y="720"/>
                      </a:lnTo>
                      <a:lnTo>
                        <a:pt x="214" y="723"/>
                      </a:lnTo>
                      <a:lnTo>
                        <a:pt x="214" y="726"/>
                      </a:lnTo>
                      <a:lnTo>
                        <a:pt x="214" y="731"/>
                      </a:lnTo>
                      <a:lnTo>
                        <a:pt x="214" y="734"/>
                      </a:lnTo>
                      <a:lnTo>
                        <a:pt x="204" y="734"/>
                      </a:lnTo>
                      <a:lnTo>
                        <a:pt x="193" y="734"/>
                      </a:lnTo>
                      <a:lnTo>
                        <a:pt x="182" y="734"/>
                      </a:lnTo>
                      <a:lnTo>
                        <a:pt x="171" y="734"/>
                      </a:lnTo>
                      <a:lnTo>
                        <a:pt x="160" y="734"/>
                      </a:lnTo>
                      <a:lnTo>
                        <a:pt x="150" y="734"/>
                      </a:lnTo>
                      <a:lnTo>
                        <a:pt x="139" y="734"/>
                      </a:lnTo>
                      <a:lnTo>
                        <a:pt x="127" y="734"/>
                      </a:lnTo>
                      <a:lnTo>
                        <a:pt x="117" y="734"/>
                      </a:lnTo>
                      <a:lnTo>
                        <a:pt x="106" y="734"/>
                      </a:lnTo>
                      <a:lnTo>
                        <a:pt x="96" y="734"/>
                      </a:lnTo>
                      <a:lnTo>
                        <a:pt x="84" y="734"/>
                      </a:lnTo>
                      <a:lnTo>
                        <a:pt x="74" y="733"/>
                      </a:lnTo>
                      <a:lnTo>
                        <a:pt x="63" y="733"/>
                      </a:lnTo>
                      <a:lnTo>
                        <a:pt x="51" y="733"/>
                      </a:lnTo>
                      <a:lnTo>
                        <a:pt x="41" y="733"/>
                      </a:lnTo>
                      <a:lnTo>
                        <a:pt x="40" y="726"/>
                      </a:lnTo>
                      <a:lnTo>
                        <a:pt x="40" y="719"/>
                      </a:lnTo>
                      <a:lnTo>
                        <a:pt x="39" y="713"/>
                      </a:lnTo>
                      <a:lnTo>
                        <a:pt x="39" y="706"/>
                      </a:lnTo>
                      <a:lnTo>
                        <a:pt x="34" y="705"/>
                      </a:lnTo>
                      <a:lnTo>
                        <a:pt x="29" y="705"/>
                      </a:lnTo>
                      <a:lnTo>
                        <a:pt x="25" y="704"/>
                      </a:lnTo>
                      <a:lnTo>
                        <a:pt x="20" y="703"/>
                      </a:lnTo>
                      <a:lnTo>
                        <a:pt x="15" y="703"/>
                      </a:lnTo>
                      <a:lnTo>
                        <a:pt x="10" y="702"/>
                      </a:lnTo>
                      <a:lnTo>
                        <a:pt x="6" y="702"/>
                      </a:lnTo>
                      <a:lnTo>
                        <a:pt x="1" y="701"/>
                      </a:lnTo>
                      <a:lnTo>
                        <a:pt x="1" y="531"/>
                      </a:lnTo>
                      <a:lnTo>
                        <a:pt x="1" y="360"/>
                      </a:lnTo>
                      <a:lnTo>
                        <a:pt x="1" y="18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CA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22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3" y="18"/>
                    </a:cxn>
                    <a:cxn ang="0">
                      <a:pos x="26" y="17"/>
                    </a:cxn>
                    <a:cxn ang="0">
                      <a:pos x="40" y="16"/>
                    </a:cxn>
                    <a:cxn ang="0">
                      <a:pos x="52" y="14"/>
                    </a:cxn>
                    <a:cxn ang="0">
                      <a:pos x="66" y="13"/>
                    </a:cxn>
                    <a:cxn ang="0">
                      <a:pos x="80" y="12"/>
                    </a:cxn>
                    <a:cxn ang="0">
                      <a:pos x="93" y="11"/>
                    </a:cxn>
                    <a:cxn ang="0">
                      <a:pos x="106" y="10"/>
                    </a:cxn>
                    <a:cxn ang="0">
                      <a:pos x="120" y="9"/>
                    </a:cxn>
                    <a:cxn ang="0">
                      <a:pos x="133" y="8"/>
                    </a:cxn>
                    <a:cxn ang="0">
                      <a:pos x="146" y="7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63"/>
                    </a:cxn>
                    <a:cxn ang="0">
                      <a:pos x="214" y="327"/>
                    </a:cxn>
                    <a:cxn ang="0">
                      <a:pos x="214" y="490"/>
                    </a:cxn>
                    <a:cxn ang="0">
                      <a:pos x="214" y="654"/>
                    </a:cxn>
                    <a:cxn ang="0">
                      <a:pos x="214" y="657"/>
                    </a:cxn>
                    <a:cxn ang="0">
                      <a:pos x="214" y="660"/>
                    </a:cxn>
                    <a:cxn ang="0">
                      <a:pos x="214" y="663"/>
                    </a:cxn>
                    <a:cxn ang="0">
                      <a:pos x="214" y="666"/>
                    </a:cxn>
                    <a:cxn ang="0">
                      <a:pos x="204" y="666"/>
                    </a:cxn>
                    <a:cxn ang="0">
                      <a:pos x="193" y="666"/>
                    </a:cxn>
                    <a:cxn ang="0">
                      <a:pos x="182" y="666"/>
                    </a:cxn>
                    <a:cxn ang="0">
                      <a:pos x="171" y="666"/>
                    </a:cxn>
                    <a:cxn ang="0">
                      <a:pos x="160" y="666"/>
                    </a:cxn>
                    <a:cxn ang="0">
                      <a:pos x="150" y="666"/>
                    </a:cxn>
                    <a:cxn ang="0">
                      <a:pos x="139" y="666"/>
                    </a:cxn>
                    <a:cxn ang="0">
                      <a:pos x="127" y="666"/>
                    </a:cxn>
                    <a:cxn ang="0">
                      <a:pos x="117" y="666"/>
                    </a:cxn>
                    <a:cxn ang="0">
                      <a:pos x="106" y="666"/>
                    </a:cxn>
                    <a:cxn ang="0">
                      <a:pos x="96" y="666"/>
                    </a:cxn>
                    <a:cxn ang="0">
                      <a:pos x="84" y="666"/>
                    </a:cxn>
                    <a:cxn ang="0">
                      <a:pos x="74" y="665"/>
                    </a:cxn>
                    <a:cxn ang="0">
                      <a:pos x="63" y="665"/>
                    </a:cxn>
                    <a:cxn ang="0">
                      <a:pos x="51" y="665"/>
                    </a:cxn>
                    <a:cxn ang="0">
                      <a:pos x="41" y="665"/>
                    </a:cxn>
                    <a:cxn ang="0">
                      <a:pos x="40" y="660"/>
                    </a:cxn>
                    <a:cxn ang="0">
                      <a:pos x="40" y="654"/>
                    </a:cxn>
                    <a:cxn ang="0">
                      <a:pos x="39" y="647"/>
                    </a:cxn>
                    <a:cxn ang="0">
                      <a:pos x="39" y="641"/>
                    </a:cxn>
                    <a:cxn ang="0">
                      <a:pos x="34" y="641"/>
                    </a:cxn>
                    <a:cxn ang="0">
                      <a:pos x="29" y="640"/>
                    </a:cxn>
                    <a:cxn ang="0">
                      <a:pos x="25" y="640"/>
                    </a:cxn>
                    <a:cxn ang="0">
                      <a:pos x="20" y="639"/>
                    </a:cxn>
                    <a:cxn ang="0">
                      <a:pos x="15" y="639"/>
                    </a:cxn>
                    <a:cxn ang="0">
                      <a:pos x="10" y="639"/>
                    </a:cxn>
                    <a:cxn ang="0">
                      <a:pos x="6" y="638"/>
                    </a:cxn>
                    <a:cxn ang="0">
                      <a:pos x="1" y="638"/>
                    </a:cxn>
                    <a:cxn ang="0">
                      <a:pos x="1" y="483"/>
                    </a:cxn>
                    <a:cxn ang="0">
                      <a:pos x="1" y="328"/>
                    </a:cxn>
                    <a:cxn ang="0">
                      <a:pos x="1" y="174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14" h="666">
                      <a:moveTo>
                        <a:pt x="0" y="19"/>
                      </a:moveTo>
                      <a:lnTo>
                        <a:pt x="13" y="18"/>
                      </a:lnTo>
                      <a:lnTo>
                        <a:pt x="26" y="17"/>
                      </a:lnTo>
                      <a:lnTo>
                        <a:pt x="40" y="16"/>
                      </a:lnTo>
                      <a:lnTo>
                        <a:pt x="52" y="14"/>
                      </a:lnTo>
                      <a:lnTo>
                        <a:pt x="66" y="13"/>
                      </a:lnTo>
                      <a:lnTo>
                        <a:pt x="80" y="12"/>
                      </a:lnTo>
                      <a:lnTo>
                        <a:pt x="93" y="11"/>
                      </a:lnTo>
                      <a:lnTo>
                        <a:pt x="106" y="10"/>
                      </a:lnTo>
                      <a:lnTo>
                        <a:pt x="120" y="9"/>
                      </a:lnTo>
                      <a:lnTo>
                        <a:pt x="133" y="8"/>
                      </a:lnTo>
                      <a:lnTo>
                        <a:pt x="146" y="7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63"/>
                      </a:lnTo>
                      <a:lnTo>
                        <a:pt x="214" y="327"/>
                      </a:lnTo>
                      <a:lnTo>
                        <a:pt x="214" y="490"/>
                      </a:lnTo>
                      <a:lnTo>
                        <a:pt x="214" y="654"/>
                      </a:lnTo>
                      <a:lnTo>
                        <a:pt x="214" y="657"/>
                      </a:lnTo>
                      <a:lnTo>
                        <a:pt x="214" y="660"/>
                      </a:lnTo>
                      <a:lnTo>
                        <a:pt x="214" y="663"/>
                      </a:lnTo>
                      <a:lnTo>
                        <a:pt x="214" y="666"/>
                      </a:lnTo>
                      <a:lnTo>
                        <a:pt x="204" y="666"/>
                      </a:lnTo>
                      <a:lnTo>
                        <a:pt x="193" y="666"/>
                      </a:lnTo>
                      <a:lnTo>
                        <a:pt x="182" y="666"/>
                      </a:lnTo>
                      <a:lnTo>
                        <a:pt x="171" y="666"/>
                      </a:lnTo>
                      <a:lnTo>
                        <a:pt x="160" y="666"/>
                      </a:lnTo>
                      <a:lnTo>
                        <a:pt x="150" y="666"/>
                      </a:lnTo>
                      <a:lnTo>
                        <a:pt x="139" y="666"/>
                      </a:lnTo>
                      <a:lnTo>
                        <a:pt x="127" y="666"/>
                      </a:lnTo>
                      <a:lnTo>
                        <a:pt x="117" y="666"/>
                      </a:lnTo>
                      <a:lnTo>
                        <a:pt x="106" y="666"/>
                      </a:lnTo>
                      <a:lnTo>
                        <a:pt x="96" y="666"/>
                      </a:lnTo>
                      <a:lnTo>
                        <a:pt x="84" y="666"/>
                      </a:lnTo>
                      <a:lnTo>
                        <a:pt x="74" y="665"/>
                      </a:lnTo>
                      <a:lnTo>
                        <a:pt x="63" y="665"/>
                      </a:lnTo>
                      <a:lnTo>
                        <a:pt x="51" y="665"/>
                      </a:lnTo>
                      <a:lnTo>
                        <a:pt x="41" y="665"/>
                      </a:lnTo>
                      <a:lnTo>
                        <a:pt x="40" y="660"/>
                      </a:lnTo>
                      <a:lnTo>
                        <a:pt x="40" y="654"/>
                      </a:lnTo>
                      <a:lnTo>
                        <a:pt x="39" y="647"/>
                      </a:lnTo>
                      <a:lnTo>
                        <a:pt x="39" y="641"/>
                      </a:lnTo>
                      <a:lnTo>
                        <a:pt x="34" y="641"/>
                      </a:lnTo>
                      <a:lnTo>
                        <a:pt x="29" y="640"/>
                      </a:lnTo>
                      <a:lnTo>
                        <a:pt x="25" y="640"/>
                      </a:lnTo>
                      <a:lnTo>
                        <a:pt x="20" y="639"/>
                      </a:lnTo>
                      <a:lnTo>
                        <a:pt x="15" y="639"/>
                      </a:lnTo>
                      <a:lnTo>
                        <a:pt x="10" y="639"/>
                      </a:lnTo>
                      <a:lnTo>
                        <a:pt x="6" y="638"/>
                      </a:lnTo>
                      <a:lnTo>
                        <a:pt x="1" y="638"/>
                      </a:lnTo>
                      <a:lnTo>
                        <a:pt x="1" y="483"/>
                      </a:lnTo>
                      <a:lnTo>
                        <a:pt x="1" y="328"/>
                      </a:lnTo>
                      <a:lnTo>
                        <a:pt x="1" y="17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C1AD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0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3" y="16"/>
                    </a:cxn>
                    <a:cxn ang="0">
                      <a:pos x="26" y="15"/>
                    </a:cxn>
                    <a:cxn ang="0">
                      <a:pos x="40" y="14"/>
                    </a:cxn>
                    <a:cxn ang="0">
                      <a:pos x="52" y="13"/>
                    </a:cxn>
                    <a:cxn ang="0">
                      <a:pos x="66" y="12"/>
                    </a:cxn>
                    <a:cxn ang="0">
                      <a:pos x="80" y="11"/>
                    </a:cxn>
                    <a:cxn ang="0">
                      <a:pos x="93" y="10"/>
                    </a:cxn>
                    <a:cxn ang="0">
                      <a:pos x="106" y="9"/>
                    </a:cxn>
                    <a:cxn ang="0">
                      <a:pos x="120" y="8"/>
                    </a:cxn>
                    <a:cxn ang="0">
                      <a:pos x="133" y="7"/>
                    </a:cxn>
                    <a:cxn ang="0">
                      <a:pos x="146" y="6"/>
                    </a:cxn>
                    <a:cxn ang="0">
                      <a:pos x="160" y="5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47"/>
                    </a:cxn>
                    <a:cxn ang="0">
                      <a:pos x="214" y="293"/>
                    </a:cxn>
                    <a:cxn ang="0">
                      <a:pos x="214" y="439"/>
                    </a:cxn>
                    <a:cxn ang="0">
                      <a:pos x="214" y="586"/>
                    </a:cxn>
                    <a:cxn ang="0">
                      <a:pos x="214" y="589"/>
                    </a:cxn>
                    <a:cxn ang="0">
                      <a:pos x="214" y="592"/>
                    </a:cxn>
                    <a:cxn ang="0">
                      <a:pos x="214" y="595"/>
                    </a:cxn>
                    <a:cxn ang="0">
                      <a:pos x="214" y="598"/>
                    </a:cxn>
                    <a:cxn ang="0">
                      <a:pos x="204" y="598"/>
                    </a:cxn>
                    <a:cxn ang="0">
                      <a:pos x="193" y="598"/>
                    </a:cxn>
                    <a:cxn ang="0">
                      <a:pos x="182" y="598"/>
                    </a:cxn>
                    <a:cxn ang="0">
                      <a:pos x="171" y="598"/>
                    </a:cxn>
                    <a:cxn ang="0">
                      <a:pos x="160" y="598"/>
                    </a:cxn>
                    <a:cxn ang="0">
                      <a:pos x="150" y="598"/>
                    </a:cxn>
                    <a:cxn ang="0">
                      <a:pos x="139" y="598"/>
                    </a:cxn>
                    <a:cxn ang="0">
                      <a:pos x="127" y="598"/>
                    </a:cxn>
                    <a:cxn ang="0">
                      <a:pos x="117" y="598"/>
                    </a:cxn>
                    <a:cxn ang="0">
                      <a:pos x="106" y="598"/>
                    </a:cxn>
                    <a:cxn ang="0">
                      <a:pos x="96" y="598"/>
                    </a:cxn>
                    <a:cxn ang="0">
                      <a:pos x="84" y="598"/>
                    </a:cxn>
                    <a:cxn ang="0">
                      <a:pos x="74" y="598"/>
                    </a:cxn>
                    <a:cxn ang="0">
                      <a:pos x="63" y="598"/>
                    </a:cxn>
                    <a:cxn ang="0">
                      <a:pos x="51" y="598"/>
                    </a:cxn>
                    <a:cxn ang="0">
                      <a:pos x="41" y="598"/>
                    </a:cxn>
                    <a:cxn ang="0">
                      <a:pos x="40" y="592"/>
                    </a:cxn>
                    <a:cxn ang="0">
                      <a:pos x="40" y="586"/>
                    </a:cxn>
                    <a:cxn ang="0">
                      <a:pos x="39" y="581"/>
                    </a:cxn>
                    <a:cxn ang="0">
                      <a:pos x="39" y="575"/>
                    </a:cxn>
                    <a:cxn ang="0">
                      <a:pos x="34" y="575"/>
                    </a:cxn>
                    <a:cxn ang="0">
                      <a:pos x="29" y="574"/>
                    </a:cxn>
                    <a:cxn ang="0">
                      <a:pos x="25" y="574"/>
                    </a:cxn>
                    <a:cxn ang="0">
                      <a:pos x="20" y="573"/>
                    </a:cxn>
                    <a:cxn ang="0">
                      <a:pos x="15" y="573"/>
                    </a:cxn>
                    <a:cxn ang="0">
                      <a:pos x="10" y="573"/>
                    </a:cxn>
                    <a:cxn ang="0">
                      <a:pos x="6" y="572"/>
                    </a:cxn>
                    <a:cxn ang="0">
                      <a:pos x="1" y="572"/>
                    </a:cxn>
                    <a:cxn ang="0">
                      <a:pos x="1" y="434"/>
                    </a:cxn>
                    <a:cxn ang="0">
                      <a:pos x="1" y="294"/>
                    </a:cxn>
                    <a:cxn ang="0">
                      <a:pos x="1" y="156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14" h="598">
                      <a:moveTo>
                        <a:pt x="0" y="17"/>
                      </a:moveTo>
                      <a:lnTo>
                        <a:pt x="13" y="16"/>
                      </a:lnTo>
                      <a:lnTo>
                        <a:pt x="26" y="15"/>
                      </a:lnTo>
                      <a:lnTo>
                        <a:pt x="40" y="14"/>
                      </a:lnTo>
                      <a:lnTo>
                        <a:pt x="52" y="13"/>
                      </a:lnTo>
                      <a:lnTo>
                        <a:pt x="66" y="12"/>
                      </a:lnTo>
                      <a:lnTo>
                        <a:pt x="80" y="11"/>
                      </a:lnTo>
                      <a:lnTo>
                        <a:pt x="93" y="10"/>
                      </a:lnTo>
                      <a:lnTo>
                        <a:pt x="106" y="9"/>
                      </a:lnTo>
                      <a:lnTo>
                        <a:pt x="120" y="8"/>
                      </a:lnTo>
                      <a:lnTo>
                        <a:pt x="133" y="7"/>
                      </a:lnTo>
                      <a:lnTo>
                        <a:pt x="146" y="6"/>
                      </a:lnTo>
                      <a:lnTo>
                        <a:pt x="160" y="5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47"/>
                      </a:lnTo>
                      <a:lnTo>
                        <a:pt x="214" y="293"/>
                      </a:lnTo>
                      <a:lnTo>
                        <a:pt x="214" y="439"/>
                      </a:lnTo>
                      <a:lnTo>
                        <a:pt x="214" y="586"/>
                      </a:lnTo>
                      <a:lnTo>
                        <a:pt x="214" y="589"/>
                      </a:lnTo>
                      <a:lnTo>
                        <a:pt x="214" y="592"/>
                      </a:lnTo>
                      <a:lnTo>
                        <a:pt x="214" y="595"/>
                      </a:lnTo>
                      <a:lnTo>
                        <a:pt x="214" y="598"/>
                      </a:lnTo>
                      <a:lnTo>
                        <a:pt x="204" y="598"/>
                      </a:lnTo>
                      <a:lnTo>
                        <a:pt x="193" y="598"/>
                      </a:lnTo>
                      <a:lnTo>
                        <a:pt x="182" y="598"/>
                      </a:lnTo>
                      <a:lnTo>
                        <a:pt x="171" y="598"/>
                      </a:lnTo>
                      <a:lnTo>
                        <a:pt x="160" y="598"/>
                      </a:lnTo>
                      <a:lnTo>
                        <a:pt x="150" y="598"/>
                      </a:lnTo>
                      <a:lnTo>
                        <a:pt x="139" y="598"/>
                      </a:lnTo>
                      <a:lnTo>
                        <a:pt x="127" y="598"/>
                      </a:lnTo>
                      <a:lnTo>
                        <a:pt x="117" y="598"/>
                      </a:lnTo>
                      <a:lnTo>
                        <a:pt x="106" y="598"/>
                      </a:lnTo>
                      <a:lnTo>
                        <a:pt x="96" y="598"/>
                      </a:lnTo>
                      <a:lnTo>
                        <a:pt x="84" y="598"/>
                      </a:lnTo>
                      <a:lnTo>
                        <a:pt x="74" y="598"/>
                      </a:lnTo>
                      <a:lnTo>
                        <a:pt x="63" y="598"/>
                      </a:lnTo>
                      <a:lnTo>
                        <a:pt x="51" y="598"/>
                      </a:lnTo>
                      <a:lnTo>
                        <a:pt x="41" y="598"/>
                      </a:lnTo>
                      <a:lnTo>
                        <a:pt x="40" y="592"/>
                      </a:lnTo>
                      <a:lnTo>
                        <a:pt x="40" y="586"/>
                      </a:lnTo>
                      <a:lnTo>
                        <a:pt x="39" y="581"/>
                      </a:lnTo>
                      <a:lnTo>
                        <a:pt x="39" y="575"/>
                      </a:lnTo>
                      <a:lnTo>
                        <a:pt x="34" y="575"/>
                      </a:lnTo>
                      <a:lnTo>
                        <a:pt x="29" y="574"/>
                      </a:lnTo>
                      <a:lnTo>
                        <a:pt x="25" y="574"/>
                      </a:lnTo>
                      <a:lnTo>
                        <a:pt x="20" y="573"/>
                      </a:lnTo>
                      <a:lnTo>
                        <a:pt x="15" y="573"/>
                      </a:lnTo>
                      <a:lnTo>
                        <a:pt x="10" y="573"/>
                      </a:lnTo>
                      <a:lnTo>
                        <a:pt x="6" y="572"/>
                      </a:lnTo>
                      <a:lnTo>
                        <a:pt x="1" y="572"/>
                      </a:lnTo>
                      <a:lnTo>
                        <a:pt x="1" y="434"/>
                      </a:lnTo>
                      <a:lnTo>
                        <a:pt x="1" y="294"/>
                      </a:lnTo>
                      <a:lnTo>
                        <a:pt x="1" y="15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C9B5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Freeform 84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17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3" y="16"/>
                    </a:cxn>
                    <a:cxn ang="0">
                      <a:pos x="26" y="15"/>
                    </a:cxn>
                    <a:cxn ang="0">
                      <a:pos x="40" y="14"/>
                    </a:cxn>
                    <a:cxn ang="0">
                      <a:pos x="52" y="13"/>
                    </a:cxn>
                    <a:cxn ang="0">
                      <a:pos x="66" y="12"/>
                    </a:cxn>
                    <a:cxn ang="0">
                      <a:pos x="80" y="11"/>
                    </a:cxn>
                    <a:cxn ang="0">
                      <a:pos x="93" y="10"/>
                    </a:cxn>
                    <a:cxn ang="0">
                      <a:pos x="106" y="9"/>
                    </a:cxn>
                    <a:cxn ang="0">
                      <a:pos x="120" y="8"/>
                    </a:cxn>
                    <a:cxn ang="0">
                      <a:pos x="133" y="7"/>
                    </a:cxn>
                    <a:cxn ang="0">
                      <a:pos x="146" y="6"/>
                    </a:cxn>
                    <a:cxn ang="0">
                      <a:pos x="160" y="5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30"/>
                    </a:cxn>
                    <a:cxn ang="0">
                      <a:pos x="214" y="260"/>
                    </a:cxn>
                    <a:cxn ang="0">
                      <a:pos x="214" y="390"/>
                    </a:cxn>
                    <a:cxn ang="0">
                      <a:pos x="214" y="519"/>
                    </a:cxn>
                    <a:cxn ang="0">
                      <a:pos x="214" y="522"/>
                    </a:cxn>
                    <a:cxn ang="0">
                      <a:pos x="214" y="525"/>
                    </a:cxn>
                    <a:cxn ang="0">
                      <a:pos x="214" y="528"/>
                    </a:cxn>
                    <a:cxn ang="0">
                      <a:pos x="214" y="531"/>
                    </a:cxn>
                    <a:cxn ang="0">
                      <a:pos x="204" y="531"/>
                    </a:cxn>
                    <a:cxn ang="0">
                      <a:pos x="193" y="531"/>
                    </a:cxn>
                    <a:cxn ang="0">
                      <a:pos x="182" y="531"/>
                    </a:cxn>
                    <a:cxn ang="0">
                      <a:pos x="171" y="530"/>
                    </a:cxn>
                    <a:cxn ang="0">
                      <a:pos x="160" y="530"/>
                    </a:cxn>
                    <a:cxn ang="0">
                      <a:pos x="150" y="530"/>
                    </a:cxn>
                    <a:cxn ang="0">
                      <a:pos x="139" y="530"/>
                    </a:cxn>
                    <a:cxn ang="0">
                      <a:pos x="127" y="530"/>
                    </a:cxn>
                    <a:cxn ang="0">
                      <a:pos x="117" y="530"/>
                    </a:cxn>
                    <a:cxn ang="0">
                      <a:pos x="106" y="530"/>
                    </a:cxn>
                    <a:cxn ang="0">
                      <a:pos x="96" y="530"/>
                    </a:cxn>
                    <a:cxn ang="0">
                      <a:pos x="84" y="530"/>
                    </a:cxn>
                    <a:cxn ang="0">
                      <a:pos x="74" y="530"/>
                    </a:cxn>
                    <a:cxn ang="0">
                      <a:pos x="63" y="530"/>
                    </a:cxn>
                    <a:cxn ang="0">
                      <a:pos x="51" y="530"/>
                    </a:cxn>
                    <a:cxn ang="0">
                      <a:pos x="41" y="530"/>
                    </a:cxn>
                    <a:cxn ang="0">
                      <a:pos x="40" y="525"/>
                    </a:cxn>
                    <a:cxn ang="0">
                      <a:pos x="40" y="520"/>
                    </a:cxn>
                    <a:cxn ang="0">
                      <a:pos x="39" y="515"/>
                    </a:cxn>
                    <a:cxn ang="0">
                      <a:pos x="39" y="511"/>
                    </a:cxn>
                    <a:cxn ang="0">
                      <a:pos x="34" y="511"/>
                    </a:cxn>
                    <a:cxn ang="0">
                      <a:pos x="29" y="510"/>
                    </a:cxn>
                    <a:cxn ang="0">
                      <a:pos x="25" y="510"/>
                    </a:cxn>
                    <a:cxn ang="0">
                      <a:pos x="20" y="509"/>
                    </a:cxn>
                    <a:cxn ang="0">
                      <a:pos x="15" y="509"/>
                    </a:cxn>
                    <a:cxn ang="0">
                      <a:pos x="10" y="509"/>
                    </a:cxn>
                    <a:cxn ang="0">
                      <a:pos x="6" y="508"/>
                    </a:cxn>
                    <a:cxn ang="0">
                      <a:pos x="1" y="508"/>
                    </a:cxn>
                    <a:cxn ang="0">
                      <a:pos x="1" y="385"/>
                    </a:cxn>
                    <a:cxn ang="0">
                      <a:pos x="1" y="262"/>
                    </a:cxn>
                    <a:cxn ang="0">
                      <a:pos x="1" y="14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14" h="531">
                      <a:moveTo>
                        <a:pt x="0" y="17"/>
                      </a:moveTo>
                      <a:lnTo>
                        <a:pt x="13" y="16"/>
                      </a:lnTo>
                      <a:lnTo>
                        <a:pt x="26" y="15"/>
                      </a:lnTo>
                      <a:lnTo>
                        <a:pt x="40" y="14"/>
                      </a:lnTo>
                      <a:lnTo>
                        <a:pt x="52" y="13"/>
                      </a:lnTo>
                      <a:lnTo>
                        <a:pt x="66" y="12"/>
                      </a:lnTo>
                      <a:lnTo>
                        <a:pt x="80" y="11"/>
                      </a:lnTo>
                      <a:lnTo>
                        <a:pt x="93" y="10"/>
                      </a:lnTo>
                      <a:lnTo>
                        <a:pt x="106" y="9"/>
                      </a:lnTo>
                      <a:lnTo>
                        <a:pt x="120" y="8"/>
                      </a:lnTo>
                      <a:lnTo>
                        <a:pt x="133" y="7"/>
                      </a:lnTo>
                      <a:lnTo>
                        <a:pt x="146" y="6"/>
                      </a:lnTo>
                      <a:lnTo>
                        <a:pt x="160" y="5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30"/>
                      </a:lnTo>
                      <a:lnTo>
                        <a:pt x="214" y="260"/>
                      </a:lnTo>
                      <a:lnTo>
                        <a:pt x="214" y="390"/>
                      </a:lnTo>
                      <a:lnTo>
                        <a:pt x="214" y="519"/>
                      </a:lnTo>
                      <a:lnTo>
                        <a:pt x="214" y="522"/>
                      </a:lnTo>
                      <a:lnTo>
                        <a:pt x="214" y="525"/>
                      </a:lnTo>
                      <a:lnTo>
                        <a:pt x="214" y="528"/>
                      </a:lnTo>
                      <a:lnTo>
                        <a:pt x="214" y="531"/>
                      </a:lnTo>
                      <a:lnTo>
                        <a:pt x="204" y="531"/>
                      </a:lnTo>
                      <a:lnTo>
                        <a:pt x="193" y="531"/>
                      </a:lnTo>
                      <a:lnTo>
                        <a:pt x="182" y="531"/>
                      </a:lnTo>
                      <a:lnTo>
                        <a:pt x="171" y="530"/>
                      </a:lnTo>
                      <a:lnTo>
                        <a:pt x="160" y="530"/>
                      </a:lnTo>
                      <a:lnTo>
                        <a:pt x="150" y="530"/>
                      </a:lnTo>
                      <a:lnTo>
                        <a:pt x="139" y="530"/>
                      </a:lnTo>
                      <a:lnTo>
                        <a:pt x="127" y="530"/>
                      </a:lnTo>
                      <a:lnTo>
                        <a:pt x="117" y="530"/>
                      </a:lnTo>
                      <a:lnTo>
                        <a:pt x="106" y="530"/>
                      </a:lnTo>
                      <a:lnTo>
                        <a:pt x="96" y="530"/>
                      </a:lnTo>
                      <a:lnTo>
                        <a:pt x="84" y="530"/>
                      </a:lnTo>
                      <a:lnTo>
                        <a:pt x="74" y="530"/>
                      </a:lnTo>
                      <a:lnTo>
                        <a:pt x="63" y="530"/>
                      </a:lnTo>
                      <a:lnTo>
                        <a:pt x="51" y="530"/>
                      </a:lnTo>
                      <a:lnTo>
                        <a:pt x="41" y="530"/>
                      </a:lnTo>
                      <a:lnTo>
                        <a:pt x="40" y="525"/>
                      </a:lnTo>
                      <a:lnTo>
                        <a:pt x="40" y="520"/>
                      </a:lnTo>
                      <a:lnTo>
                        <a:pt x="39" y="515"/>
                      </a:lnTo>
                      <a:lnTo>
                        <a:pt x="39" y="511"/>
                      </a:lnTo>
                      <a:lnTo>
                        <a:pt x="34" y="511"/>
                      </a:lnTo>
                      <a:lnTo>
                        <a:pt x="29" y="510"/>
                      </a:lnTo>
                      <a:lnTo>
                        <a:pt x="25" y="510"/>
                      </a:lnTo>
                      <a:lnTo>
                        <a:pt x="20" y="509"/>
                      </a:lnTo>
                      <a:lnTo>
                        <a:pt x="15" y="509"/>
                      </a:lnTo>
                      <a:lnTo>
                        <a:pt x="10" y="509"/>
                      </a:lnTo>
                      <a:lnTo>
                        <a:pt x="6" y="508"/>
                      </a:lnTo>
                      <a:lnTo>
                        <a:pt x="1" y="508"/>
                      </a:lnTo>
                      <a:lnTo>
                        <a:pt x="1" y="385"/>
                      </a:lnTo>
                      <a:lnTo>
                        <a:pt x="1" y="262"/>
                      </a:lnTo>
                      <a:lnTo>
                        <a:pt x="1" y="1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CCBA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Freeform 85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15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3" y="15"/>
                    </a:cxn>
                    <a:cxn ang="0">
                      <a:pos x="26" y="14"/>
                    </a:cxn>
                    <a:cxn ang="0">
                      <a:pos x="40" y="13"/>
                    </a:cxn>
                    <a:cxn ang="0">
                      <a:pos x="52" y="12"/>
                    </a:cxn>
                    <a:cxn ang="0">
                      <a:pos x="66" y="11"/>
                    </a:cxn>
                    <a:cxn ang="0">
                      <a:pos x="80" y="10"/>
                    </a:cxn>
                    <a:cxn ang="0">
                      <a:pos x="93" y="9"/>
                    </a:cxn>
                    <a:cxn ang="0">
                      <a:pos x="106" y="8"/>
                    </a:cxn>
                    <a:cxn ang="0">
                      <a:pos x="120" y="8"/>
                    </a:cxn>
                    <a:cxn ang="0">
                      <a:pos x="133" y="7"/>
                    </a:cxn>
                    <a:cxn ang="0">
                      <a:pos x="146" y="6"/>
                    </a:cxn>
                    <a:cxn ang="0">
                      <a:pos x="160" y="5"/>
                    </a:cxn>
                    <a:cxn ang="0">
                      <a:pos x="173" y="4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13"/>
                    </a:cxn>
                    <a:cxn ang="0">
                      <a:pos x="214" y="225"/>
                    </a:cxn>
                    <a:cxn ang="0">
                      <a:pos x="214" y="339"/>
                    </a:cxn>
                    <a:cxn ang="0">
                      <a:pos x="214" y="452"/>
                    </a:cxn>
                    <a:cxn ang="0">
                      <a:pos x="214" y="454"/>
                    </a:cxn>
                    <a:cxn ang="0">
                      <a:pos x="214" y="457"/>
                    </a:cxn>
                    <a:cxn ang="0">
                      <a:pos x="214" y="459"/>
                    </a:cxn>
                    <a:cxn ang="0">
                      <a:pos x="214" y="462"/>
                    </a:cxn>
                    <a:cxn ang="0">
                      <a:pos x="204" y="462"/>
                    </a:cxn>
                    <a:cxn ang="0">
                      <a:pos x="193" y="462"/>
                    </a:cxn>
                    <a:cxn ang="0">
                      <a:pos x="182" y="462"/>
                    </a:cxn>
                    <a:cxn ang="0">
                      <a:pos x="171" y="461"/>
                    </a:cxn>
                    <a:cxn ang="0">
                      <a:pos x="160" y="461"/>
                    </a:cxn>
                    <a:cxn ang="0">
                      <a:pos x="150" y="461"/>
                    </a:cxn>
                    <a:cxn ang="0">
                      <a:pos x="139" y="461"/>
                    </a:cxn>
                    <a:cxn ang="0">
                      <a:pos x="127" y="461"/>
                    </a:cxn>
                    <a:cxn ang="0">
                      <a:pos x="117" y="461"/>
                    </a:cxn>
                    <a:cxn ang="0">
                      <a:pos x="106" y="461"/>
                    </a:cxn>
                    <a:cxn ang="0">
                      <a:pos x="96" y="461"/>
                    </a:cxn>
                    <a:cxn ang="0">
                      <a:pos x="84" y="461"/>
                    </a:cxn>
                    <a:cxn ang="0">
                      <a:pos x="74" y="461"/>
                    </a:cxn>
                    <a:cxn ang="0">
                      <a:pos x="63" y="461"/>
                    </a:cxn>
                    <a:cxn ang="0">
                      <a:pos x="51" y="461"/>
                    </a:cxn>
                    <a:cxn ang="0">
                      <a:pos x="41" y="461"/>
                    </a:cxn>
                    <a:cxn ang="0">
                      <a:pos x="40" y="457"/>
                    </a:cxn>
                    <a:cxn ang="0">
                      <a:pos x="40" y="453"/>
                    </a:cxn>
                    <a:cxn ang="0">
                      <a:pos x="39" y="449"/>
                    </a:cxn>
                    <a:cxn ang="0">
                      <a:pos x="39" y="444"/>
                    </a:cxn>
                    <a:cxn ang="0">
                      <a:pos x="34" y="444"/>
                    </a:cxn>
                    <a:cxn ang="0">
                      <a:pos x="29" y="443"/>
                    </a:cxn>
                    <a:cxn ang="0">
                      <a:pos x="25" y="443"/>
                    </a:cxn>
                    <a:cxn ang="0">
                      <a:pos x="20" y="443"/>
                    </a:cxn>
                    <a:cxn ang="0">
                      <a:pos x="15" y="443"/>
                    </a:cxn>
                    <a:cxn ang="0">
                      <a:pos x="10" y="443"/>
                    </a:cxn>
                    <a:cxn ang="0">
                      <a:pos x="6" y="442"/>
                    </a:cxn>
                    <a:cxn ang="0">
                      <a:pos x="1" y="442"/>
                    </a:cxn>
                    <a:cxn ang="0">
                      <a:pos x="1" y="335"/>
                    </a:cxn>
                    <a:cxn ang="0">
                      <a:pos x="1" y="229"/>
                    </a:cxn>
                    <a:cxn ang="0">
                      <a:pos x="1" y="123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14" h="462">
                      <a:moveTo>
                        <a:pt x="0" y="16"/>
                      </a:moveTo>
                      <a:lnTo>
                        <a:pt x="13" y="15"/>
                      </a:lnTo>
                      <a:lnTo>
                        <a:pt x="26" y="14"/>
                      </a:lnTo>
                      <a:lnTo>
                        <a:pt x="40" y="13"/>
                      </a:lnTo>
                      <a:lnTo>
                        <a:pt x="52" y="12"/>
                      </a:lnTo>
                      <a:lnTo>
                        <a:pt x="66" y="11"/>
                      </a:lnTo>
                      <a:lnTo>
                        <a:pt x="80" y="10"/>
                      </a:lnTo>
                      <a:lnTo>
                        <a:pt x="93" y="9"/>
                      </a:lnTo>
                      <a:lnTo>
                        <a:pt x="106" y="8"/>
                      </a:lnTo>
                      <a:lnTo>
                        <a:pt x="120" y="8"/>
                      </a:lnTo>
                      <a:lnTo>
                        <a:pt x="133" y="7"/>
                      </a:lnTo>
                      <a:lnTo>
                        <a:pt x="146" y="6"/>
                      </a:lnTo>
                      <a:lnTo>
                        <a:pt x="160" y="5"/>
                      </a:lnTo>
                      <a:lnTo>
                        <a:pt x="173" y="4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13"/>
                      </a:lnTo>
                      <a:lnTo>
                        <a:pt x="214" y="225"/>
                      </a:lnTo>
                      <a:lnTo>
                        <a:pt x="214" y="339"/>
                      </a:lnTo>
                      <a:lnTo>
                        <a:pt x="214" y="452"/>
                      </a:lnTo>
                      <a:lnTo>
                        <a:pt x="214" y="454"/>
                      </a:lnTo>
                      <a:lnTo>
                        <a:pt x="214" y="457"/>
                      </a:lnTo>
                      <a:lnTo>
                        <a:pt x="214" y="459"/>
                      </a:lnTo>
                      <a:lnTo>
                        <a:pt x="214" y="462"/>
                      </a:lnTo>
                      <a:lnTo>
                        <a:pt x="204" y="462"/>
                      </a:lnTo>
                      <a:lnTo>
                        <a:pt x="193" y="462"/>
                      </a:lnTo>
                      <a:lnTo>
                        <a:pt x="182" y="462"/>
                      </a:lnTo>
                      <a:lnTo>
                        <a:pt x="171" y="461"/>
                      </a:lnTo>
                      <a:lnTo>
                        <a:pt x="160" y="461"/>
                      </a:lnTo>
                      <a:lnTo>
                        <a:pt x="150" y="461"/>
                      </a:lnTo>
                      <a:lnTo>
                        <a:pt x="139" y="461"/>
                      </a:lnTo>
                      <a:lnTo>
                        <a:pt x="127" y="461"/>
                      </a:lnTo>
                      <a:lnTo>
                        <a:pt x="117" y="461"/>
                      </a:lnTo>
                      <a:lnTo>
                        <a:pt x="106" y="461"/>
                      </a:lnTo>
                      <a:lnTo>
                        <a:pt x="96" y="461"/>
                      </a:lnTo>
                      <a:lnTo>
                        <a:pt x="84" y="461"/>
                      </a:lnTo>
                      <a:lnTo>
                        <a:pt x="74" y="461"/>
                      </a:lnTo>
                      <a:lnTo>
                        <a:pt x="63" y="461"/>
                      </a:lnTo>
                      <a:lnTo>
                        <a:pt x="51" y="461"/>
                      </a:lnTo>
                      <a:lnTo>
                        <a:pt x="41" y="461"/>
                      </a:lnTo>
                      <a:lnTo>
                        <a:pt x="40" y="457"/>
                      </a:lnTo>
                      <a:lnTo>
                        <a:pt x="40" y="453"/>
                      </a:lnTo>
                      <a:lnTo>
                        <a:pt x="39" y="449"/>
                      </a:lnTo>
                      <a:lnTo>
                        <a:pt x="39" y="444"/>
                      </a:lnTo>
                      <a:lnTo>
                        <a:pt x="34" y="444"/>
                      </a:lnTo>
                      <a:lnTo>
                        <a:pt x="29" y="443"/>
                      </a:lnTo>
                      <a:lnTo>
                        <a:pt x="25" y="443"/>
                      </a:lnTo>
                      <a:lnTo>
                        <a:pt x="20" y="443"/>
                      </a:lnTo>
                      <a:lnTo>
                        <a:pt x="15" y="443"/>
                      </a:lnTo>
                      <a:lnTo>
                        <a:pt x="10" y="443"/>
                      </a:lnTo>
                      <a:lnTo>
                        <a:pt x="6" y="442"/>
                      </a:lnTo>
                      <a:lnTo>
                        <a:pt x="1" y="442"/>
                      </a:lnTo>
                      <a:lnTo>
                        <a:pt x="1" y="335"/>
                      </a:lnTo>
                      <a:lnTo>
                        <a:pt x="1" y="229"/>
                      </a:lnTo>
                      <a:lnTo>
                        <a:pt x="1" y="12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D3C1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Freeform 86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131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3" y="13"/>
                    </a:cxn>
                    <a:cxn ang="0">
                      <a:pos x="26" y="12"/>
                    </a:cxn>
                    <a:cxn ang="0">
                      <a:pos x="40" y="12"/>
                    </a:cxn>
                    <a:cxn ang="0">
                      <a:pos x="52" y="11"/>
                    </a:cxn>
                    <a:cxn ang="0">
                      <a:pos x="66" y="10"/>
                    </a:cxn>
                    <a:cxn ang="0">
                      <a:pos x="80" y="9"/>
                    </a:cxn>
                    <a:cxn ang="0">
                      <a:pos x="93" y="8"/>
                    </a:cxn>
                    <a:cxn ang="0">
                      <a:pos x="106" y="7"/>
                    </a:cxn>
                    <a:cxn ang="0">
                      <a:pos x="120" y="7"/>
                    </a:cxn>
                    <a:cxn ang="0">
                      <a:pos x="133" y="6"/>
                    </a:cxn>
                    <a:cxn ang="0">
                      <a:pos x="146" y="5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97"/>
                    </a:cxn>
                    <a:cxn ang="0">
                      <a:pos x="214" y="192"/>
                    </a:cxn>
                    <a:cxn ang="0">
                      <a:pos x="214" y="288"/>
                    </a:cxn>
                    <a:cxn ang="0">
                      <a:pos x="214" y="384"/>
                    </a:cxn>
                    <a:cxn ang="0">
                      <a:pos x="214" y="386"/>
                    </a:cxn>
                    <a:cxn ang="0">
                      <a:pos x="214" y="388"/>
                    </a:cxn>
                    <a:cxn ang="0">
                      <a:pos x="214" y="392"/>
                    </a:cxn>
                    <a:cxn ang="0">
                      <a:pos x="214" y="394"/>
                    </a:cxn>
                    <a:cxn ang="0">
                      <a:pos x="204" y="394"/>
                    </a:cxn>
                    <a:cxn ang="0">
                      <a:pos x="193" y="394"/>
                    </a:cxn>
                    <a:cxn ang="0">
                      <a:pos x="182" y="394"/>
                    </a:cxn>
                    <a:cxn ang="0">
                      <a:pos x="171" y="394"/>
                    </a:cxn>
                    <a:cxn ang="0">
                      <a:pos x="160" y="394"/>
                    </a:cxn>
                    <a:cxn ang="0">
                      <a:pos x="150" y="394"/>
                    </a:cxn>
                    <a:cxn ang="0">
                      <a:pos x="139" y="394"/>
                    </a:cxn>
                    <a:cxn ang="0">
                      <a:pos x="127" y="393"/>
                    </a:cxn>
                    <a:cxn ang="0">
                      <a:pos x="117" y="393"/>
                    </a:cxn>
                    <a:cxn ang="0">
                      <a:pos x="106" y="393"/>
                    </a:cxn>
                    <a:cxn ang="0">
                      <a:pos x="96" y="393"/>
                    </a:cxn>
                    <a:cxn ang="0">
                      <a:pos x="84" y="393"/>
                    </a:cxn>
                    <a:cxn ang="0">
                      <a:pos x="74" y="393"/>
                    </a:cxn>
                    <a:cxn ang="0">
                      <a:pos x="63" y="393"/>
                    </a:cxn>
                    <a:cxn ang="0">
                      <a:pos x="51" y="393"/>
                    </a:cxn>
                    <a:cxn ang="0">
                      <a:pos x="41" y="393"/>
                    </a:cxn>
                    <a:cxn ang="0">
                      <a:pos x="40" y="389"/>
                    </a:cxn>
                    <a:cxn ang="0">
                      <a:pos x="40" y="385"/>
                    </a:cxn>
                    <a:cxn ang="0">
                      <a:pos x="39" y="382"/>
                    </a:cxn>
                    <a:cxn ang="0">
                      <a:pos x="39" y="379"/>
                    </a:cxn>
                    <a:cxn ang="0">
                      <a:pos x="34" y="379"/>
                    </a:cxn>
                    <a:cxn ang="0">
                      <a:pos x="29" y="378"/>
                    </a:cxn>
                    <a:cxn ang="0">
                      <a:pos x="25" y="378"/>
                    </a:cxn>
                    <a:cxn ang="0">
                      <a:pos x="20" y="378"/>
                    </a:cxn>
                    <a:cxn ang="0">
                      <a:pos x="15" y="378"/>
                    </a:cxn>
                    <a:cxn ang="0">
                      <a:pos x="10" y="378"/>
                    </a:cxn>
                    <a:cxn ang="0">
                      <a:pos x="6" y="377"/>
                    </a:cxn>
                    <a:cxn ang="0">
                      <a:pos x="1" y="377"/>
                    </a:cxn>
                    <a:cxn ang="0">
                      <a:pos x="1" y="286"/>
                    </a:cxn>
                    <a:cxn ang="0">
                      <a:pos x="1" y="196"/>
                    </a:cxn>
                    <a:cxn ang="0">
                      <a:pos x="1" y="105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14" h="394">
                      <a:moveTo>
                        <a:pt x="0" y="14"/>
                      </a:moveTo>
                      <a:lnTo>
                        <a:pt x="13" y="13"/>
                      </a:lnTo>
                      <a:lnTo>
                        <a:pt x="26" y="12"/>
                      </a:lnTo>
                      <a:lnTo>
                        <a:pt x="40" y="12"/>
                      </a:lnTo>
                      <a:lnTo>
                        <a:pt x="52" y="11"/>
                      </a:lnTo>
                      <a:lnTo>
                        <a:pt x="66" y="10"/>
                      </a:lnTo>
                      <a:lnTo>
                        <a:pt x="80" y="9"/>
                      </a:lnTo>
                      <a:lnTo>
                        <a:pt x="93" y="8"/>
                      </a:lnTo>
                      <a:lnTo>
                        <a:pt x="106" y="7"/>
                      </a:lnTo>
                      <a:lnTo>
                        <a:pt x="120" y="7"/>
                      </a:lnTo>
                      <a:lnTo>
                        <a:pt x="133" y="6"/>
                      </a:lnTo>
                      <a:lnTo>
                        <a:pt x="146" y="5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97"/>
                      </a:lnTo>
                      <a:lnTo>
                        <a:pt x="214" y="192"/>
                      </a:lnTo>
                      <a:lnTo>
                        <a:pt x="214" y="288"/>
                      </a:lnTo>
                      <a:lnTo>
                        <a:pt x="214" y="384"/>
                      </a:lnTo>
                      <a:lnTo>
                        <a:pt x="214" y="386"/>
                      </a:lnTo>
                      <a:lnTo>
                        <a:pt x="214" y="388"/>
                      </a:lnTo>
                      <a:lnTo>
                        <a:pt x="214" y="392"/>
                      </a:lnTo>
                      <a:lnTo>
                        <a:pt x="214" y="394"/>
                      </a:lnTo>
                      <a:lnTo>
                        <a:pt x="204" y="394"/>
                      </a:lnTo>
                      <a:lnTo>
                        <a:pt x="193" y="394"/>
                      </a:lnTo>
                      <a:lnTo>
                        <a:pt x="182" y="394"/>
                      </a:lnTo>
                      <a:lnTo>
                        <a:pt x="171" y="394"/>
                      </a:lnTo>
                      <a:lnTo>
                        <a:pt x="160" y="394"/>
                      </a:lnTo>
                      <a:lnTo>
                        <a:pt x="150" y="394"/>
                      </a:lnTo>
                      <a:lnTo>
                        <a:pt x="139" y="394"/>
                      </a:lnTo>
                      <a:lnTo>
                        <a:pt x="127" y="393"/>
                      </a:lnTo>
                      <a:lnTo>
                        <a:pt x="117" y="393"/>
                      </a:lnTo>
                      <a:lnTo>
                        <a:pt x="106" y="393"/>
                      </a:lnTo>
                      <a:lnTo>
                        <a:pt x="96" y="393"/>
                      </a:lnTo>
                      <a:lnTo>
                        <a:pt x="84" y="393"/>
                      </a:lnTo>
                      <a:lnTo>
                        <a:pt x="74" y="393"/>
                      </a:lnTo>
                      <a:lnTo>
                        <a:pt x="63" y="393"/>
                      </a:lnTo>
                      <a:lnTo>
                        <a:pt x="51" y="393"/>
                      </a:lnTo>
                      <a:lnTo>
                        <a:pt x="41" y="393"/>
                      </a:lnTo>
                      <a:lnTo>
                        <a:pt x="40" y="389"/>
                      </a:lnTo>
                      <a:lnTo>
                        <a:pt x="40" y="385"/>
                      </a:lnTo>
                      <a:lnTo>
                        <a:pt x="39" y="382"/>
                      </a:lnTo>
                      <a:lnTo>
                        <a:pt x="39" y="379"/>
                      </a:lnTo>
                      <a:lnTo>
                        <a:pt x="34" y="379"/>
                      </a:lnTo>
                      <a:lnTo>
                        <a:pt x="29" y="378"/>
                      </a:lnTo>
                      <a:lnTo>
                        <a:pt x="25" y="378"/>
                      </a:lnTo>
                      <a:lnTo>
                        <a:pt x="20" y="378"/>
                      </a:lnTo>
                      <a:lnTo>
                        <a:pt x="15" y="378"/>
                      </a:lnTo>
                      <a:lnTo>
                        <a:pt x="10" y="378"/>
                      </a:lnTo>
                      <a:lnTo>
                        <a:pt x="6" y="377"/>
                      </a:lnTo>
                      <a:lnTo>
                        <a:pt x="1" y="377"/>
                      </a:lnTo>
                      <a:lnTo>
                        <a:pt x="1" y="286"/>
                      </a:lnTo>
                      <a:lnTo>
                        <a:pt x="1" y="196"/>
                      </a:lnTo>
                      <a:lnTo>
                        <a:pt x="1" y="10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8C9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Freeform 87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109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3" y="13"/>
                    </a:cxn>
                    <a:cxn ang="0">
                      <a:pos x="26" y="12"/>
                    </a:cxn>
                    <a:cxn ang="0">
                      <a:pos x="40" y="12"/>
                    </a:cxn>
                    <a:cxn ang="0">
                      <a:pos x="52" y="11"/>
                    </a:cxn>
                    <a:cxn ang="0">
                      <a:pos x="66" y="10"/>
                    </a:cxn>
                    <a:cxn ang="0">
                      <a:pos x="80" y="9"/>
                    </a:cxn>
                    <a:cxn ang="0">
                      <a:pos x="93" y="8"/>
                    </a:cxn>
                    <a:cxn ang="0">
                      <a:pos x="106" y="7"/>
                    </a:cxn>
                    <a:cxn ang="0">
                      <a:pos x="120" y="7"/>
                    </a:cxn>
                    <a:cxn ang="0">
                      <a:pos x="133" y="6"/>
                    </a:cxn>
                    <a:cxn ang="0">
                      <a:pos x="146" y="5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80"/>
                    </a:cxn>
                    <a:cxn ang="0">
                      <a:pos x="214" y="159"/>
                    </a:cxn>
                    <a:cxn ang="0">
                      <a:pos x="214" y="238"/>
                    </a:cxn>
                    <a:cxn ang="0">
                      <a:pos x="214" y="318"/>
                    </a:cxn>
                    <a:cxn ang="0">
                      <a:pos x="214" y="320"/>
                    </a:cxn>
                    <a:cxn ang="0">
                      <a:pos x="214" y="322"/>
                    </a:cxn>
                    <a:cxn ang="0">
                      <a:pos x="214" y="324"/>
                    </a:cxn>
                    <a:cxn ang="0">
                      <a:pos x="214" y="326"/>
                    </a:cxn>
                    <a:cxn ang="0">
                      <a:pos x="204" y="326"/>
                    </a:cxn>
                    <a:cxn ang="0">
                      <a:pos x="193" y="326"/>
                    </a:cxn>
                    <a:cxn ang="0">
                      <a:pos x="182" y="326"/>
                    </a:cxn>
                    <a:cxn ang="0">
                      <a:pos x="171" y="326"/>
                    </a:cxn>
                    <a:cxn ang="0">
                      <a:pos x="160" y="326"/>
                    </a:cxn>
                    <a:cxn ang="0">
                      <a:pos x="150" y="326"/>
                    </a:cxn>
                    <a:cxn ang="0">
                      <a:pos x="139" y="326"/>
                    </a:cxn>
                    <a:cxn ang="0">
                      <a:pos x="127" y="326"/>
                    </a:cxn>
                    <a:cxn ang="0">
                      <a:pos x="117" y="326"/>
                    </a:cxn>
                    <a:cxn ang="0">
                      <a:pos x="106" y="326"/>
                    </a:cxn>
                    <a:cxn ang="0">
                      <a:pos x="96" y="326"/>
                    </a:cxn>
                    <a:cxn ang="0">
                      <a:pos x="84" y="326"/>
                    </a:cxn>
                    <a:cxn ang="0">
                      <a:pos x="74" y="325"/>
                    </a:cxn>
                    <a:cxn ang="0">
                      <a:pos x="63" y="325"/>
                    </a:cxn>
                    <a:cxn ang="0">
                      <a:pos x="51" y="325"/>
                    </a:cxn>
                    <a:cxn ang="0">
                      <a:pos x="41" y="325"/>
                    </a:cxn>
                    <a:cxn ang="0">
                      <a:pos x="40" y="323"/>
                    </a:cxn>
                    <a:cxn ang="0">
                      <a:pos x="40" y="320"/>
                    </a:cxn>
                    <a:cxn ang="0">
                      <a:pos x="39" y="316"/>
                    </a:cxn>
                    <a:cxn ang="0">
                      <a:pos x="39" y="313"/>
                    </a:cxn>
                    <a:cxn ang="0">
                      <a:pos x="34" y="313"/>
                    </a:cxn>
                    <a:cxn ang="0">
                      <a:pos x="29" y="313"/>
                    </a:cxn>
                    <a:cxn ang="0">
                      <a:pos x="25" y="313"/>
                    </a:cxn>
                    <a:cxn ang="0">
                      <a:pos x="20" y="313"/>
                    </a:cxn>
                    <a:cxn ang="0">
                      <a:pos x="15" y="313"/>
                    </a:cxn>
                    <a:cxn ang="0">
                      <a:pos x="10" y="313"/>
                    </a:cxn>
                    <a:cxn ang="0">
                      <a:pos x="6" y="312"/>
                    </a:cxn>
                    <a:cxn ang="0">
                      <a:pos x="1" y="312"/>
                    </a:cxn>
                    <a:cxn ang="0">
                      <a:pos x="1" y="237"/>
                    </a:cxn>
                    <a:cxn ang="0">
                      <a:pos x="1" y="163"/>
                    </a:cxn>
                    <a:cxn ang="0">
                      <a:pos x="1" y="88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14" h="326">
                      <a:moveTo>
                        <a:pt x="0" y="14"/>
                      </a:moveTo>
                      <a:lnTo>
                        <a:pt x="13" y="13"/>
                      </a:lnTo>
                      <a:lnTo>
                        <a:pt x="26" y="12"/>
                      </a:lnTo>
                      <a:lnTo>
                        <a:pt x="40" y="12"/>
                      </a:lnTo>
                      <a:lnTo>
                        <a:pt x="52" y="11"/>
                      </a:lnTo>
                      <a:lnTo>
                        <a:pt x="66" y="10"/>
                      </a:lnTo>
                      <a:lnTo>
                        <a:pt x="80" y="9"/>
                      </a:lnTo>
                      <a:lnTo>
                        <a:pt x="93" y="8"/>
                      </a:lnTo>
                      <a:lnTo>
                        <a:pt x="106" y="7"/>
                      </a:lnTo>
                      <a:lnTo>
                        <a:pt x="120" y="7"/>
                      </a:lnTo>
                      <a:lnTo>
                        <a:pt x="133" y="6"/>
                      </a:lnTo>
                      <a:lnTo>
                        <a:pt x="146" y="5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80"/>
                      </a:lnTo>
                      <a:lnTo>
                        <a:pt x="214" y="159"/>
                      </a:lnTo>
                      <a:lnTo>
                        <a:pt x="214" y="238"/>
                      </a:lnTo>
                      <a:lnTo>
                        <a:pt x="214" y="318"/>
                      </a:lnTo>
                      <a:lnTo>
                        <a:pt x="214" y="320"/>
                      </a:lnTo>
                      <a:lnTo>
                        <a:pt x="214" y="322"/>
                      </a:lnTo>
                      <a:lnTo>
                        <a:pt x="214" y="324"/>
                      </a:lnTo>
                      <a:lnTo>
                        <a:pt x="214" y="326"/>
                      </a:lnTo>
                      <a:lnTo>
                        <a:pt x="204" y="326"/>
                      </a:lnTo>
                      <a:lnTo>
                        <a:pt x="193" y="326"/>
                      </a:lnTo>
                      <a:lnTo>
                        <a:pt x="182" y="326"/>
                      </a:lnTo>
                      <a:lnTo>
                        <a:pt x="171" y="326"/>
                      </a:lnTo>
                      <a:lnTo>
                        <a:pt x="160" y="326"/>
                      </a:lnTo>
                      <a:lnTo>
                        <a:pt x="150" y="326"/>
                      </a:lnTo>
                      <a:lnTo>
                        <a:pt x="139" y="326"/>
                      </a:lnTo>
                      <a:lnTo>
                        <a:pt x="127" y="326"/>
                      </a:lnTo>
                      <a:lnTo>
                        <a:pt x="117" y="326"/>
                      </a:lnTo>
                      <a:lnTo>
                        <a:pt x="106" y="326"/>
                      </a:lnTo>
                      <a:lnTo>
                        <a:pt x="96" y="326"/>
                      </a:lnTo>
                      <a:lnTo>
                        <a:pt x="84" y="326"/>
                      </a:lnTo>
                      <a:lnTo>
                        <a:pt x="74" y="325"/>
                      </a:lnTo>
                      <a:lnTo>
                        <a:pt x="63" y="325"/>
                      </a:lnTo>
                      <a:lnTo>
                        <a:pt x="51" y="325"/>
                      </a:lnTo>
                      <a:lnTo>
                        <a:pt x="41" y="325"/>
                      </a:lnTo>
                      <a:lnTo>
                        <a:pt x="40" y="323"/>
                      </a:lnTo>
                      <a:lnTo>
                        <a:pt x="40" y="320"/>
                      </a:lnTo>
                      <a:lnTo>
                        <a:pt x="39" y="316"/>
                      </a:lnTo>
                      <a:lnTo>
                        <a:pt x="39" y="313"/>
                      </a:lnTo>
                      <a:lnTo>
                        <a:pt x="34" y="313"/>
                      </a:lnTo>
                      <a:lnTo>
                        <a:pt x="29" y="313"/>
                      </a:lnTo>
                      <a:lnTo>
                        <a:pt x="25" y="313"/>
                      </a:lnTo>
                      <a:lnTo>
                        <a:pt x="20" y="313"/>
                      </a:lnTo>
                      <a:lnTo>
                        <a:pt x="15" y="313"/>
                      </a:lnTo>
                      <a:lnTo>
                        <a:pt x="10" y="313"/>
                      </a:lnTo>
                      <a:lnTo>
                        <a:pt x="6" y="312"/>
                      </a:lnTo>
                      <a:lnTo>
                        <a:pt x="1" y="312"/>
                      </a:lnTo>
                      <a:lnTo>
                        <a:pt x="1" y="237"/>
                      </a:lnTo>
                      <a:lnTo>
                        <a:pt x="1" y="163"/>
                      </a:lnTo>
                      <a:lnTo>
                        <a:pt x="1" y="8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DD1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Freeform 88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8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3" y="12"/>
                    </a:cxn>
                    <a:cxn ang="0">
                      <a:pos x="26" y="11"/>
                    </a:cxn>
                    <a:cxn ang="0">
                      <a:pos x="40" y="11"/>
                    </a:cxn>
                    <a:cxn ang="0">
                      <a:pos x="52" y="10"/>
                    </a:cxn>
                    <a:cxn ang="0">
                      <a:pos x="66" y="9"/>
                    </a:cxn>
                    <a:cxn ang="0">
                      <a:pos x="80" y="8"/>
                    </a:cxn>
                    <a:cxn ang="0">
                      <a:pos x="93" y="8"/>
                    </a:cxn>
                    <a:cxn ang="0">
                      <a:pos x="106" y="7"/>
                    </a:cxn>
                    <a:cxn ang="0">
                      <a:pos x="120" y="6"/>
                    </a:cxn>
                    <a:cxn ang="0">
                      <a:pos x="133" y="5"/>
                    </a:cxn>
                    <a:cxn ang="0">
                      <a:pos x="146" y="5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2"/>
                    </a:cxn>
                    <a:cxn ang="0">
                      <a:pos x="213" y="0"/>
                    </a:cxn>
                    <a:cxn ang="0">
                      <a:pos x="213" y="63"/>
                    </a:cxn>
                    <a:cxn ang="0">
                      <a:pos x="214" y="125"/>
                    </a:cxn>
                    <a:cxn ang="0">
                      <a:pos x="214" y="188"/>
                    </a:cxn>
                    <a:cxn ang="0">
                      <a:pos x="214" y="250"/>
                    </a:cxn>
                    <a:cxn ang="0">
                      <a:pos x="214" y="252"/>
                    </a:cxn>
                    <a:cxn ang="0">
                      <a:pos x="214" y="254"/>
                    </a:cxn>
                    <a:cxn ang="0">
                      <a:pos x="214" y="255"/>
                    </a:cxn>
                    <a:cxn ang="0">
                      <a:pos x="214" y="257"/>
                    </a:cxn>
                    <a:cxn ang="0">
                      <a:pos x="204" y="257"/>
                    </a:cxn>
                    <a:cxn ang="0">
                      <a:pos x="193" y="257"/>
                    </a:cxn>
                    <a:cxn ang="0">
                      <a:pos x="182" y="257"/>
                    </a:cxn>
                    <a:cxn ang="0">
                      <a:pos x="171" y="257"/>
                    </a:cxn>
                    <a:cxn ang="0">
                      <a:pos x="160" y="257"/>
                    </a:cxn>
                    <a:cxn ang="0">
                      <a:pos x="150" y="257"/>
                    </a:cxn>
                    <a:cxn ang="0">
                      <a:pos x="139" y="257"/>
                    </a:cxn>
                    <a:cxn ang="0">
                      <a:pos x="127" y="257"/>
                    </a:cxn>
                    <a:cxn ang="0">
                      <a:pos x="117" y="257"/>
                    </a:cxn>
                    <a:cxn ang="0">
                      <a:pos x="106" y="257"/>
                    </a:cxn>
                    <a:cxn ang="0">
                      <a:pos x="96" y="257"/>
                    </a:cxn>
                    <a:cxn ang="0">
                      <a:pos x="84" y="257"/>
                    </a:cxn>
                    <a:cxn ang="0">
                      <a:pos x="74" y="257"/>
                    </a:cxn>
                    <a:cxn ang="0">
                      <a:pos x="63" y="257"/>
                    </a:cxn>
                    <a:cxn ang="0">
                      <a:pos x="51" y="257"/>
                    </a:cxn>
                    <a:cxn ang="0">
                      <a:pos x="41" y="257"/>
                    </a:cxn>
                    <a:cxn ang="0">
                      <a:pos x="40" y="255"/>
                    </a:cxn>
                    <a:cxn ang="0">
                      <a:pos x="40" y="252"/>
                    </a:cxn>
                    <a:cxn ang="0">
                      <a:pos x="39" y="250"/>
                    </a:cxn>
                    <a:cxn ang="0">
                      <a:pos x="39" y="248"/>
                    </a:cxn>
                    <a:cxn ang="0">
                      <a:pos x="34" y="248"/>
                    </a:cxn>
                    <a:cxn ang="0">
                      <a:pos x="29" y="248"/>
                    </a:cxn>
                    <a:cxn ang="0">
                      <a:pos x="25" y="248"/>
                    </a:cxn>
                    <a:cxn ang="0">
                      <a:pos x="20" y="248"/>
                    </a:cxn>
                    <a:cxn ang="0">
                      <a:pos x="15" y="248"/>
                    </a:cxn>
                    <a:cxn ang="0">
                      <a:pos x="10" y="248"/>
                    </a:cxn>
                    <a:cxn ang="0">
                      <a:pos x="6" y="247"/>
                    </a:cxn>
                    <a:cxn ang="0">
                      <a:pos x="1" y="247"/>
                    </a:cxn>
                    <a:cxn ang="0">
                      <a:pos x="1" y="189"/>
                    </a:cxn>
                    <a:cxn ang="0">
                      <a:pos x="1" y="130"/>
                    </a:cxn>
                    <a:cxn ang="0">
                      <a:pos x="1" y="7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14" h="257">
                      <a:moveTo>
                        <a:pt x="0" y="13"/>
                      </a:moveTo>
                      <a:lnTo>
                        <a:pt x="13" y="12"/>
                      </a:lnTo>
                      <a:lnTo>
                        <a:pt x="26" y="11"/>
                      </a:lnTo>
                      <a:lnTo>
                        <a:pt x="40" y="11"/>
                      </a:lnTo>
                      <a:lnTo>
                        <a:pt x="52" y="10"/>
                      </a:lnTo>
                      <a:lnTo>
                        <a:pt x="66" y="9"/>
                      </a:lnTo>
                      <a:lnTo>
                        <a:pt x="80" y="8"/>
                      </a:lnTo>
                      <a:lnTo>
                        <a:pt x="93" y="8"/>
                      </a:lnTo>
                      <a:lnTo>
                        <a:pt x="106" y="7"/>
                      </a:lnTo>
                      <a:lnTo>
                        <a:pt x="120" y="6"/>
                      </a:lnTo>
                      <a:lnTo>
                        <a:pt x="133" y="5"/>
                      </a:lnTo>
                      <a:lnTo>
                        <a:pt x="146" y="5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2"/>
                      </a:lnTo>
                      <a:lnTo>
                        <a:pt x="213" y="0"/>
                      </a:lnTo>
                      <a:lnTo>
                        <a:pt x="213" y="63"/>
                      </a:lnTo>
                      <a:lnTo>
                        <a:pt x="214" y="125"/>
                      </a:lnTo>
                      <a:lnTo>
                        <a:pt x="214" y="188"/>
                      </a:lnTo>
                      <a:lnTo>
                        <a:pt x="214" y="250"/>
                      </a:lnTo>
                      <a:lnTo>
                        <a:pt x="214" y="252"/>
                      </a:lnTo>
                      <a:lnTo>
                        <a:pt x="214" y="254"/>
                      </a:lnTo>
                      <a:lnTo>
                        <a:pt x="214" y="255"/>
                      </a:lnTo>
                      <a:lnTo>
                        <a:pt x="214" y="257"/>
                      </a:lnTo>
                      <a:lnTo>
                        <a:pt x="204" y="257"/>
                      </a:lnTo>
                      <a:lnTo>
                        <a:pt x="193" y="257"/>
                      </a:lnTo>
                      <a:lnTo>
                        <a:pt x="182" y="257"/>
                      </a:lnTo>
                      <a:lnTo>
                        <a:pt x="171" y="257"/>
                      </a:lnTo>
                      <a:lnTo>
                        <a:pt x="160" y="257"/>
                      </a:lnTo>
                      <a:lnTo>
                        <a:pt x="150" y="257"/>
                      </a:lnTo>
                      <a:lnTo>
                        <a:pt x="139" y="257"/>
                      </a:lnTo>
                      <a:lnTo>
                        <a:pt x="127" y="257"/>
                      </a:lnTo>
                      <a:lnTo>
                        <a:pt x="117" y="257"/>
                      </a:lnTo>
                      <a:lnTo>
                        <a:pt x="106" y="257"/>
                      </a:lnTo>
                      <a:lnTo>
                        <a:pt x="96" y="257"/>
                      </a:lnTo>
                      <a:lnTo>
                        <a:pt x="84" y="257"/>
                      </a:lnTo>
                      <a:lnTo>
                        <a:pt x="74" y="257"/>
                      </a:lnTo>
                      <a:lnTo>
                        <a:pt x="63" y="257"/>
                      </a:lnTo>
                      <a:lnTo>
                        <a:pt x="51" y="257"/>
                      </a:lnTo>
                      <a:lnTo>
                        <a:pt x="41" y="257"/>
                      </a:lnTo>
                      <a:lnTo>
                        <a:pt x="40" y="255"/>
                      </a:lnTo>
                      <a:lnTo>
                        <a:pt x="40" y="252"/>
                      </a:lnTo>
                      <a:lnTo>
                        <a:pt x="39" y="250"/>
                      </a:lnTo>
                      <a:lnTo>
                        <a:pt x="39" y="248"/>
                      </a:lnTo>
                      <a:lnTo>
                        <a:pt x="34" y="248"/>
                      </a:lnTo>
                      <a:lnTo>
                        <a:pt x="29" y="248"/>
                      </a:lnTo>
                      <a:lnTo>
                        <a:pt x="25" y="248"/>
                      </a:lnTo>
                      <a:lnTo>
                        <a:pt x="20" y="248"/>
                      </a:lnTo>
                      <a:lnTo>
                        <a:pt x="15" y="248"/>
                      </a:lnTo>
                      <a:lnTo>
                        <a:pt x="10" y="248"/>
                      </a:lnTo>
                      <a:lnTo>
                        <a:pt x="6" y="247"/>
                      </a:lnTo>
                      <a:lnTo>
                        <a:pt x="1" y="247"/>
                      </a:lnTo>
                      <a:lnTo>
                        <a:pt x="1" y="189"/>
                      </a:lnTo>
                      <a:lnTo>
                        <a:pt x="1" y="130"/>
                      </a:lnTo>
                      <a:lnTo>
                        <a:pt x="1" y="7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5D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Freeform 89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6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13" y="0"/>
                    </a:cxn>
                    <a:cxn ang="0">
                      <a:pos x="214" y="183"/>
                    </a:cxn>
                    <a:cxn ang="0">
                      <a:pos x="214" y="190"/>
                    </a:cxn>
                    <a:cxn ang="0">
                      <a:pos x="41" y="190"/>
                    </a:cxn>
                    <a:cxn ang="0">
                      <a:pos x="39" y="183"/>
                    </a:cxn>
                    <a:cxn ang="0">
                      <a:pos x="1" y="18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214" h="190">
                      <a:moveTo>
                        <a:pt x="0" y="12"/>
                      </a:moveTo>
                      <a:lnTo>
                        <a:pt x="213" y="0"/>
                      </a:lnTo>
                      <a:lnTo>
                        <a:pt x="214" y="183"/>
                      </a:lnTo>
                      <a:lnTo>
                        <a:pt x="214" y="190"/>
                      </a:lnTo>
                      <a:lnTo>
                        <a:pt x="41" y="190"/>
                      </a:lnTo>
                      <a:lnTo>
                        <a:pt x="39" y="183"/>
                      </a:lnTo>
                      <a:lnTo>
                        <a:pt x="1" y="18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Freeform 90"/>
                <p:cNvSpPr>
                  <a:spLocks/>
                </p:cNvSpPr>
                <p:nvPr/>
              </p:nvSpPr>
              <p:spPr bwMode="auto">
                <a:xfrm>
                  <a:off x="1397" y="960"/>
                  <a:ext cx="247" cy="332"/>
                </a:xfrm>
                <a:custGeom>
                  <a:avLst/>
                  <a:gdLst/>
                  <a:ahLst/>
                  <a:cxnLst>
                    <a:cxn ang="0">
                      <a:pos x="59" y="103"/>
                    </a:cxn>
                    <a:cxn ang="0">
                      <a:pos x="103" y="91"/>
                    </a:cxn>
                    <a:cxn ang="0">
                      <a:pos x="146" y="80"/>
                    </a:cxn>
                    <a:cxn ang="0">
                      <a:pos x="189" y="71"/>
                    </a:cxn>
                    <a:cxn ang="0">
                      <a:pos x="233" y="61"/>
                    </a:cxn>
                    <a:cxn ang="0">
                      <a:pos x="277" y="53"/>
                    </a:cxn>
                    <a:cxn ang="0">
                      <a:pos x="320" y="44"/>
                    </a:cxn>
                    <a:cxn ang="0">
                      <a:pos x="365" y="37"/>
                    </a:cxn>
                    <a:cxn ang="0">
                      <a:pos x="408" y="31"/>
                    </a:cxn>
                    <a:cxn ang="0">
                      <a:pos x="453" y="24"/>
                    </a:cxn>
                    <a:cxn ang="0">
                      <a:pos x="497" y="19"/>
                    </a:cxn>
                    <a:cxn ang="0">
                      <a:pos x="541" y="14"/>
                    </a:cxn>
                    <a:cxn ang="0">
                      <a:pos x="586" y="10"/>
                    </a:cxn>
                    <a:cxn ang="0">
                      <a:pos x="630" y="6"/>
                    </a:cxn>
                    <a:cxn ang="0">
                      <a:pos x="675" y="3"/>
                    </a:cxn>
                    <a:cxn ang="0">
                      <a:pos x="720" y="1"/>
                    </a:cxn>
                    <a:cxn ang="0">
                      <a:pos x="731" y="242"/>
                    </a:cxn>
                    <a:cxn ang="0">
                      <a:pos x="721" y="723"/>
                    </a:cxn>
                    <a:cxn ang="0">
                      <a:pos x="712" y="969"/>
                    </a:cxn>
                    <a:cxn ang="0">
                      <a:pos x="678" y="976"/>
                    </a:cxn>
                    <a:cxn ang="0">
                      <a:pos x="640" y="982"/>
                    </a:cxn>
                    <a:cxn ang="0">
                      <a:pos x="599" y="986"/>
                    </a:cxn>
                    <a:cxn ang="0">
                      <a:pos x="554" y="990"/>
                    </a:cxn>
                    <a:cxn ang="0">
                      <a:pos x="508" y="993"/>
                    </a:cxn>
                    <a:cxn ang="0">
                      <a:pos x="459" y="995"/>
                    </a:cxn>
                    <a:cxn ang="0">
                      <a:pos x="409" y="995"/>
                    </a:cxn>
                    <a:cxn ang="0">
                      <a:pos x="360" y="994"/>
                    </a:cxn>
                    <a:cxn ang="0">
                      <a:pos x="310" y="992"/>
                    </a:cxn>
                    <a:cxn ang="0">
                      <a:pos x="260" y="988"/>
                    </a:cxn>
                    <a:cxn ang="0">
                      <a:pos x="213" y="984"/>
                    </a:cxn>
                    <a:cxn ang="0">
                      <a:pos x="167" y="979"/>
                    </a:cxn>
                    <a:cxn ang="0">
                      <a:pos x="124" y="971"/>
                    </a:cxn>
                    <a:cxn ang="0">
                      <a:pos x="84" y="964"/>
                    </a:cxn>
                    <a:cxn ang="0">
                      <a:pos x="48" y="955"/>
                    </a:cxn>
                    <a:cxn ang="0">
                      <a:pos x="17" y="844"/>
                    </a:cxn>
                    <a:cxn ang="0">
                      <a:pos x="1" y="637"/>
                    </a:cxn>
                    <a:cxn ang="0">
                      <a:pos x="2" y="431"/>
                    </a:cxn>
                    <a:cxn ang="0">
                      <a:pos x="21" y="219"/>
                    </a:cxn>
                  </a:cxnLst>
                  <a:rect l="0" t="0" r="r" b="b"/>
                  <a:pathLst>
                    <a:path w="742" h="995">
                      <a:moveTo>
                        <a:pt x="37" y="108"/>
                      </a:moveTo>
                      <a:lnTo>
                        <a:pt x="59" y="103"/>
                      </a:lnTo>
                      <a:lnTo>
                        <a:pt x="81" y="96"/>
                      </a:lnTo>
                      <a:lnTo>
                        <a:pt x="103" y="91"/>
                      </a:lnTo>
                      <a:lnTo>
                        <a:pt x="124" y="86"/>
                      </a:lnTo>
                      <a:lnTo>
                        <a:pt x="146" y="80"/>
                      </a:lnTo>
                      <a:lnTo>
                        <a:pt x="167" y="75"/>
                      </a:lnTo>
                      <a:lnTo>
                        <a:pt x="189" y="71"/>
                      </a:lnTo>
                      <a:lnTo>
                        <a:pt x="212" y="66"/>
                      </a:lnTo>
                      <a:lnTo>
                        <a:pt x="233" y="61"/>
                      </a:lnTo>
                      <a:lnTo>
                        <a:pt x="255" y="57"/>
                      </a:lnTo>
                      <a:lnTo>
                        <a:pt x="277" y="53"/>
                      </a:lnTo>
                      <a:lnTo>
                        <a:pt x="298" y="49"/>
                      </a:lnTo>
                      <a:lnTo>
                        <a:pt x="320" y="44"/>
                      </a:lnTo>
                      <a:lnTo>
                        <a:pt x="343" y="41"/>
                      </a:lnTo>
                      <a:lnTo>
                        <a:pt x="365" y="37"/>
                      </a:lnTo>
                      <a:lnTo>
                        <a:pt x="387" y="34"/>
                      </a:lnTo>
                      <a:lnTo>
                        <a:pt x="408" y="31"/>
                      </a:lnTo>
                      <a:lnTo>
                        <a:pt x="430" y="27"/>
                      </a:lnTo>
                      <a:lnTo>
                        <a:pt x="453" y="24"/>
                      </a:lnTo>
                      <a:lnTo>
                        <a:pt x="475" y="21"/>
                      </a:lnTo>
                      <a:lnTo>
                        <a:pt x="497" y="19"/>
                      </a:lnTo>
                      <a:lnTo>
                        <a:pt x="519" y="16"/>
                      </a:lnTo>
                      <a:lnTo>
                        <a:pt x="541" y="14"/>
                      </a:lnTo>
                      <a:lnTo>
                        <a:pt x="564" y="12"/>
                      </a:lnTo>
                      <a:lnTo>
                        <a:pt x="586" y="10"/>
                      </a:lnTo>
                      <a:lnTo>
                        <a:pt x="608" y="7"/>
                      </a:lnTo>
                      <a:lnTo>
                        <a:pt x="630" y="6"/>
                      </a:lnTo>
                      <a:lnTo>
                        <a:pt x="652" y="4"/>
                      </a:lnTo>
                      <a:lnTo>
                        <a:pt x="675" y="3"/>
                      </a:lnTo>
                      <a:lnTo>
                        <a:pt x="698" y="2"/>
                      </a:lnTo>
                      <a:lnTo>
                        <a:pt x="720" y="1"/>
                      </a:lnTo>
                      <a:lnTo>
                        <a:pt x="742" y="0"/>
                      </a:lnTo>
                      <a:lnTo>
                        <a:pt x="731" y="242"/>
                      </a:lnTo>
                      <a:lnTo>
                        <a:pt x="723" y="482"/>
                      </a:lnTo>
                      <a:lnTo>
                        <a:pt x="721" y="723"/>
                      </a:lnTo>
                      <a:lnTo>
                        <a:pt x="726" y="965"/>
                      </a:lnTo>
                      <a:lnTo>
                        <a:pt x="712" y="969"/>
                      </a:lnTo>
                      <a:lnTo>
                        <a:pt x="695" y="973"/>
                      </a:lnTo>
                      <a:lnTo>
                        <a:pt x="678" y="976"/>
                      </a:lnTo>
                      <a:lnTo>
                        <a:pt x="659" y="979"/>
                      </a:lnTo>
                      <a:lnTo>
                        <a:pt x="640" y="982"/>
                      </a:lnTo>
                      <a:lnTo>
                        <a:pt x="620" y="984"/>
                      </a:lnTo>
                      <a:lnTo>
                        <a:pt x="599" y="986"/>
                      </a:lnTo>
                      <a:lnTo>
                        <a:pt x="576" y="988"/>
                      </a:lnTo>
                      <a:lnTo>
                        <a:pt x="554" y="990"/>
                      </a:lnTo>
                      <a:lnTo>
                        <a:pt x="531" y="992"/>
                      </a:lnTo>
                      <a:lnTo>
                        <a:pt x="508" y="993"/>
                      </a:lnTo>
                      <a:lnTo>
                        <a:pt x="483" y="994"/>
                      </a:lnTo>
                      <a:lnTo>
                        <a:pt x="459" y="995"/>
                      </a:lnTo>
                      <a:lnTo>
                        <a:pt x="434" y="995"/>
                      </a:lnTo>
                      <a:lnTo>
                        <a:pt x="409" y="995"/>
                      </a:lnTo>
                      <a:lnTo>
                        <a:pt x="384" y="995"/>
                      </a:lnTo>
                      <a:lnTo>
                        <a:pt x="360" y="994"/>
                      </a:lnTo>
                      <a:lnTo>
                        <a:pt x="334" y="993"/>
                      </a:lnTo>
                      <a:lnTo>
                        <a:pt x="310" y="992"/>
                      </a:lnTo>
                      <a:lnTo>
                        <a:pt x="285" y="990"/>
                      </a:lnTo>
                      <a:lnTo>
                        <a:pt x="260" y="988"/>
                      </a:lnTo>
                      <a:lnTo>
                        <a:pt x="236" y="986"/>
                      </a:lnTo>
                      <a:lnTo>
                        <a:pt x="213" y="984"/>
                      </a:lnTo>
                      <a:lnTo>
                        <a:pt x="189" y="982"/>
                      </a:lnTo>
                      <a:lnTo>
                        <a:pt x="167" y="979"/>
                      </a:lnTo>
                      <a:lnTo>
                        <a:pt x="145" y="976"/>
                      </a:lnTo>
                      <a:lnTo>
                        <a:pt x="124" y="971"/>
                      </a:lnTo>
                      <a:lnTo>
                        <a:pt x="104" y="968"/>
                      </a:lnTo>
                      <a:lnTo>
                        <a:pt x="84" y="964"/>
                      </a:lnTo>
                      <a:lnTo>
                        <a:pt x="66" y="960"/>
                      </a:lnTo>
                      <a:lnTo>
                        <a:pt x="48" y="955"/>
                      </a:lnTo>
                      <a:lnTo>
                        <a:pt x="32" y="949"/>
                      </a:lnTo>
                      <a:lnTo>
                        <a:pt x="17" y="844"/>
                      </a:lnTo>
                      <a:lnTo>
                        <a:pt x="7" y="740"/>
                      </a:lnTo>
                      <a:lnTo>
                        <a:pt x="1" y="637"/>
                      </a:lnTo>
                      <a:lnTo>
                        <a:pt x="0" y="535"/>
                      </a:lnTo>
                      <a:lnTo>
                        <a:pt x="2" y="431"/>
                      </a:lnTo>
                      <a:lnTo>
                        <a:pt x="10" y="327"/>
                      </a:lnTo>
                      <a:lnTo>
                        <a:pt x="21" y="219"/>
                      </a:lnTo>
                      <a:lnTo>
                        <a:pt x="37" y="108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auto">
                <a:xfrm>
                  <a:off x="1397" y="961"/>
                  <a:ext cx="242" cy="319"/>
                </a:xfrm>
                <a:custGeom>
                  <a:avLst/>
                  <a:gdLst/>
                  <a:ahLst/>
                  <a:cxnLst>
                    <a:cxn ang="0">
                      <a:pos x="37" y="107"/>
                    </a:cxn>
                    <a:cxn ang="0">
                      <a:pos x="58" y="102"/>
                    </a:cxn>
                    <a:cxn ang="0">
                      <a:pos x="80" y="96"/>
                    </a:cxn>
                    <a:cxn ang="0">
                      <a:pos x="101" y="91"/>
                    </a:cxn>
                    <a:cxn ang="0">
                      <a:pos x="122" y="86"/>
                    </a:cxn>
                    <a:cxn ang="0">
                      <a:pos x="143" y="80"/>
                    </a:cxn>
                    <a:cxn ang="0">
                      <a:pos x="164" y="75"/>
                    </a:cxn>
                    <a:cxn ang="0">
                      <a:pos x="185" y="71"/>
                    </a:cxn>
                    <a:cxn ang="0">
                      <a:pos x="206" y="66"/>
                    </a:cxn>
                    <a:cxn ang="0">
                      <a:pos x="228" y="61"/>
                    </a:cxn>
                    <a:cxn ang="0">
                      <a:pos x="249" y="57"/>
                    </a:cxn>
                    <a:cxn ang="0">
                      <a:pos x="271" y="53"/>
                    </a:cxn>
                    <a:cxn ang="0">
                      <a:pos x="292" y="49"/>
                    </a:cxn>
                    <a:cxn ang="0">
                      <a:pos x="313" y="45"/>
                    </a:cxn>
                    <a:cxn ang="0">
                      <a:pos x="335" y="41"/>
                    </a:cxn>
                    <a:cxn ang="0">
                      <a:pos x="356" y="37"/>
                    </a:cxn>
                    <a:cxn ang="0">
                      <a:pos x="378" y="34"/>
                    </a:cxn>
                    <a:cxn ang="0">
                      <a:pos x="400" y="31"/>
                    </a:cxn>
                    <a:cxn ang="0">
                      <a:pos x="421" y="28"/>
                    </a:cxn>
                    <a:cxn ang="0">
                      <a:pos x="443" y="24"/>
                    </a:cxn>
                    <a:cxn ang="0">
                      <a:pos x="464" y="21"/>
                    </a:cxn>
                    <a:cxn ang="0">
                      <a:pos x="487" y="19"/>
                    </a:cxn>
                    <a:cxn ang="0">
                      <a:pos x="508" y="16"/>
                    </a:cxn>
                    <a:cxn ang="0">
                      <a:pos x="530" y="14"/>
                    </a:cxn>
                    <a:cxn ang="0">
                      <a:pos x="551" y="12"/>
                    </a:cxn>
                    <a:cxn ang="0">
                      <a:pos x="573" y="10"/>
                    </a:cxn>
                    <a:cxn ang="0">
                      <a:pos x="594" y="8"/>
                    </a:cxn>
                    <a:cxn ang="0">
                      <a:pos x="617" y="6"/>
                    </a:cxn>
                    <a:cxn ang="0">
                      <a:pos x="638" y="4"/>
                    </a:cxn>
                    <a:cxn ang="0">
                      <a:pos x="660" y="3"/>
                    </a:cxn>
                    <a:cxn ang="0">
                      <a:pos x="681" y="2"/>
                    </a:cxn>
                    <a:cxn ang="0">
                      <a:pos x="703" y="1"/>
                    </a:cxn>
                    <a:cxn ang="0">
                      <a:pos x="724" y="0"/>
                    </a:cxn>
                    <a:cxn ang="0">
                      <a:pos x="714" y="233"/>
                    </a:cxn>
                    <a:cxn ang="0">
                      <a:pos x="705" y="463"/>
                    </a:cxn>
                    <a:cxn ang="0">
                      <a:pos x="703" y="694"/>
                    </a:cxn>
                    <a:cxn ang="0">
                      <a:pos x="709" y="926"/>
                    </a:cxn>
                    <a:cxn ang="0">
                      <a:pos x="678" y="934"/>
                    </a:cxn>
                    <a:cxn ang="0">
                      <a:pos x="643" y="940"/>
                    </a:cxn>
                    <a:cxn ang="0">
                      <a:pos x="604" y="946"/>
                    </a:cxn>
                    <a:cxn ang="0">
                      <a:pos x="562" y="950"/>
                    </a:cxn>
                    <a:cxn ang="0">
                      <a:pos x="517" y="955"/>
                    </a:cxn>
                    <a:cxn ang="0">
                      <a:pos x="472" y="957"/>
                    </a:cxn>
                    <a:cxn ang="0">
                      <a:pos x="423" y="958"/>
                    </a:cxn>
                    <a:cxn ang="0">
                      <a:pos x="376" y="959"/>
                    </a:cxn>
                    <a:cxn ang="0">
                      <a:pos x="326" y="958"/>
                    </a:cxn>
                    <a:cxn ang="0">
                      <a:pos x="278" y="956"/>
                    </a:cxn>
                    <a:cxn ang="0">
                      <a:pos x="231" y="953"/>
                    </a:cxn>
                    <a:cxn ang="0">
                      <a:pos x="185" y="948"/>
                    </a:cxn>
                    <a:cxn ang="0">
                      <a:pos x="142" y="942"/>
                    </a:cxn>
                    <a:cxn ang="0">
                      <a:pos x="102" y="936"/>
                    </a:cxn>
                    <a:cxn ang="0">
                      <a:pos x="65" y="926"/>
                    </a:cxn>
                    <a:cxn ang="0">
                      <a:pos x="32" y="917"/>
                    </a:cxn>
                    <a:cxn ang="0">
                      <a:pos x="17" y="815"/>
                    </a:cxn>
                    <a:cxn ang="0">
                      <a:pos x="8" y="716"/>
                    </a:cxn>
                    <a:cxn ang="0">
                      <a:pos x="1" y="616"/>
                    </a:cxn>
                    <a:cxn ang="0">
                      <a:pos x="0" y="518"/>
                    </a:cxn>
                    <a:cxn ang="0">
                      <a:pos x="3" y="419"/>
                    </a:cxn>
                    <a:cxn ang="0">
                      <a:pos x="11" y="317"/>
                    </a:cxn>
                    <a:cxn ang="0">
                      <a:pos x="22" y="214"/>
                    </a:cxn>
                    <a:cxn ang="0">
                      <a:pos x="37" y="107"/>
                    </a:cxn>
                  </a:cxnLst>
                  <a:rect l="0" t="0" r="r" b="b"/>
                  <a:pathLst>
                    <a:path w="724" h="959">
                      <a:moveTo>
                        <a:pt x="37" y="107"/>
                      </a:moveTo>
                      <a:lnTo>
                        <a:pt x="58" y="102"/>
                      </a:lnTo>
                      <a:lnTo>
                        <a:pt x="80" y="96"/>
                      </a:lnTo>
                      <a:lnTo>
                        <a:pt x="101" y="91"/>
                      </a:lnTo>
                      <a:lnTo>
                        <a:pt x="122" y="86"/>
                      </a:lnTo>
                      <a:lnTo>
                        <a:pt x="143" y="80"/>
                      </a:lnTo>
                      <a:lnTo>
                        <a:pt x="164" y="75"/>
                      </a:lnTo>
                      <a:lnTo>
                        <a:pt x="185" y="71"/>
                      </a:lnTo>
                      <a:lnTo>
                        <a:pt x="206" y="66"/>
                      </a:lnTo>
                      <a:lnTo>
                        <a:pt x="228" y="61"/>
                      </a:lnTo>
                      <a:lnTo>
                        <a:pt x="249" y="57"/>
                      </a:lnTo>
                      <a:lnTo>
                        <a:pt x="271" y="53"/>
                      </a:lnTo>
                      <a:lnTo>
                        <a:pt x="292" y="49"/>
                      </a:lnTo>
                      <a:lnTo>
                        <a:pt x="313" y="45"/>
                      </a:lnTo>
                      <a:lnTo>
                        <a:pt x="335" y="41"/>
                      </a:lnTo>
                      <a:lnTo>
                        <a:pt x="356" y="37"/>
                      </a:lnTo>
                      <a:lnTo>
                        <a:pt x="378" y="34"/>
                      </a:lnTo>
                      <a:lnTo>
                        <a:pt x="400" y="31"/>
                      </a:lnTo>
                      <a:lnTo>
                        <a:pt x="421" y="28"/>
                      </a:lnTo>
                      <a:lnTo>
                        <a:pt x="443" y="24"/>
                      </a:lnTo>
                      <a:lnTo>
                        <a:pt x="464" y="21"/>
                      </a:lnTo>
                      <a:lnTo>
                        <a:pt x="487" y="19"/>
                      </a:lnTo>
                      <a:lnTo>
                        <a:pt x="508" y="16"/>
                      </a:lnTo>
                      <a:lnTo>
                        <a:pt x="530" y="14"/>
                      </a:lnTo>
                      <a:lnTo>
                        <a:pt x="551" y="12"/>
                      </a:lnTo>
                      <a:lnTo>
                        <a:pt x="573" y="10"/>
                      </a:lnTo>
                      <a:lnTo>
                        <a:pt x="594" y="8"/>
                      </a:lnTo>
                      <a:lnTo>
                        <a:pt x="617" y="6"/>
                      </a:lnTo>
                      <a:lnTo>
                        <a:pt x="638" y="4"/>
                      </a:lnTo>
                      <a:lnTo>
                        <a:pt x="660" y="3"/>
                      </a:lnTo>
                      <a:lnTo>
                        <a:pt x="681" y="2"/>
                      </a:lnTo>
                      <a:lnTo>
                        <a:pt x="703" y="1"/>
                      </a:lnTo>
                      <a:lnTo>
                        <a:pt x="724" y="0"/>
                      </a:lnTo>
                      <a:lnTo>
                        <a:pt x="714" y="233"/>
                      </a:lnTo>
                      <a:lnTo>
                        <a:pt x="705" y="463"/>
                      </a:lnTo>
                      <a:lnTo>
                        <a:pt x="703" y="694"/>
                      </a:lnTo>
                      <a:lnTo>
                        <a:pt x="709" y="926"/>
                      </a:lnTo>
                      <a:lnTo>
                        <a:pt x="678" y="934"/>
                      </a:lnTo>
                      <a:lnTo>
                        <a:pt x="643" y="940"/>
                      </a:lnTo>
                      <a:lnTo>
                        <a:pt x="604" y="946"/>
                      </a:lnTo>
                      <a:lnTo>
                        <a:pt x="562" y="950"/>
                      </a:lnTo>
                      <a:lnTo>
                        <a:pt x="517" y="955"/>
                      </a:lnTo>
                      <a:lnTo>
                        <a:pt x="472" y="957"/>
                      </a:lnTo>
                      <a:lnTo>
                        <a:pt x="423" y="958"/>
                      </a:lnTo>
                      <a:lnTo>
                        <a:pt x="376" y="959"/>
                      </a:lnTo>
                      <a:lnTo>
                        <a:pt x="326" y="958"/>
                      </a:lnTo>
                      <a:lnTo>
                        <a:pt x="278" y="956"/>
                      </a:lnTo>
                      <a:lnTo>
                        <a:pt x="231" y="953"/>
                      </a:lnTo>
                      <a:lnTo>
                        <a:pt x="185" y="948"/>
                      </a:lnTo>
                      <a:lnTo>
                        <a:pt x="142" y="942"/>
                      </a:lnTo>
                      <a:lnTo>
                        <a:pt x="102" y="936"/>
                      </a:lnTo>
                      <a:lnTo>
                        <a:pt x="65" y="926"/>
                      </a:lnTo>
                      <a:lnTo>
                        <a:pt x="32" y="917"/>
                      </a:lnTo>
                      <a:lnTo>
                        <a:pt x="17" y="815"/>
                      </a:lnTo>
                      <a:lnTo>
                        <a:pt x="8" y="716"/>
                      </a:lnTo>
                      <a:lnTo>
                        <a:pt x="1" y="616"/>
                      </a:lnTo>
                      <a:lnTo>
                        <a:pt x="0" y="518"/>
                      </a:lnTo>
                      <a:lnTo>
                        <a:pt x="3" y="419"/>
                      </a:lnTo>
                      <a:lnTo>
                        <a:pt x="11" y="317"/>
                      </a:lnTo>
                      <a:lnTo>
                        <a:pt x="22" y="214"/>
                      </a:lnTo>
                      <a:lnTo>
                        <a:pt x="37" y="107"/>
                      </a:lnTo>
                      <a:close/>
                    </a:path>
                  </a:pathLst>
                </a:custGeom>
                <a:solidFill>
                  <a:srgbClr val="AF93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6" name="Freeform 92"/>
                <p:cNvSpPr>
                  <a:spLocks/>
                </p:cNvSpPr>
                <p:nvPr/>
              </p:nvSpPr>
              <p:spPr bwMode="auto">
                <a:xfrm>
                  <a:off x="1398" y="961"/>
                  <a:ext cx="236" cy="308"/>
                </a:xfrm>
                <a:custGeom>
                  <a:avLst/>
                  <a:gdLst/>
                  <a:ahLst/>
                  <a:cxnLst>
                    <a:cxn ang="0">
                      <a:pos x="35" y="106"/>
                    </a:cxn>
                    <a:cxn ang="0">
                      <a:pos x="75" y="95"/>
                    </a:cxn>
                    <a:cxn ang="0">
                      <a:pos x="117" y="85"/>
                    </a:cxn>
                    <a:cxn ang="0">
                      <a:pos x="158" y="75"/>
                    </a:cxn>
                    <a:cxn ang="0">
                      <a:pos x="199" y="66"/>
                    </a:cxn>
                    <a:cxn ang="0">
                      <a:pos x="240" y="56"/>
                    </a:cxn>
                    <a:cxn ang="0">
                      <a:pos x="283" y="49"/>
                    </a:cxn>
                    <a:cxn ang="0">
                      <a:pos x="325" y="40"/>
                    </a:cxn>
                    <a:cxn ang="0">
                      <a:pos x="367" y="34"/>
                    </a:cxn>
                    <a:cxn ang="0">
                      <a:pos x="410" y="27"/>
                    </a:cxn>
                    <a:cxn ang="0">
                      <a:pos x="452" y="21"/>
                    </a:cxn>
                    <a:cxn ang="0">
                      <a:pos x="494" y="16"/>
                    </a:cxn>
                    <a:cxn ang="0">
                      <a:pos x="536" y="12"/>
                    </a:cxn>
                    <a:cxn ang="0">
                      <a:pos x="580" y="8"/>
                    </a:cxn>
                    <a:cxn ang="0">
                      <a:pos x="622" y="4"/>
                    </a:cxn>
                    <a:cxn ang="0">
                      <a:pos x="663" y="2"/>
                    </a:cxn>
                    <a:cxn ang="0">
                      <a:pos x="706" y="0"/>
                    </a:cxn>
                    <a:cxn ang="0">
                      <a:pos x="694" y="224"/>
                    </a:cxn>
                    <a:cxn ang="0">
                      <a:pos x="685" y="444"/>
                    </a:cxn>
                    <a:cxn ang="0">
                      <a:pos x="682" y="664"/>
                    </a:cxn>
                    <a:cxn ang="0">
                      <a:pos x="686" y="888"/>
                    </a:cxn>
                    <a:cxn ang="0">
                      <a:pos x="657" y="896"/>
                    </a:cxn>
                    <a:cxn ang="0">
                      <a:pos x="623" y="902"/>
                    </a:cxn>
                    <a:cxn ang="0">
                      <a:pos x="585" y="907"/>
                    </a:cxn>
                    <a:cxn ang="0">
                      <a:pos x="545" y="913"/>
                    </a:cxn>
                    <a:cxn ang="0">
                      <a:pos x="501" y="917"/>
                    </a:cxn>
                    <a:cxn ang="0">
                      <a:pos x="456" y="919"/>
                    </a:cxn>
                    <a:cxn ang="0">
                      <a:pos x="411" y="921"/>
                    </a:cxn>
                    <a:cxn ang="0">
                      <a:pos x="363" y="922"/>
                    </a:cxn>
                    <a:cxn ang="0">
                      <a:pos x="315" y="922"/>
                    </a:cxn>
                    <a:cxn ang="0">
                      <a:pos x="269" y="921"/>
                    </a:cxn>
                    <a:cxn ang="0">
                      <a:pos x="223" y="918"/>
                    </a:cxn>
                    <a:cxn ang="0">
                      <a:pos x="179" y="915"/>
                    </a:cxn>
                    <a:cxn ang="0">
                      <a:pos x="137" y="909"/>
                    </a:cxn>
                    <a:cxn ang="0">
                      <a:pos x="98" y="903"/>
                    </a:cxn>
                    <a:cxn ang="0">
                      <a:pos x="62" y="895"/>
                    </a:cxn>
                    <a:cxn ang="0">
                      <a:pos x="30" y="885"/>
                    </a:cxn>
                    <a:cxn ang="0">
                      <a:pos x="16" y="787"/>
                    </a:cxn>
                    <a:cxn ang="0">
                      <a:pos x="7" y="691"/>
                    </a:cxn>
                    <a:cxn ang="0">
                      <a:pos x="1" y="596"/>
                    </a:cxn>
                    <a:cxn ang="0">
                      <a:pos x="0" y="501"/>
                    </a:cxn>
                    <a:cxn ang="0">
                      <a:pos x="4" y="405"/>
                    </a:cxn>
                    <a:cxn ang="0">
                      <a:pos x="10" y="308"/>
                    </a:cxn>
                    <a:cxn ang="0">
                      <a:pos x="20" y="208"/>
                    </a:cxn>
                    <a:cxn ang="0">
                      <a:pos x="35" y="106"/>
                    </a:cxn>
                  </a:cxnLst>
                  <a:rect l="0" t="0" r="r" b="b"/>
                  <a:pathLst>
                    <a:path w="706" h="922">
                      <a:moveTo>
                        <a:pt x="35" y="106"/>
                      </a:moveTo>
                      <a:lnTo>
                        <a:pt x="75" y="95"/>
                      </a:lnTo>
                      <a:lnTo>
                        <a:pt x="117" y="85"/>
                      </a:lnTo>
                      <a:lnTo>
                        <a:pt x="158" y="75"/>
                      </a:lnTo>
                      <a:lnTo>
                        <a:pt x="199" y="66"/>
                      </a:lnTo>
                      <a:lnTo>
                        <a:pt x="240" y="56"/>
                      </a:lnTo>
                      <a:lnTo>
                        <a:pt x="283" y="49"/>
                      </a:lnTo>
                      <a:lnTo>
                        <a:pt x="325" y="40"/>
                      </a:lnTo>
                      <a:lnTo>
                        <a:pt x="367" y="34"/>
                      </a:lnTo>
                      <a:lnTo>
                        <a:pt x="410" y="27"/>
                      </a:lnTo>
                      <a:lnTo>
                        <a:pt x="452" y="21"/>
                      </a:lnTo>
                      <a:lnTo>
                        <a:pt x="494" y="16"/>
                      </a:lnTo>
                      <a:lnTo>
                        <a:pt x="536" y="12"/>
                      </a:lnTo>
                      <a:lnTo>
                        <a:pt x="580" y="8"/>
                      </a:lnTo>
                      <a:lnTo>
                        <a:pt x="622" y="4"/>
                      </a:lnTo>
                      <a:lnTo>
                        <a:pt x="663" y="2"/>
                      </a:lnTo>
                      <a:lnTo>
                        <a:pt x="706" y="0"/>
                      </a:lnTo>
                      <a:lnTo>
                        <a:pt x="694" y="224"/>
                      </a:lnTo>
                      <a:lnTo>
                        <a:pt x="685" y="444"/>
                      </a:lnTo>
                      <a:lnTo>
                        <a:pt x="682" y="664"/>
                      </a:lnTo>
                      <a:lnTo>
                        <a:pt x="686" y="888"/>
                      </a:lnTo>
                      <a:lnTo>
                        <a:pt x="657" y="896"/>
                      </a:lnTo>
                      <a:lnTo>
                        <a:pt x="623" y="902"/>
                      </a:lnTo>
                      <a:lnTo>
                        <a:pt x="585" y="907"/>
                      </a:lnTo>
                      <a:lnTo>
                        <a:pt x="545" y="913"/>
                      </a:lnTo>
                      <a:lnTo>
                        <a:pt x="501" y="917"/>
                      </a:lnTo>
                      <a:lnTo>
                        <a:pt x="456" y="919"/>
                      </a:lnTo>
                      <a:lnTo>
                        <a:pt x="411" y="921"/>
                      </a:lnTo>
                      <a:lnTo>
                        <a:pt x="363" y="922"/>
                      </a:lnTo>
                      <a:lnTo>
                        <a:pt x="315" y="922"/>
                      </a:lnTo>
                      <a:lnTo>
                        <a:pt x="269" y="921"/>
                      </a:lnTo>
                      <a:lnTo>
                        <a:pt x="223" y="918"/>
                      </a:lnTo>
                      <a:lnTo>
                        <a:pt x="179" y="915"/>
                      </a:lnTo>
                      <a:lnTo>
                        <a:pt x="137" y="909"/>
                      </a:lnTo>
                      <a:lnTo>
                        <a:pt x="98" y="903"/>
                      </a:lnTo>
                      <a:lnTo>
                        <a:pt x="62" y="895"/>
                      </a:lnTo>
                      <a:lnTo>
                        <a:pt x="30" y="885"/>
                      </a:lnTo>
                      <a:lnTo>
                        <a:pt x="16" y="787"/>
                      </a:lnTo>
                      <a:lnTo>
                        <a:pt x="7" y="691"/>
                      </a:lnTo>
                      <a:lnTo>
                        <a:pt x="1" y="596"/>
                      </a:lnTo>
                      <a:lnTo>
                        <a:pt x="0" y="501"/>
                      </a:lnTo>
                      <a:lnTo>
                        <a:pt x="4" y="405"/>
                      </a:lnTo>
                      <a:lnTo>
                        <a:pt x="10" y="308"/>
                      </a:lnTo>
                      <a:lnTo>
                        <a:pt x="20" y="208"/>
                      </a:lnTo>
                      <a:lnTo>
                        <a:pt x="35" y="106"/>
                      </a:lnTo>
                      <a:close/>
                    </a:path>
                  </a:pathLst>
                </a:custGeom>
                <a:solidFill>
                  <a:srgbClr val="B296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7" name="Freeform 93"/>
                <p:cNvSpPr>
                  <a:spLocks/>
                </p:cNvSpPr>
                <p:nvPr/>
              </p:nvSpPr>
              <p:spPr bwMode="auto">
                <a:xfrm>
                  <a:off x="1399" y="962"/>
                  <a:ext cx="229" cy="295"/>
                </a:xfrm>
                <a:custGeom>
                  <a:avLst/>
                  <a:gdLst/>
                  <a:ahLst/>
                  <a:cxnLst>
                    <a:cxn ang="0">
                      <a:pos x="33" y="105"/>
                    </a:cxn>
                    <a:cxn ang="0">
                      <a:pos x="72" y="94"/>
                    </a:cxn>
                    <a:cxn ang="0">
                      <a:pos x="112" y="84"/>
                    </a:cxn>
                    <a:cxn ang="0">
                      <a:pos x="152" y="74"/>
                    </a:cxn>
                    <a:cxn ang="0">
                      <a:pos x="192" y="65"/>
                    </a:cxn>
                    <a:cxn ang="0">
                      <a:pos x="233" y="56"/>
                    </a:cxn>
                    <a:cxn ang="0">
                      <a:pos x="274" y="48"/>
                    </a:cxn>
                    <a:cxn ang="0">
                      <a:pos x="316" y="41"/>
                    </a:cxn>
                    <a:cxn ang="0">
                      <a:pos x="357" y="33"/>
                    </a:cxn>
                    <a:cxn ang="0">
                      <a:pos x="398" y="27"/>
                    </a:cxn>
                    <a:cxn ang="0">
                      <a:pos x="439" y="21"/>
                    </a:cxn>
                    <a:cxn ang="0">
                      <a:pos x="481" y="16"/>
                    </a:cxn>
                    <a:cxn ang="0">
                      <a:pos x="522" y="12"/>
                    </a:cxn>
                    <a:cxn ang="0">
                      <a:pos x="563" y="8"/>
                    </a:cxn>
                    <a:cxn ang="0">
                      <a:pos x="604" y="5"/>
                    </a:cxn>
                    <a:cxn ang="0">
                      <a:pos x="644" y="2"/>
                    </a:cxn>
                    <a:cxn ang="0">
                      <a:pos x="685" y="0"/>
                    </a:cxn>
                    <a:cxn ang="0">
                      <a:pos x="674" y="215"/>
                    </a:cxn>
                    <a:cxn ang="0">
                      <a:pos x="666" y="424"/>
                    </a:cxn>
                    <a:cxn ang="0">
                      <a:pos x="662" y="635"/>
                    </a:cxn>
                    <a:cxn ang="0">
                      <a:pos x="667" y="849"/>
                    </a:cxn>
                    <a:cxn ang="0">
                      <a:pos x="638" y="857"/>
                    </a:cxn>
                    <a:cxn ang="0">
                      <a:pos x="604" y="863"/>
                    </a:cxn>
                    <a:cxn ang="0">
                      <a:pos x="568" y="868"/>
                    </a:cxn>
                    <a:cxn ang="0">
                      <a:pos x="528" y="874"/>
                    </a:cxn>
                    <a:cxn ang="0">
                      <a:pos x="486" y="878"/>
                    </a:cxn>
                    <a:cxn ang="0">
                      <a:pos x="442" y="882"/>
                    </a:cxn>
                    <a:cxn ang="0">
                      <a:pos x="397" y="884"/>
                    </a:cxn>
                    <a:cxn ang="0">
                      <a:pos x="352" y="886"/>
                    </a:cxn>
                    <a:cxn ang="0">
                      <a:pos x="306" y="886"/>
                    </a:cxn>
                    <a:cxn ang="0">
                      <a:pos x="261" y="885"/>
                    </a:cxn>
                    <a:cxn ang="0">
                      <a:pos x="216" y="884"/>
                    </a:cxn>
                    <a:cxn ang="0">
                      <a:pos x="173" y="881"/>
                    </a:cxn>
                    <a:cxn ang="0">
                      <a:pos x="132" y="876"/>
                    </a:cxn>
                    <a:cxn ang="0">
                      <a:pos x="94" y="870"/>
                    </a:cxn>
                    <a:cxn ang="0">
                      <a:pos x="59" y="863"/>
                    </a:cxn>
                    <a:cxn ang="0">
                      <a:pos x="28" y="853"/>
                    </a:cxn>
                    <a:cxn ang="0">
                      <a:pos x="14" y="759"/>
                    </a:cxn>
                    <a:cxn ang="0">
                      <a:pos x="6" y="667"/>
                    </a:cxn>
                    <a:cxn ang="0">
                      <a:pos x="1" y="575"/>
                    </a:cxn>
                    <a:cxn ang="0">
                      <a:pos x="0" y="484"/>
                    </a:cxn>
                    <a:cxn ang="0">
                      <a:pos x="3" y="393"/>
                    </a:cxn>
                    <a:cxn ang="0">
                      <a:pos x="9" y="300"/>
                    </a:cxn>
                    <a:cxn ang="0">
                      <a:pos x="20" y="204"/>
                    </a:cxn>
                    <a:cxn ang="0">
                      <a:pos x="33" y="105"/>
                    </a:cxn>
                  </a:cxnLst>
                  <a:rect l="0" t="0" r="r" b="b"/>
                  <a:pathLst>
                    <a:path w="685" h="886">
                      <a:moveTo>
                        <a:pt x="33" y="105"/>
                      </a:moveTo>
                      <a:lnTo>
                        <a:pt x="72" y="94"/>
                      </a:lnTo>
                      <a:lnTo>
                        <a:pt x="112" y="84"/>
                      </a:lnTo>
                      <a:lnTo>
                        <a:pt x="152" y="74"/>
                      </a:lnTo>
                      <a:lnTo>
                        <a:pt x="192" y="65"/>
                      </a:lnTo>
                      <a:lnTo>
                        <a:pt x="233" y="56"/>
                      </a:lnTo>
                      <a:lnTo>
                        <a:pt x="274" y="48"/>
                      </a:lnTo>
                      <a:lnTo>
                        <a:pt x="316" y="41"/>
                      </a:lnTo>
                      <a:lnTo>
                        <a:pt x="357" y="33"/>
                      </a:lnTo>
                      <a:lnTo>
                        <a:pt x="398" y="27"/>
                      </a:lnTo>
                      <a:lnTo>
                        <a:pt x="439" y="21"/>
                      </a:lnTo>
                      <a:lnTo>
                        <a:pt x="481" y="16"/>
                      </a:lnTo>
                      <a:lnTo>
                        <a:pt x="522" y="12"/>
                      </a:lnTo>
                      <a:lnTo>
                        <a:pt x="563" y="8"/>
                      </a:lnTo>
                      <a:lnTo>
                        <a:pt x="604" y="5"/>
                      </a:lnTo>
                      <a:lnTo>
                        <a:pt x="644" y="2"/>
                      </a:lnTo>
                      <a:lnTo>
                        <a:pt x="685" y="0"/>
                      </a:lnTo>
                      <a:lnTo>
                        <a:pt x="674" y="215"/>
                      </a:lnTo>
                      <a:lnTo>
                        <a:pt x="666" y="424"/>
                      </a:lnTo>
                      <a:lnTo>
                        <a:pt x="662" y="635"/>
                      </a:lnTo>
                      <a:lnTo>
                        <a:pt x="667" y="849"/>
                      </a:lnTo>
                      <a:lnTo>
                        <a:pt x="638" y="857"/>
                      </a:lnTo>
                      <a:lnTo>
                        <a:pt x="604" y="863"/>
                      </a:lnTo>
                      <a:lnTo>
                        <a:pt x="568" y="868"/>
                      </a:lnTo>
                      <a:lnTo>
                        <a:pt x="528" y="874"/>
                      </a:lnTo>
                      <a:lnTo>
                        <a:pt x="486" y="878"/>
                      </a:lnTo>
                      <a:lnTo>
                        <a:pt x="442" y="882"/>
                      </a:lnTo>
                      <a:lnTo>
                        <a:pt x="397" y="884"/>
                      </a:lnTo>
                      <a:lnTo>
                        <a:pt x="352" y="886"/>
                      </a:lnTo>
                      <a:lnTo>
                        <a:pt x="306" y="886"/>
                      </a:lnTo>
                      <a:lnTo>
                        <a:pt x="261" y="885"/>
                      </a:lnTo>
                      <a:lnTo>
                        <a:pt x="216" y="884"/>
                      </a:lnTo>
                      <a:lnTo>
                        <a:pt x="173" y="881"/>
                      </a:lnTo>
                      <a:lnTo>
                        <a:pt x="132" y="876"/>
                      </a:lnTo>
                      <a:lnTo>
                        <a:pt x="94" y="870"/>
                      </a:lnTo>
                      <a:lnTo>
                        <a:pt x="59" y="863"/>
                      </a:lnTo>
                      <a:lnTo>
                        <a:pt x="28" y="853"/>
                      </a:lnTo>
                      <a:lnTo>
                        <a:pt x="14" y="759"/>
                      </a:lnTo>
                      <a:lnTo>
                        <a:pt x="6" y="667"/>
                      </a:lnTo>
                      <a:lnTo>
                        <a:pt x="1" y="575"/>
                      </a:lnTo>
                      <a:lnTo>
                        <a:pt x="0" y="484"/>
                      </a:lnTo>
                      <a:lnTo>
                        <a:pt x="3" y="393"/>
                      </a:lnTo>
                      <a:lnTo>
                        <a:pt x="9" y="300"/>
                      </a:lnTo>
                      <a:lnTo>
                        <a:pt x="20" y="204"/>
                      </a:lnTo>
                      <a:lnTo>
                        <a:pt x="33" y="105"/>
                      </a:lnTo>
                      <a:close/>
                    </a:path>
                  </a:pathLst>
                </a:custGeom>
                <a:solidFill>
                  <a:srgbClr val="B79B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8" name="Freeform 94"/>
                <p:cNvSpPr>
                  <a:spLocks/>
                </p:cNvSpPr>
                <p:nvPr/>
              </p:nvSpPr>
              <p:spPr bwMode="auto">
                <a:xfrm>
                  <a:off x="1400" y="963"/>
                  <a:ext cx="222" cy="283"/>
                </a:xfrm>
                <a:custGeom>
                  <a:avLst/>
                  <a:gdLst/>
                  <a:ahLst/>
                  <a:cxnLst>
                    <a:cxn ang="0">
                      <a:pos x="32" y="104"/>
                    </a:cxn>
                    <a:cxn ang="0">
                      <a:pos x="69" y="93"/>
                    </a:cxn>
                    <a:cxn ang="0">
                      <a:pos x="107" y="84"/>
                    </a:cxn>
                    <a:cxn ang="0">
                      <a:pos x="147" y="74"/>
                    </a:cxn>
                    <a:cxn ang="0">
                      <a:pos x="186" y="65"/>
                    </a:cxn>
                    <a:cxn ang="0">
                      <a:pos x="225" y="56"/>
                    </a:cxn>
                    <a:cxn ang="0">
                      <a:pos x="265" y="49"/>
                    </a:cxn>
                    <a:cxn ang="0">
                      <a:pos x="306" y="41"/>
                    </a:cxn>
                    <a:cxn ang="0">
                      <a:pos x="346" y="34"/>
                    </a:cxn>
                    <a:cxn ang="0">
                      <a:pos x="387" y="28"/>
                    </a:cxn>
                    <a:cxn ang="0">
                      <a:pos x="428" y="22"/>
                    </a:cxn>
                    <a:cxn ang="0">
                      <a:pos x="468" y="16"/>
                    </a:cxn>
                    <a:cxn ang="0">
                      <a:pos x="508" y="12"/>
                    </a:cxn>
                    <a:cxn ang="0">
                      <a:pos x="548" y="8"/>
                    </a:cxn>
                    <a:cxn ang="0">
                      <a:pos x="587" y="5"/>
                    </a:cxn>
                    <a:cxn ang="0">
                      <a:pos x="628" y="3"/>
                    </a:cxn>
                    <a:cxn ang="0">
                      <a:pos x="666" y="0"/>
                    </a:cxn>
                    <a:cxn ang="0">
                      <a:pos x="655" y="206"/>
                    </a:cxn>
                    <a:cxn ang="0">
                      <a:pos x="647" y="405"/>
                    </a:cxn>
                    <a:cxn ang="0">
                      <a:pos x="642" y="606"/>
                    </a:cxn>
                    <a:cxn ang="0">
                      <a:pos x="647" y="810"/>
                    </a:cxn>
                    <a:cxn ang="0">
                      <a:pos x="618" y="818"/>
                    </a:cxn>
                    <a:cxn ang="0">
                      <a:pos x="586" y="824"/>
                    </a:cxn>
                    <a:cxn ang="0">
                      <a:pos x="550" y="829"/>
                    </a:cxn>
                    <a:cxn ang="0">
                      <a:pos x="512" y="836"/>
                    </a:cxn>
                    <a:cxn ang="0">
                      <a:pos x="471" y="840"/>
                    </a:cxn>
                    <a:cxn ang="0">
                      <a:pos x="429" y="844"/>
                    </a:cxn>
                    <a:cxn ang="0">
                      <a:pos x="385" y="847"/>
                    </a:cxn>
                    <a:cxn ang="0">
                      <a:pos x="341" y="849"/>
                    </a:cxn>
                    <a:cxn ang="0">
                      <a:pos x="297" y="850"/>
                    </a:cxn>
                    <a:cxn ang="0">
                      <a:pos x="252" y="850"/>
                    </a:cxn>
                    <a:cxn ang="0">
                      <a:pos x="209" y="849"/>
                    </a:cxn>
                    <a:cxn ang="0">
                      <a:pos x="168" y="846"/>
                    </a:cxn>
                    <a:cxn ang="0">
                      <a:pos x="128" y="842"/>
                    </a:cxn>
                    <a:cxn ang="0">
                      <a:pos x="91" y="837"/>
                    </a:cxn>
                    <a:cxn ang="0">
                      <a:pos x="57" y="829"/>
                    </a:cxn>
                    <a:cxn ang="0">
                      <a:pos x="27" y="821"/>
                    </a:cxn>
                    <a:cxn ang="0">
                      <a:pos x="14" y="731"/>
                    </a:cxn>
                    <a:cxn ang="0">
                      <a:pos x="5" y="643"/>
                    </a:cxn>
                    <a:cxn ang="0">
                      <a:pos x="1" y="555"/>
                    </a:cxn>
                    <a:cxn ang="0">
                      <a:pos x="0" y="468"/>
                    </a:cxn>
                    <a:cxn ang="0">
                      <a:pos x="3" y="380"/>
                    </a:cxn>
                    <a:cxn ang="0">
                      <a:pos x="9" y="290"/>
                    </a:cxn>
                    <a:cxn ang="0">
                      <a:pos x="19" y="199"/>
                    </a:cxn>
                    <a:cxn ang="0">
                      <a:pos x="32" y="104"/>
                    </a:cxn>
                  </a:cxnLst>
                  <a:rect l="0" t="0" r="r" b="b"/>
                  <a:pathLst>
                    <a:path w="666" h="850">
                      <a:moveTo>
                        <a:pt x="32" y="104"/>
                      </a:moveTo>
                      <a:lnTo>
                        <a:pt x="69" y="93"/>
                      </a:lnTo>
                      <a:lnTo>
                        <a:pt x="107" y="84"/>
                      </a:lnTo>
                      <a:lnTo>
                        <a:pt x="147" y="74"/>
                      </a:lnTo>
                      <a:lnTo>
                        <a:pt x="186" y="65"/>
                      </a:lnTo>
                      <a:lnTo>
                        <a:pt x="225" y="56"/>
                      </a:lnTo>
                      <a:lnTo>
                        <a:pt x="265" y="49"/>
                      </a:lnTo>
                      <a:lnTo>
                        <a:pt x="306" y="41"/>
                      </a:lnTo>
                      <a:lnTo>
                        <a:pt x="346" y="34"/>
                      </a:lnTo>
                      <a:lnTo>
                        <a:pt x="387" y="28"/>
                      </a:lnTo>
                      <a:lnTo>
                        <a:pt x="428" y="22"/>
                      </a:lnTo>
                      <a:lnTo>
                        <a:pt x="468" y="16"/>
                      </a:lnTo>
                      <a:lnTo>
                        <a:pt x="508" y="12"/>
                      </a:lnTo>
                      <a:lnTo>
                        <a:pt x="548" y="8"/>
                      </a:lnTo>
                      <a:lnTo>
                        <a:pt x="587" y="5"/>
                      </a:lnTo>
                      <a:lnTo>
                        <a:pt x="628" y="3"/>
                      </a:lnTo>
                      <a:lnTo>
                        <a:pt x="666" y="0"/>
                      </a:lnTo>
                      <a:lnTo>
                        <a:pt x="655" y="206"/>
                      </a:lnTo>
                      <a:lnTo>
                        <a:pt x="647" y="405"/>
                      </a:lnTo>
                      <a:lnTo>
                        <a:pt x="642" y="606"/>
                      </a:lnTo>
                      <a:lnTo>
                        <a:pt x="647" y="810"/>
                      </a:lnTo>
                      <a:lnTo>
                        <a:pt x="618" y="818"/>
                      </a:lnTo>
                      <a:lnTo>
                        <a:pt x="586" y="824"/>
                      </a:lnTo>
                      <a:lnTo>
                        <a:pt x="550" y="829"/>
                      </a:lnTo>
                      <a:lnTo>
                        <a:pt x="512" y="836"/>
                      </a:lnTo>
                      <a:lnTo>
                        <a:pt x="471" y="840"/>
                      </a:lnTo>
                      <a:lnTo>
                        <a:pt x="429" y="844"/>
                      </a:lnTo>
                      <a:lnTo>
                        <a:pt x="385" y="847"/>
                      </a:lnTo>
                      <a:lnTo>
                        <a:pt x="341" y="849"/>
                      </a:lnTo>
                      <a:lnTo>
                        <a:pt x="297" y="850"/>
                      </a:lnTo>
                      <a:lnTo>
                        <a:pt x="252" y="850"/>
                      </a:lnTo>
                      <a:lnTo>
                        <a:pt x="209" y="849"/>
                      </a:lnTo>
                      <a:lnTo>
                        <a:pt x="168" y="846"/>
                      </a:lnTo>
                      <a:lnTo>
                        <a:pt x="128" y="842"/>
                      </a:lnTo>
                      <a:lnTo>
                        <a:pt x="91" y="837"/>
                      </a:lnTo>
                      <a:lnTo>
                        <a:pt x="57" y="829"/>
                      </a:lnTo>
                      <a:lnTo>
                        <a:pt x="27" y="821"/>
                      </a:lnTo>
                      <a:lnTo>
                        <a:pt x="14" y="731"/>
                      </a:lnTo>
                      <a:lnTo>
                        <a:pt x="5" y="643"/>
                      </a:lnTo>
                      <a:lnTo>
                        <a:pt x="1" y="555"/>
                      </a:lnTo>
                      <a:lnTo>
                        <a:pt x="0" y="468"/>
                      </a:lnTo>
                      <a:lnTo>
                        <a:pt x="3" y="380"/>
                      </a:lnTo>
                      <a:lnTo>
                        <a:pt x="9" y="290"/>
                      </a:lnTo>
                      <a:lnTo>
                        <a:pt x="19" y="199"/>
                      </a:lnTo>
                      <a:lnTo>
                        <a:pt x="32" y="104"/>
                      </a:lnTo>
                      <a:close/>
                    </a:path>
                  </a:pathLst>
                </a:custGeom>
                <a:solidFill>
                  <a:srgbClr val="BCA0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9" name="Freeform 95"/>
                <p:cNvSpPr>
                  <a:spLocks/>
                </p:cNvSpPr>
                <p:nvPr/>
              </p:nvSpPr>
              <p:spPr bwMode="auto">
                <a:xfrm>
                  <a:off x="1401" y="964"/>
                  <a:ext cx="215" cy="271"/>
                </a:xfrm>
                <a:custGeom>
                  <a:avLst/>
                  <a:gdLst/>
                  <a:ahLst/>
                  <a:cxnLst>
                    <a:cxn ang="0">
                      <a:pos x="30" y="102"/>
                    </a:cxn>
                    <a:cxn ang="0">
                      <a:pos x="66" y="92"/>
                    </a:cxn>
                    <a:cxn ang="0">
                      <a:pos x="103" y="82"/>
                    </a:cxn>
                    <a:cxn ang="0">
                      <a:pos x="140" y="73"/>
                    </a:cxn>
                    <a:cxn ang="0">
                      <a:pos x="179" y="64"/>
                    </a:cxn>
                    <a:cxn ang="0">
                      <a:pos x="218" y="56"/>
                    </a:cxn>
                    <a:cxn ang="0">
                      <a:pos x="257" y="47"/>
                    </a:cxn>
                    <a:cxn ang="0">
                      <a:pos x="297" y="40"/>
                    </a:cxn>
                    <a:cxn ang="0">
                      <a:pos x="336" y="33"/>
                    </a:cxn>
                    <a:cxn ang="0">
                      <a:pos x="376" y="27"/>
                    </a:cxn>
                    <a:cxn ang="0">
                      <a:pos x="415" y="21"/>
                    </a:cxn>
                    <a:cxn ang="0">
                      <a:pos x="455" y="15"/>
                    </a:cxn>
                    <a:cxn ang="0">
                      <a:pos x="494" y="11"/>
                    </a:cxn>
                    <a:cxn ang="0">
                      <a:pos x="534" y="7"/>
                    </a:cxn>
                    <a:cxn ang="0">
                      <a:pos x="572" y="4"/>
                    </a:cxn>
                    <a:cxn ang="0">
                      <a:pos x="610" y="2"/>
                    </a:cxn>
                    <a:cxn ang="0">
                      <a:pos x="647" y="0"/>
                    </a:cxn>
                    <a:cxn ang="0">
                      <a:pos x="636" y="195"/>
                    </a:cxn>
                    <a:cxn ang="0">
                      <a:pos x="628" y="385"/>
                    </a:cxn>
                    <a:cxn ang="0">
                      <a:pos x="623" y="576"/>
                    </a:cxn>
                    <a:cxn ang="0">
                      <a:pos x="627" y="771"/>
                    </a:cxn>
                    <a:cxn ang="0">
                      <a:pos x="599" y="778"/>
                    </a:cxn>
                    <a:cxn ang="0">
                      <a:pos x="568" y="785"/>
                    </a:cxn>
                    <a:cxn ang="0">
                      <a:pos x="534" y="791"/>
                    </a:cxn>
                    <a:cxn ang="0">
                      <a:pos x="497" y="797"/>
                    </a:cxn>
                    <a:cxn ang="0">
                      <a:pos x="456" y="802"/>
                    </a:cxn>
                    <a:cxn ang="0">
                      <a:pos x="415" y="806"/>
                    </a:cxn>
                    <a:cxn ang="0">
                      <a:pos x="373" y="809"/>
                    </a:cxn>
                    <a:cxn ang="0">
                      <a:pos x="330" y="812"/>
                    </a:cxn>
                    <a:cxn ang="0">
                      <a:pos x="286" y="814"/>
                    </a:cxn>
                    <a:cxn ang="0">
                      <a:pos x="244" y="815"/>
                    </a:cxn>
                    <a:cxn ang="0">
                      <a:pos x="202" y="814"/>
                    </a:cxn>
                    <a:cxn ang="0">
                      <a:pos x="161" y="811"/>
                    </a:cxn>
                    <a:cxn ang="0">
                      <a:pos x="123" y="808"/>
                    </a:cxn>
                    <a:cxn ang="0">
                      <a:pos x="87" y="803"/>
                    </a:cxn>
                    <a:cxn ang="0">
                      <a:pos x="55" y="797"/>
                    </a:cxn>
                    <a:cxn ang="0">
                      <a:pos x="26" y="788"/>
                    </a:cxn>
                    <a:cxn ang="0">
                      <a:pos x="13" y="703"/>
                    </a:cxn>
                    <a:cxn ang="0">
                      <a:pos x="5" y="618"/>
                    </a:cxn>
                    <a:cxn ang="0">
                      <a:pos x="1" y="533"/>
                    </a:cxn>
                    <a:cxn ang="0">
                      <a:pos x="0" y="450"/>
                    </a:cxn>
                    <a:cxn ang="0">
                      <a:pos x="2" y="366"/>
                    </a:cxn>
                    <a:cxn ang="0">
                      <a:pos x="8" y="281"/>
                    </a:cxn>
                    <a:cxn ang="0">
                      <a:pos x="18" y="193"/>
                    </a:cxn>
                    <a:cxn ang="0">
                      <a:pos x="30" y="102"/>
                    </a:cxn>
                  </a:cxnLst>
                  <a:rect l="0" t="0" r="r" b="b"/>
                  <a:pathLst>
                    <a:path w="647" h="815">
                      <a:moveTo>
                        <a:pt x="30" y="102"/>
                      </a:moveTo>
                      <a:lnTo>
                        <a:pt x="66" y="92"/>
                      </a:lnTo>
                      <a:lnTo>
                        <a:pt x="103" y="82"/>
                      </a:lnTo>
                      <a:lnTo>
                        <a:pt x="140" y="73"/>
                      </a:lnTo>
                      <a:lnTo>
                        <a:pt x="179" y="64"/>
                      </a:lnTo>
                      <a:lnTo>
                        <a:pt x="218" y="56"/>
                      </a:lnTo>
                      <a:lnTo>
                        <a:pt x="257" y="47"/>
                      </a:lnTo>
                      <a:lnTo>
                        <a:pt x="297" y="40"/>
                      </a:lnTo>
                      <a:lnTo>
                        <a:pt x="336" y="33"/>
                      </a:lnTo>
                      <a:lnTo>
                        <a:pt x="376" y="27"/>
                      </a:lnTo>
                      <a:lnTo>
                        <a:pt x="415" y="21"/>
                      </a:lnTo>
                      <a:lnTo>
                        <a:pt x="455" y="15"/>
                      </a:lnTo>
                      <a:lnTo>
                        <a:pt x="494" y="11"/>
                      </a:lnTo>
                      <a:lnTo>
                        <a:pt x="534" y="7"/>
                      </a:lnTo>
                      <a:lnTo>
                        <a:pt x="572" y="4"/>
                      </a:lnTo>
                      <a:lnTo>
                        <a:pt x="610" y="2"/>
                      </a:lnTo>
                      <a:lnTo>
                        <a:pt x="647" y="0"/>
                      </a:lnTo>
                      <a:lnTo>
                        <a:pt x="636" y="195"/>
                      </a:lnTo>
                      <a:lnTo>
                        <a:pt x="628" y="385"/>
                      </a:lnTo>
                      <a:lnTo>
                        <a:pt x="623" y="576"/>
                      </a:lnTo>
                      <a:lnTo>
                        <a:pt x="627" y="771"/>
                      </a:lnTo>
                      <a:lnTo>
                        <a:pt x="599" y="778"/>
                      </a:lnTo>
                      <a:lnTo>
                        <a:pt x="568" y="785"/>
                      </a:lnTo>
                      <a:lnTo>
                        <a:pt x="534" y="791"/>
                      </a:lnTo>
                      <a:lnTo>
                        <a:pt x="497" y="797"/>
                      </a:lnTo>
                      <a:lnTo>
                        <a:pt x="456" y="802"/>
                      </a:lnTo>
                      <a:lnTo>
                        <a:pt x="415" y="806"/>
                      </a:lnTo>
                      <a:lnTo>
                        <a:pt x="373" y="809"/>
                      </a:lnTo>
                      <a:lnTo>
                        <a:pt x="330" y="812"/>
                      </a:lnTo>
                      <a:lnTo>
                        <a:pt x="286" y="814"/>
                      </a:lnTo>
                      <a:lnTo>
                        <a:pt x="244" y="815"/>
                      </a:lnTo>
                      <a:lnTo>
                        <a:pt x="202" y="814"/>
                      </a:lnTo>
                      <a:lnTo>
                        <a:pt x="161" y="811"/>
                      </a:lnTo>
                      <a:lnTo>
                        <a:pt x="123" y="808"/>
                      </a:lnTo>
                      <a:lnTo>
                        <a:pt x="87" y="803"/>
                      </a:lnTo>
                      <a:lnTo>
                        <a:pt x="55" y="797"/>
                      </a:lnTo>
                      <a:lnTo>
                        <a:pt x="26" y="788"/>
                      </a:lnTo>
                      <a:lnTo>
                        <a:pt x="13" y="703"/>
                      </a:lnTo>
                      <a:lnTo>
                        <a:pt x="5" y="618"/>
                      </a:lnTo>
                      <a:lnTo>
                        <a:pt x="1" y="533"/>
                      </a:lnTo>
                      <a:lnTo>
                        <a:pt x="0" y="450"/>
                      </a:lnTo>
                      <a:lnTo>
                        <a:pt x="2" y="366"/>
                      </a:lnTo>
                      <a:lnTo>
                        <a:pt x="8" y="281"/>
                      </a:lnTo>
                      <a:lnTo>
                        <a:pt x="18" y="193"/>
                      </a:lnTo>
                      <a:lnTo>
                        <a:pt x="30" y="102"/>
                      </a:lnTo>
                      <a:close/>
                    </a:path>
                  </a:pathLst>
                </a:custGeom>
                <a:solidFill>
                  <a:srgbClr val="C1A5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0" name="Freeform 96"/>
                <p:cNvSpPr>
                  <a:spLocks/>
                </p:cNvSpPr>
                <p:nvPr/>
              </p:nvSpPr>
              <p:spPr bwMode="auto">
                <a:xfrm>
                  <a:off x="1402" y="964"/>
                  <a:ext cx="209" cy="260"/>
                </a:xfrm>
                <a:custGeom>
                  <a:avLst/>
                  <a:gdLst/>
                  <a:ahLst/>
                  <a:cxnLst>
                    <a:cxn ang="0">
                      <a:pos x="28" y="101"/>
                    </a:cxn>
                    <a:cxn ang="0">
                      <a:pos x="63" y="92"/>
                    </a:cxn>
                    <a:cxn ang="0">
                      <a:pos x="98" y="82"/>
                    </a:cxn>
                    <a:cxn ang="0">
                      <a:pos x="135" y="73"/>
                    </a:cxn>
                    <a:cxn ang="0">
                      <a:pos x="172" y="64"/>
                    </a:cxn>
                    <a:cxn ang="0">
                      <a:pos x="210" y="56"/>
                    </a:cxn>
                    <a:cxn ang="0">
                      <a:pos x="248" y="47"/>
                    </a:cxn>
                    <a:cxn ang="0">
                      <a:pos x="286" y="40"/>
                    </a:cxn>
                    <a:cxn ang="0">
                      <a:pos x="326" y="32"/>
                    </a:cxn>
                    <a:cxn ang="0">
                      <a:pos x="365" y="26"/>
                    </a:cxn>
                    <a:cxn ang="0">
                      <a:pos x="404" y="21"/>
                    </a:cxn>
                    <a:cxn ang="0">
                      <a:pos x="442" y="16"/>
                    </a:cxn>
                    <a:cxn ang="0">
                      <a:pos x="480" y="10"/>
                    </a:cxn>
                    <a:cxn ang="0">
                      <a:pos x="518" y="7"/>
                    </a:cxn>
                    <a:cxn ang="0">
                      <a:pos x="555" y="4"/>
                    </a:cxn>
                    <a:cxn ang="0">
                      <a:pos x="592" y="2"/>
                    </a:cxn>
                    <a:cxn ang="0">
                      <a:pos x="627" y="0"/>
                    </a:cxn>
                    <a:cxn ang="0">
                      <a:pos x="617" y="186"/>
                    </a:cxn>
                    <a:cxn ang="0">
                      <a:pos x="608" y="365"/>
                    </a:cxn>
                    <a:cxn ang="0">
                      <a:pos x="604" y="546"/>
                    </a:cxn>
                    <a:cxn ang="0">
                      <a:pos x="608" y="732"/>
                    </a:cxn>
                    <a:cxn ang="0">
                      <a:pos x="581" y="739"/>
                    </a:cxn>
                    <a:cxn ang="0">
                      <a:pos x="551" y="746"/>
                    </a:cxn>
                    <a:cxn ang="0">
                      <a:pos x="517" y="752"/>
                    </a:cxn>
                    <a:cxn ang="0">
                      <a:pos x="481" y="758"/>
                    </a:cxn>
                    <a:cxn ang="0">
                      <a:pos x="442" y="763"/>
                    </a:cxn>
                    <a:cxn ang="0">
                      <a:pos x="402" y="768"/>
                    </a:cxn>
                    <a:cxn ang="0">
                      <a:pos x="360" y="772"/>
                    </a:cxn>
                    <a:cxn ang="0">
                      <a:pos x="319" y="776"/>
                    </a:cxn>
                    <a:cxn ang="0">
                      <a:pos x="277" y="778"/>
                    </a:cxn>
                    <a:cxn ang="0">
                      <a:pos x="236" y="779"/>
                    </a:cxn>
                    <a:cxn ang="0">
                      <a:pos x="194" y="779"/>
                    </a:cxn>
                    <a:cxn ang="0">
                      <a:pos x="155" y="778"/>
                    </a:cxn>
                    <a:cxn ang="0">
                      <a:pos x="118" y="776"/>
                    </a:cxn>
                    <a:cxn ang="0">
                      <a:pos x="83" y="770"/>
                    </a:cxn>
                    <a:cxn ang="0">
                      <a:pos x="53" y="765"/>
                    </a:cxn>
                    <a:cxn ang="0">
                      <a:pos x="24" y="757"/>
                    </a:cxn>
                    <a:cxn ang="0">
                      <a:pos x="13" y="674"/>
                    </a:cxn>
                    <a:cxn ang="0">
                      <a:pos x="5" y="594"/>
                    </a:cxn>
                    <a:cxn ang="0">
                      <a:pos x="0" y="513"/>
                    </a:cxn>
                    <a:cxn ang="0">
                      <a:pos x="0" y="433"/>
                    </a:cxn>
                    <a:cxn ang="0">
                      <a:pos x="2" y="353"/>
                    </a:cxn>
                    <a:cxn ang="0">
                      <a:pos x="7" y="271"/>
                    </a:cxn>
                    <a:cxn ang="0">
                      <a:pos x="17" y="188"/>
                    </a:cxn>
                    <a:cxn ang="0">
                      <a:pos x="28" y="101"/>
                    </a:cxn>
                  </a:cxnLst>
                  <a:rect l="0" t="0" r="r" b="b"/>
                  <a:pathLst>
                    <a:path w="627" h="779">
                      <a:moveTo>
                        <a:pt x="28" y="101"/>
                      </a:moveTo>
                      <a:lnTo>
                        <a:pt x="63" y="92"/>
                      </a:lnTo>
                      <a:lnTo>
                        <a:pt x="98" y="82"/>
                      </a:lnTo>
                      <a:lnTo>
                        <a:pt x="135" y="73"/>
                      </a:lnTo>
                      <a:lnTo>
                        <a:pt x="172" y="64"/>
                      </a:lnTo>
                      <a:lnTo>
                        <a:pt x="210" y="56"/>
                      </a:lnTo>
                      <a:lnTo>
                        <a:pt x="248" y="47"/>
                      </a:lnTo>
                      <a:lnTo>
                        <a:pt x="286" y="40"/>
                      </a:lnTo>
                      <a:lnTo>
                        <a:pt x="326" y="32"/>
                      </a:lnTo>
                      <a:lnTo>
                        <a:pt x="365" y="26"/>
                      </a:lnTo>
                      <a:lnTo>
                        <a:pt x="404" y="21"/>
                      </a:lnTo>
                      <a:lnTo>
                        <a:pt x="442" y="16"/>
                      </a:lnTo>
                      <a:lnTo>
                        <a:pt x="480" y="10"/>
                      </a:lnTo>
                      <a:lnTo>
                        <a:pt x="518" y="7"/>
                      </a:lnTo>
                      <a:lnTo>
                        <a:pt x="555" y="4"/>
                      </a:lnTo>
                      <a:lnTo>
                        <a:pt x="592" y="2"/>
                      </a:lnTo>
                      <a:lnTo>
                        <a:pt x="627" y="0"/>
                      </a:lnTo>
                      <a:lnTo>
                        <a:pt x="617" y="186"/>
                      </a:lnTo>
                      <a:lnTo>
                        <a:pt x="608" y="365"/>
                      </a:lnTo>
                      <a:lnTo>
                        <a:pt x="604" y="546"/>
                      </a:lnTo>
                      <a:lnTo>
                        <a:pt x="608" y="732"/>
                      </a:lnTo>
                      <a:lnTo>
                        <a:pt x="581" y="739"/>
                      </a:lnTo>
                      <a:lnTo>
                        <a:pt x="551" y="746"/>
                      </a:lnTo>
                      <a:lnTo>
                        <a:pt x="517" y="752"/>
                      </a:lnTo>
                      <a:lnTo>
                        <a:pt x="481" y="758"/>
                      </a:lnTo>
                      <a:lnTo>
                        <a:pt x="442" y="763"/>
                      </a:lnTo>
                      <a:lnTo>
                        <a:pt x="402" y="768"/>
                      </a:lnTo>
                      <a:lnTo>
                        <a:pt x="360" y="772"/>
                      </a:lnTo>
                      <a:lnTo>
                        <a:pt x="319" y="776"/>
                      </a:lnTo>
                      <a:lnTo>
                        <a:pt x="277" y="778"/>
                      </a:lnTo>
                      <a:lnTo>
                        <a:pt x="236" y="779"/>
                      </a:lnTo>
                      <a:lnTo>
                        <a:pt x="194" y="779"/>
                      </a:lnTo>
                      <a:lnTo>
                        <a:pt x="155" y="778"/>
                      </a:lnTo>
                      <a:lnTo>
                        <a:pt x="118" y="776"/>
                      </a:lnTo>
                      <a:lnTo>
                        <a:pt x="83" y="770"/>
                      </a:lnTo>
                      <a:lnTo>
                        <a:pt x="53" y="765"/>
                      </a:lnTo>
                      <a:lnTo>
                        <a:pt x="24" y="757"/>
                      </a:lnTo>
                      <a:lnTo>
                        <a:pt x="13" y="674"/>
                      </a:lnTo>
                      <a:lnTo>
                        <a:pt x="5" y="594"/>
                      </a:lnTo>
                      <a:lnTo>
                        <a:pt x="0" y="513"/>
                      </a:lnTo>
                      <a:lnTo>
                        <a:pt x="0" y="433"/>
                      </a:lnTo>
                      <a:lnTo>
                        <a:pt x="2" y="353"/>
                      </a:lnTo>
                      <a:lnTo>
                        <a:pt x="7" y="271"/>
                      </a:lnTo>
                      <a:lnTo>
                        <a:pt x="17" y="188"/>
                      </a:lnTo>
                      <a:lnTo>
                        <a:pt x="28" y="101"/>
                      </a:lnTo>
                      <a:close/>
                    </a:path>
                  </a:pathLst>
                </a:custGeom>
                <a:solidFill>
                  <a:srgbClr val="C4A8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" name="Freeform 97"/>
                <p:cNvSpPr>
                  <a:spLocks/>
                </p:cNvSpPr>
                <p:nvPr/>
              </p:nvSpPr>
              <p:spPr bwMode="auto">
                <a:xfrm>
                  <a:off x="1402" y="965"/>
                  <a:ext cx="203" cy="248"/>
                </a:xfrm>
                <a:custGeom>
                  <a:avLst/>
                  <a:gdLst/>
                  <a:ahLst/>
                  <a:cxnLst>
                    <a:cxn ang="0">
                      <a:pos x="29" y="100"/>
                    </a:cxn>
                    <a:cxn ang="0">
                      <a:pos x="61" y="91"/>
                    </a:cxn>
                    <a:cxn ang="0">
                      <a:pos x="96" y="81"/>
                    </a:cxn>
                    <a:cxn ang="0">
                      <a:pos x="131" y="73"/>
                    </a:cxn>
                    <a:cxn ang="0">
                      <a:pos x="167" y="63"/>
                    </a:cxn>
                    <a:cxn ang="0">
                      <a:pos x="204" y="55"/>
                    </a:cxn>
                    <a:cxn ang="0">
                      <a:pos x="241" y="47"/>
                    </a:cxn>
                    <a:cxn ang="0">
                      <a:pos x="279" y="40"/>
                    </a:cxn>
                    <a:cxn ang="0">
                      <a:pos x="317" y="33"/>
                    </a:cxn>
                    <a:cxn ang="0">
                      <a:pos x="355" y="26"/>
                    </a:cxn>
                    <a:cxn ang="0">
                      <a:pos x="393" y="21"/>
                    </a:cxn>
                    <a:cxn ang="0">
                      <a:pos x="430" y="16"/>
                    </a:cxn>
                    <a:cxn ang="0">
                      <a:pos x="468" y="10"/>
                    </a:cxn>
                    <a:cxn ang="0">
                      <a:pos x="504" y="7"/>
                    </a:cxn>
                    <a:cxn ang="0">
                      <a:pos x="541" y="4"/>
                    </a:cxn>
                    <a:cxn ang="0">
                      <a:pos x="576" y="2"/>
                    </a:cxn>
                    <a:cxn ang="0">
                      <a:pos x="610" y="0"/>
                    </a:cxn>
                    <a:cxn ang="0">
                      <a:pos x="605" y="90"/>
                    </a:cxn>
                    <a:cxn ang="0">
                      <a:pos x="599" y="176"/>
                    </a:cxn>
                    <a:cxn ang="0">
                      <a:pos x="594" y="262"/>
                    </a:cxn>
                    <a:cxn ang="0">
                      <a:pos x="590" y="347"/>
                    </a:cxn>
                    <a:cxn ang="0">
                      <a:pos x="587" y="432"/>
                    </a:cxn>
                    <a:cxn ang="0">
                      <a:pos x="585" y="518"/>
                    </a:cxn>
                    <a:cxn ang="0">
                      <a:pos x="585" y="604"/>
                    </a:cxn>
                    <a:cxn ang="0">
                      <a:pos x="588" y="694"/>
                    </a:cxn>
                    <a:cxn ang="0">
                      <a:pos x="562" y="701"/>
                    </a:cxn>
                    <a:cxn ang="0">
                      <a:pos x="533" y="707"/>
                    </a:cxn>
                    <a:cxn ang="0">
                      <a:pos x="500" y="713"/>
                    </a:cxn>
                    <a:cxn ang="0">
                      <a:pos x="465" y="720"/>
                    </a:cxn>
                    <a:cxn ang="0">
                      <a:pos x="428" y="726"/>
                    </a:cxn>
                    <a:cxn ang="0">
                      <a:pos x="389" y="731"/>
                    </a:cxn>
                    <a:cxn ang="0">
                      <a:pos x="349" y="736"/>
                    </a:cxn>
                    <a:cxn ang="0">
                      <a:pos x="309" y="740"/>
                    </a:cxn>
                    <a:cxn ang="0">
                      <a:pos x="268" y="743"/>
                    </a:cxn>
                    <a:cxn ang="0">
                      <a:pos x="228" y="745"/>
                    </a:cxn>
                    <a:cxn ang="0">
                      <a:pos x="189" y="745"/>
                    </a:cxn>
                    <a:cxn ang="0">
                      <a:pos x="151" y="745"/>
                    </a:cxn>
                    <a:cxn ang="0">
                      <a:pos x="115" y="742"/>
                    </a:cxn>
                    <a:cxn ang="0">
                      <a:pos x="81" y="739"/>
                    </a:cxn>
                    <a:cxn ang="0">
                      <a:pos x="52" y="732"/>
                    </a:cxn>
                    <a:cxn ang="0">
                      <a:pos x="24" y="725"/>
                    </a:cxn>
                    <a:cxn ang="0">
                      <a:pos x="13" y="647"/>
                    </a:cxn>
                    <a:cxn ang="0">
                      <a:pos x="5" y="570"/>
                    </a:cxn>
                    <a:cxn ang="0">
                      <a:pos x="1" y="493"/>
                    </a:cxn>
                    <a:cxn ang="0">
                      <a:pos x="0" y="417"/>
                    </a:cxn>
                    <a:cxn ang="0">
                      <a:pos x="3" y="340"/>
                    </a:cxn>
                    <a:cxn ang="0">
                      <a:pos x="8" y="263"/>
                    </a:cxn>
                    <a:cxn ang="0">
                      <a:pos x="17" y="183"/>
                    </a:cxn>
                    <a:cxn ang="0">
                      <a:pos x="29" y="100"/>
                    </a:cxn>
                  </a:cxnLst>
                  <a:rect l="0" t="0" r="r" b="b"/>
                  <a:pathLst>
                    <a:path w="610" h="745">
                      <a:moveTo>
                        <a:pt x="29" y="100"/>
                      </a:moveTo>
                      <a:lnTo>
                        <a:pt x="61" y="91"/>
                      </a:lnTo>
                      <a:lnTo>
                        <a:pt x="96" y="81"/>
                      </a:lnTo>
                      <a:lnTo>
                        <a:pt x="131" y="73"/>
                      </a:lnTo>
                      <a:lnTo>
                        <a:pt x="167" y="63"/>
                      </a:lnTo>
                      <a:lnTo>
                        <a:pt x="204" y="55"/>
                      </a:lnTo>
                      <a:lnTo>
                        <a:pt x="241" y="47"/>
                      </a:lnTo>
                      <a:lnTo>
                        <a:pt x="279" y="40"/>
                      </a:lnTo>
                      <a:lnTo>
                        <a:pt x="317" y="33"/>
                      </a:lnTo>
                      <a:lnTo>
                        <a:pt x="355" y="26"/>
                      </a:lnTo>
                      <a:lnTo>
                        <a:pt x="393" y="21"/>
                      </a:lnTo>
                      <a:lnTo>
                        <a:pt x="430" y="16"/>
                      </a:lnTo>
                      <a:lnTo>
                        <a:pt x="468" y="10"/>
                      </a:lnTo>
                      <a:lnTo>
                        <a:pt x="504" y="7"/>
                      </a:lnTo>
                      <a:lnTo>
                        <a:pt x="541" y="4"/>
                      </a:lnTo>
                      <a:lnTo>
                        <a:pt x="576" y="2"/>
                      </a:lnTo>
                      <a:lnTo>
                        <a:pt x="610" y="0"/>
                      </a:lnTo>
                      <a:lnTo>
                        <a:pt x="605" y="90"/>
                      </a:lnTo>
                      <a:lnTo>
                        <a:pt x="599" y="176"/>
                      </a:lnTo>
                      <a:lnTo>
                        <a:pt x="594" y="262"/>
                      </a:lnTo>
                      <a:lnTo>
                        <a:pt x="590" y="347"/>
                      </a:lnTo>
                      <a:lnTo>
                        <a:pt x="587" y="432"/>
                      </a:lnTo>
                      <a:lnTo>
                        <a:pt x="585" y="518"/>
                      </a:lnTo>
                      <a:lnTo>
                        <a:pt x="585" y="604"/>
                      </a:lnTo>
                      <a:lnTo>
                        <a:pt x="588" y="694"/>
                      </a:lnTo>
                      <a:lnTo>
                        <a:pt x="562" y="701"/>
                      </a:lnTo>
                      <a:lnTo>
                        <a:pt x="533" y="707"/>
                      </a:lnTo>
                      <a:lnTo>
                        <a:pt x="500" y="713"/>
                      </a:lnTo>
                      <a:lnTo>
                        <a:pt x="465" y="720"/>
                      </a:lnTo>
                      <a:lnTo>
                        <a:pt x="428" y="726"/>
                      </a:lnTo>
                      <a:lnTo>
                        <a:pt x="389" y="731"/>
                      </a:lnTo>
                      <a:lnTo>
                        <a:pt x="349" y="736"/>
                      </a:lnTo>
                      <a:lnTo>
                        <a:pt x="309" y="740"/>
                      </a:lnTo>
                      <a:lnTo>
                        <a:pt x="268" y="743"/>
                      </a:lnTo>
                      <a:lnTo>
                        <a:pt x="228" y="745"/>
                      </a:lnTo>
                      <a:lnTo>
                        <a:pt x="189" y="745"/>
                      </a:lnTo>
                      <a:lnTo>
                        <a:pt x="151" y="745"/>
                      </a:lnTo>
                      <a:lnTo>
                        <a:pt x="115" y="742"/>
                      </a:lnTo>
                      <a:lnTo>
                        <a:pt x="81" y="739"/>
                      </a:lnTo>
                      <a:lnTo>
                        <a:pt x="52" y="732"/>
                      </a:lnTo>
                      <a:lnTo>
                        <a:pt x="24" y="725"/>
                      </a:lnTo>
                      <a:lnTo>
                        <a:pt x="13" y="647"/>
                      </a:lnTo>
                      <a:lnTo>
                        <a:pt x="5" y="570"/>
                      </a:lnTo>
                      <a:lnTo>
                        <a:pt x="1" y="493"/>
                      </a:lnTo>
                      <a:lnTo>
                        <a:pt x="0" y="417"/>
                      </a:lnTo>
                      <a:lnTo>
                        <a:pt x="3" y="340"/>
                      </a:lnTo>
                      <a:lnTo>
                        <a:pt x="8" y="263"/>
                      </a:lnTo>
                      <a:lnTo>
                        <a:pt x="17" y="183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9A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2" name="Freeform 98"/>
                <p:cNvSpPr>
                  <a:spLocks/>
                </p:cNvSpPr>
                <p:nvPr/>
              </p:nvSpPr>
              <p:spPr bwMode="auto">
                <a:xfrm>
                  <a:off x="1403" y="966"/>
                  <a:ext cx="197" cy="236"/>
                </a:xfrm>
                <a:custGeom>
                  <a:avLst/>
                  <a:gdLst/>
                  <a:ahLst/>
                  <a:cxnLst>
                    <a:cxn ang="0">
                      <a:pos x="27" y="99"/>
                    </a:cxn>
                    <a:cxn ang="0">
                      <a:pos x="58" y="90"/>
                    </a:cxn>
                    <a:cxn ang="0">
                      <a:pos x="91" y="81"/>
                    </a:cxn>
                    <a:cxn ang="0">
                      <a:pos x="125" y="72"/>
                    </a:cxn>
                    <a:cxn ang="0">
                      <a:pos x="160" y="63"/>
                    </a:cxn>
                    <a:cxn ang="0">
                      <a:pos x="196" y="56"/>
                    </a:cxn>
                    <a:cxn ang="0">
                      <a:pos x="233" y="47"/>
                    </a:cxn>
                    <a:cxn ang="0">
                      <a:pos x="269" y="40"/>
                    </a:cxn>
                    <a:cxn ang="0">
                      <a:pos x="307" y="34"/>
                    </a:cxn>
                    <a:cxn ang="0">
                      <a:pos x="344" y="27"/>
                    </a:cxn>
                    <a:cxn ang="0">
                      <a:pos x="381" y="21"/>
                    </a:cxn>
                    <a:cxn ang="0">
                      <a:pos x="418" y="16"/>
                    </a:cxn>
                    <a:cxn ang="0">
                      <a:pos x="454" y="12"/>
                    </a:cxn>
                    <a:cxn ang="0">
                      <a:pos x="490" y="7"/>
                    </a:cxn>
                    <a:cxn ang="0">
                      <a:pos x="524" y="4"/>
                    </a:cxn>
                    <a:cxn ang="0">
                      <a:pos x="557" y="2"/>
                    </a:cxn>
                    <a:cxn ang="0">
                      <a:pos x="590" y="0"/>
                    </a:cxn>
                    <a:cxn ang="0">
                      <a:pos x="585" y="84"/>
                    </a:cxn>
                    <a:cxn ang="0">
                      <a:pos x="579" y="167"/>
                    </a:cxn>
                    <a:cxn ang="0">
                      <a:pos x="574" y="247"/>
                    </a:cxn>
                    <a:cxn ang="0">
                      <a:pos x="570" y="328"/>
                    </a:cxn>
                    <a:cxn ang="0">
                      <a:pos x="567" y="408"/>
                    </a:cxn>
                    <a:cxn ang="0">
                      <a:pos x="565" y="488"/>
                    </a:cxn>
                    <a:cxn ang="0">
                      <a:pos x="565" y="571"/>
                    </a:cxn>
                    <a:cxn ang="0">
                      <a:pos x="567" y="655"/>
                    </a:cxn>
                    <a:cxn ang="0">
                      <a:pos x="541" y="662"/>
                    </a:cxn>
                    <a:cxn ang="0">
                      <a:pos x="514" y="668"/>
                    </a:cxn>
                    <a:cxn ang="0">
                      <a:pos x="482" y="674"/>
                    </a:cxn>
                    <a:cxn ang="0">
                      <a:pos x="448" y="682"/>
                    </a:cxn>
                    <a:cxn ang="0">
                      <a:pos x="412" y="688"/>
                    </a:cxn>
                    <a:cxn ang="0">
                      <a:pos x="374" y="693"/>
                    </a:cxn>
                    <a:cxn ang="0">
                      <a:pos x="336" y="699"/>
                    </a:cxn>
                    <a:cxn ang="0">
                      <a:pos x="297" y="703"/>
                    </a:cxn>
                    <a:cxn ang="0">
                      <a:pos x="258" y="707"/>
                    </a:cxn>
                    <a:cxn ang="0">
                      <a:pos x="219" y="709"/>
                    </a:cxn>
                    <a:cxn ang="0">
                      <a:pos x="181" y="710"/>
                    </a:cxn>
                    <a:cxn ang="0">
                      <a:pos x="145" y="710"/>
                    </a:cxn>
                    <a:cxn ang="0">
                      <a:pos x="110" y="708"/>
                    </a:cxn>
                    <a:cxn ang="0">
                      <a:pos x="77" y="705"/>
                    </a:cxn>
                    <a:cxn ang="0">
                      <a:pos x="49" y="700"/>
                    </a:cxn>
                    <a:cxn ang="0">
                      <a:pos x="22" y="692"/>
                    </a:cxn>
                    <a:cxn ang="0">
                      <a:pos x="12" y="618"/>
                    </a:cxn>
                    <a:cxn ang="0">
                      <a:pos x="4" y="544"/>
                    </a:cxn>
                    <a:cxn ang="0">
                      <a:pos x="0" y="472"/>
                    </a:cxn>
                    <a:cxn ang="0">
                      <a:pos x="0" y="401"/>
                    </a:cxn>
                    <a:cxn ang="0">
                      <a:pos x="2" y="328"/>
                    </a:cxn>
                    <a:cxn ang="0">
                      <a:pos x="8" y="254"/>
                    </a:cxn>
                    <a:cxn ang="0">
                      <a:pos x="16" y="178"/>
                    </a:cxn>
                    <a:cxn ang="0">
                      <a:pos x="27" y="99"/>
                    </a:cxn>
                  </a:cxnLst>
                  <a:rect l="0" t="0" r="r" b="b"/>
                  <a:pathLst>
                    <a:path w="590" h="710">
                      <a:moveTo>
                        <a:pt x="27" y="99"/>
                      </a:moveTo>
                      <a:lnTo>
                        <a:pt x="58" y="90"/>
                      </a:lnTo>
                      <a:lnTo>
                        <a:pt x="91" y="81"/>
                      </a:lnTo>
                      <a:lnTo>
                        <a:pt x="125" y="72"/>
                      </a:lnTo>
                      <a:lnTo>
                        <a:pt x="160" y="63"/>
                      </a:lnTo>
                      <a:lnTo>
                        <a:pt x="196" y="56"/>
                      </a:lnTo>
                      <a:lnTo>
                        <a:pt x="233" y="47"/>
                      </a:lnTo>
                      <a:lnTo>
                        <a:pt x="269" y="40"/>
                      </a:lnTo>
                      <a:lnTo>
                        <a:pt x="307" y="34"/>
                      </a:lnTo>
                      <a:lnTo>
                        <a:pt x="344" y="27"/>
                      </a:lnTo>
                      <a:lnTo>
                        <a:pt x="381" y="21"/>
                      </a:lnTo>
                      <a:lnTo>
                        <a:pt x="418" y="16"/>
                      </a:lnTo>
                      <a:lnTo>
                        <a:pt x="454" y="12"/>
                      </a:lnTo>
                      <a:lnTo>
                        <a:pt x="490" y="7"/>
                      </a:lnTo>
                      <a:lnTo>
                        <a:pt x="524" y="4"/>
                      </a:lnTo>
                      <a:lnTo>
                        <a:pt x="557" y="2"/>
                      </a:lnTo>
                      <a:lnTo>
                        <a:pt x="590" y="0"/>
                      </a:lnTo>
                      <a:lnTo>
                        <a:pt x="585" y="84"/>
                      </a:lnTo>
                      <a:lnTo>
                        <a:pt x="579" y="167"/>
                      </a:lnTo>
                      <a:lnTo>
                        <a:pt x="574" y="247"/>
                      </a:lnTo>
                      <a:lnTo>
                        <a:pt x="570" y="328"/>
                      </a:lnTo>
                      <a:lnTo>
                        <a:pt x="567" y="408"/>
                      </a:lnTo>
                      <a:lnTo>
                        <a:pt x="565" y="488"/>
                      </a:lnTo>
                      <a:lnTo>
                        <a:pt x="565" y="571"/>
                      </a:lnTo>
                      <a:lnTo>
                        <a:pt x="567" y="655"/>
                      </a:lnTo>
                      <a:lnTo>
                        <a:pt x="541" y="662"/>
                      </a:lnTo>
                      <a:lnTo>
                        <a:pt x="514" y="668"/>
                      </a:lnTo>
                      <a:lnTo>
                        <a:pt x="482" y="674"/>
                      </a:lnTo>
                      <a:lnTo>
                        <a:pt x="448" y="682"/>
                      </a:lnTo>
                      <a:lnTo>
                        <a:pt x="412" y="688"/>
                      </a:lnTo>
                      <a:lnTo>
                        <a:pt x="374" y="693"/>
                      </a:lnTo>
                      <a:lnTo>
                        <a:pt x="336" y="699"/>
                      </a:lnTo>
                      <a:lnTo>
                        <a:pt x="297" y="703"/>
                      </a:lnTo>
                      <a:lnTo>
                        <a:pt x="258" y="707"/>
                      </a:lnTo>
                      <a:lnTo>
                        <a:pt x="219" y="709"/>
                      </a:lnTo>
                      <a:lnTo>
                        <a:pt x="181" y="710"/>
                      </a:lnTo>
                      <a:lnTo>
                        <a:pt x="145" y="710"/>
                      </a:lnTo>
                      <a:lnTo>
                        <a:pt x="110" y="708"/>
                      </a:lnTo>
                      <a:lnTo>
                        <a:pt x="77" y="705"/>
                      </a:lnTo>
                      <a:lnTo>
                        <a:pt x="49" y="700"/>
                      </a:lnTo>
                      <a:lnTo>
                        <a:pt x="22" y="692"/>
                      </a:lnTo>
                      <a:lnTo>
                        <a:pt x="12" y="618"/>
                      </a:lnTo>
                      <a:lnTo>
                        <a:pt x="4" y="544"/>
                      </a:lnTo>
                      <a:lnTo>
                        <a:pt x="0" y="472"/>
                      </a:lnTo>
                      <a:lnTo>
                        <a:pt x="0" y="401"/>
                      </a:lnTo>
                      <a:lnTo>
                        <a:pt x="2" y="328"/>
                      </a:lnTo>
                      <a:lnTo>
                        <a:pt x="8" y="254"/>
                      </a:lnTo>
                      <a:lnTo>
                        <a:pt x="16" y="178"/>
                      </a:lnTo>
                      <a:lnTo>
                        <a:pt x="27" y="99"/>
                      </a:lnTo>
                      <a:close/>
                    </a:path>
                  </a:pathLst>
                </a:custGeom>
                <a:solidFill>
                  <a:srgbClr val="CC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3" name="Freeform 99"/>
                <p:cNvSpPr>
                  <a:spLocks/>
                </p:cNvSpPr>
                <p:nvPr/>
              </p:nvSpPr>
              <p:spPr bwMode="auto">
                <a:xfrm>
                  <a:off x="1404" y="966"/>
                  <a:ext cx="190" cy="226"/>
                </a:xfrm>
                <a:custGeom>
                  <a:avLst/>
                  <a:gdLst/>
                  <a:ahLst/>
                  <a:cxnLst>
                    <a:cxn ang="0">
                      <a:pos x="26" y="98"/>
                    </a:cxn>
                    <a:cxn ang="0">
                      <a:pos x="55" y="89"/>
                    </a:cxn>
                    <a:cxn ang="0">
                      <a:pos x="87" y="80"/>
                    </a:cxn>
                    <a:cxn ang="0">
                      <a:pos x="120" y="72"/>
                    </a:cxn>
                    <a:cxn ang="0">
                      <a:pos x="154" y="63"/>
                    </a:cxn>
                    <a:cxn ang="0">
                      <a:pos x="188" y="55"/>
                    </a:cxn>
                    <a:cxn ang="0">
                      <a:pos x="223" y="48"/>
                    </a:cxn>
                    <a:cxn ang="0">
                      <a:pos x="259" y="40"/>
                    </a:cxn>
                    <a:cxn ang="0">
                      <a:pos x="296" y="33"/>
                    </a:cxn>
                    <a:cxn ang="0">
                      <a:pos x="332" y="26"/>
                    </a:cxn>
                    <a:cxn ang="0">
                      <a:pos x="368" y="21"/>
                    </a:cxn>
                    <a:cxn ang="0">
                      <a:pos x="404" y="16"/>
                    </a:cxn>
                    <a:cxn ang="0">
                      <a:pos x="440" y="12"/>
                    </a:cxn>
                    <a:cxn ang="0">
                      <a:pos x="474" y="7"/>
                    </a:cxn>
                    <a:cxn ang="0">
                      <a:pos x="508" y="4"/>
                    </a:cxn>
                    <a:cxn ang="0">
                      <a:pos x="540" y="2"/>
                    </a:cxn>
                    <a:cxn ang="0">
                      <a:pos x="571" y="0"/>
                    </a:cxn>
                    <a:cxn ang="0">
                      <a:pos x="567" y="80"/>
                    </a:cxn>
                    <a:cxn ang="0">
                      <a:pos x="562" y="158"/>
                    </a:cxn>
                    <a:cxn ang="0">
                      <a:pos x="556" y="234"/>
                    </a:cxn>
                    <a:cxn ang="0">
                      <a:pos x="551" y="309"/>
                    </a:cxn>
                    <a:cxn ang="0">
                      <a:pos x="548" y="384"/>
                    </a:cxn>
                    <a:cxn ang="0">
                      <a:pos x="546" y="459"/>
                    </a:cxn>
                    <a:cxn ang="0">
                      <a:pos x="545" y="536"/>
                    </a:cxn>
                    <a:cxn ang="0">
                      <a:pos x="547" y="616"/>
                    </a:cxn>
                    <a:cxn ang="0">
                      <a:pos x="522" y="623"/>
                    </a:cxn>
                    <a:cxn ang="0">
                      <a:pos x="495" y="629"/>
                    </a:cxn>
                    <a:cxn ang="0">
                      <a:pos x="465" y="636"/>
                    </a:cxn>
                    <a:cxn ang="0">
                      <a:pos x="433" y="643"/>
                    </a:cxn>
                    <a:cxn ang="0">
                      <a:pos x="398" y="650"/>
                    </a:cxn>
                    <a:cxn ang="0">
                      <a:pos x="362" y="656"/>
                    </a:cxn>
                    <a:cxn ang="0">
                      <a:pos x="324" y="662"/>
                    </a:cxn>
                    <a:cxn ang="0">
                      <a:pos x="287" y="667"/>
                    </a:cxn>
                    <a:cxn ang="0">
                      <a:pos x="249" y="671"/>
                    </a:cxn>
                    <a:cxn ang="0">
                      <a:pos x="212" y="674"/>
                    </a:cxn>
                    <a:cxn ang="0">
                      <a:pos x="175" y="677"/>
                    </a:cxn>
                    <a:cxn ang="0">
                      <a:pos x="140" y="677"/>
                    </a:cxn>
                    <a:cxn ang="0">
                      <a:pos x="106" y="676"/>
                    </a:cxn>
                    <a:cxn ang="0">
                      <a:pos x="75" y="672"/>
                    </a:cxn>
                    <a:cxn ang="0">
                      <a:pos x="47" y="668"/>
                    </a:cxn>
                    <a:cxn ang="0">
                      <a:pos x="21" y="661"/>
                    </a:cxn>
                    <a:cxn ang="0">
                      <a:pos x="12" y="590"/>
                    </a:cxn>
                    <a:cxn ang="0">
                      <a:pos x="4" y="521"/>
                    </a:cxn>
                    <a:cxn ang="0">
                      <a:pos x="1" y="452"/>
                    </a:cxn>
                    <a:cxn ang="0">
                      <a:pos x="0" y="384"/>
                    </a:cxn>
                    <a:cxn ang="0">
                      <a:pos x="2" y="315"/>
                    </a:cxn>
                    <a:cxn ang="0">
                      <a:pos x="8" y="244"/>
                    </a:cxn>
                    <a:cxn ang="0">
                      <a:pos x="15" y="172"/>
                    </a:cxn>
                    <a:cxn ang="0">
                      <a:pos x="26" y="98"/>
                    </a:cxn>
                  </a:cxnLst>
                  <a:rect l="0" t="0" r="r" b="b"/>
                  <a:pathLst>
                    <a:path w="571" h="677">
                      <a:moveTo>
                        <a:pt x="26" y="98"/>
                      </a:moveTo>
                      <a:lnTo>
                        <a:pt x="55" y="89"/>
                      </a:lnTo>
                      <a:lnTo>
                        <a:pt x="87" y="80"/>
                      </a:lnTo>
                      <a:lnTo>
                        <a:pt x="120" y="72"/>
                      </a:lnTo>
                      <a:lnTo>
                        <a:pt x="154" y="63"/>
                      </a:lnTo>
                      <a:lnTo>
                        <a:pt x="188" y="55"/>
                      </a:lnTo>
                      <a:lnTo>
                        <a:pt x="223" y="48"/>
                      </a:lnTo>
                      <a:lnTo>
                        <a:pt x="259" y="40"/>
                      </a:lnTo>
                      <a:lnTo>
                        <a:pt x="296" y="33"/>
                      </a:lnTo>
                      <a:lnTo>
                        <a:pt x="332" y="26"/>
                      </a:lnTo>
                      <a:lnTo>
                        <a:pt x="368" y="21"/>
                      </a:lnTo>
                      <a:lnTo>
                        <a:pt x="404" y="16"/>
                      </a:lnTo>
                      <a:lnTo>
                        <a:pt x="440" y="12"/>
                      </a:lnTo>
                      <a:lnTo>
                        <a:pt x="474" y="7"/>
                      </a:lnTo>
                      <a:lnTo>
                        <a:pt x="508" y="4"/>
                      </a:lnTo>
                      <a:lnTo>
                        <a:pt x="540" y="2"/>
                      </a:lnTo>
                      <a:lnTo>
                        <a:pt x="571" y="0"/>
                      </a:lnTo>
                      <a:lnTo>
                        <a:pt x="567" y="80"/>
                      </a:lnTo>
                      <a:lnTo>
                        <a:pt x="562" y="158"/>
                      </a:lnTo>
                      <a:lnTo>
                        <a:pt x="556" y="234"/>
                      </a:lnTo>
                      <a:lnTo>
                        <a:pt x="551" y="309"/>
                      </a:lnTo>
                      <a:lnTo>
                        <a:pt x="548" y="384"/>
                      </a:lnTo>
                      <a:lnTo>
                        <a:pt x="546" y="459"/>
                      </a:lnTo>
                      <a:lnTo>
                        <a:pt x="545" y="536"/>
                      </a:lnTo>
                      <a:lnTo>
                        <a:pt x="547" y="616"/>
                      </a:lnTo>
                      <a:lnTo>
                        <a:pt x="522" y="623"/>
                      </a:lnTo>
                      <a:lnTo>
                        <a:pt x="495" y="629"/>
                      </a:lnTo>
                      <a:lnTo>
                        <a:pt x="465" y="636"/>
                      </a:lnTo>
                      <a:lnTo>
                        <a:pt x="433" y="643"/>
                      </a:lnTo>
                      <a:lnTo>
                        <a:pt x="398" y="650"/>
                      </a:lnTo>
                      <a:lnTo>
                        <a:pt x="362" y="656"/>
                      </a:lnTo>
                      <a:lnTo>
                        <a:pt x="324" y="662"/>
                      </a:lnTo>
                      <a:lnTo>
                        <a:pt x="287" y="667"/>
                      </a:lnTo>
                      <a:lnTo>
                        <a:pt x="249" y="671"/>
                      </a:lnTo>
                      <a:lnTo>
                        <a:pt x="212" y="674"/>
                      </a:lnTo>
                      <a:lnTo>
                        <a:pt x="175" y="677"/>
                      </a:lnTo>
                      <a:lnTo>
                        <a:pt x="140" y="677"/>
                      </a:lnTo>
                      <a:lnTo>
                        <a:pt x="106" y="676"/>
                      </a:lnTo>
                      <a:lnTo>
                        <a:pt x="75" y="672"/>
                      </a:lnTo>
                      <a:lnTo>
                        <a:pt x="47" y="668"/>
                      </a:lnTo>
                      <a:lnTo>
                        <a:pt x="21" y="661"/>
                      </a:lnTo>
                      <a:lnTo>
                        <a:pt x="12" y="590"/>
                      </a:lnTo>
                      <a:lnTo>
                        <a:pt x="4" y="521"/>
                      </a:lnTo>
                      <a:lnTo>
                        <a:pt x="1" y="452"/>
                      </a:lnTo>
                      <a:lnTo>
                        <a:pt x="0" y="384"/>
                      </a:lnTo>
                      <a:lnTo>
                        <a:pt x="2" y="315"/>
                      </a:lnTo>
                      <a:lnTo>
                        <a:pt x="8" y="244"/>
                      </a:lnTo>
                      <a:lnTo>
                        <a:pt x="15" y="172"/>
                      </a:lnTo>
                      <a:lnTo>
                        <a:pt x="26" y="98"/>
                      </a:lnTo>
                      <a:close/>
                    </a:path>
                  </a:pathLst>
                </a:custGeom>
                <a:solidFill>
                  <a:srgbClr val="D1BA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4" name="Freeform 100"/>
                <p:cNvSpPr>
                  <a:spLocks/>
                </p:cNvSpPr>
                <p:nvPr/>
              </p:nvSpPr>
              <p:spPr bwMode="auto">
                <a:xfrm>
                  <a:off x="1404" y="967"/>
                  <a:ext cx="184" cy="214"/>
                </a:xfrm>
                <a:custGeom>
                  <a:avLst/>
                  <a:gdLst/>
                  <a:ahLst/>
                  <a:cxnLst>
                    <a:cxn ang="0">
                      <a:pos x="25" y="97"/>
                    </a:cxn>
                    <a:cxn ang="0">
                      <a:pos x="53" y="89"/>
                    </a:cxn>
                    <a:cxn ang="0">
                      <a:pos x="83" y="80"/>
                    </a:cxn>
                    <a:cxn ang="0">
                      <a:pos x="115" y="72"/>
                    </a:cxn>
                    <a:cxn ang="0">
                      <a:pos x="147" y="64"/>
                    </a:cxn>
                    <a:cxn ang="0">
                      <a:pos x="181" y="55"/>
                    </a:cxn>
                    <a:cxn ang="0">
                      <a:pos x="216" y="48"/>
                    </a:cxn>
                    <a:cxn ang="0">
                      <a:pos x="251" y="40"/>
                    </a:cxn>
                    <a:cxn ang="0">
                      <a:pos x="286" y="33"/>
                    </a:cxn>
                    <a:cxn ang="0">
                      <a:pos x="322" y="27"/>
                    </a:cxn>
                    <a:cxn ang="0">
                      <a:pos x="357" y="21"/>
                    </a:cxn>
                    <a:cxn ang="0">
                      <a:pos x="392" y="16"/>
                    </a:cxn>
                    <a:cxn ang="0">
                      <a:pos x="426" y="11"/>
                    </a:cxn>
                    <a:cxn ang="0">
                      <a:pos x="459" y="8"/>
                    </a:cxn>
                    <a:cxn ang="0">
                      <a:pos x="492" y="4"/>
                    </a:cxn>
                    <a:cxn ang="0">
                      <a:pos x="523" y="1"/>
                    </a:cxn>
                    <a:cxn ang="0">
                      <a:pos x="552" y="0"/>
                    </a:cxn>
                    <a:cxn ang="0">
                      <a:pos x="548" y="75"/>
                    </a:cxn>
                    <a:cxn ang="0">
                      <a:pos x="543" y="148"/>
                    </a:cxn>
                    <a:cxn ang="0">
                      <a:pos x="537" y="219"/>
                    </a:cxn>
                    <a:cxn ang="0">
                      <a:pos x="532" y="289"/>
                    </a:cxn>
                    <a:cxn ang="0">
                      <a:pos x="529" y="360"/>
                    </a:cxn>
                    <a:cxn ang="0">
                      <a:pos x="527" y="430"/>
                    </a:cxn>
                    <a:cxn ang="0">
                      <a:pos x="526" y="503"/>
                    </a:cxn>
                    <a:cxn ang="0">
                      <a:pos x="528" y="578"/>
                    </a:cxn>
                    <a:cxn ang="0">
                      <a:pos x="505" y="585"/>
                    </a:cxn>
                    <a:cxn ang="0">
                      <a:pos x="478" y="591"/>
                    </a:cxn>
                    <a:cxn ang="0">
                      <a:pos x="449" y="598"/>
                    </a:cxn>
                    <a:cxn ang="0">
                      <a:pos x="417" y="605"/>
                    </a:cxn>
                    <a:cxn ang="0">
                      <a:pos x="383" y="612"/>
                    </a:cxn>
                    <a:cxn ang="0">
                      <a:pos x="348" y="619"/>
                    </a:cxn>
                    <a:cxn ang="0">
                      <a:pos x="312" y="625"/>
                    </a:cxn>
                    <a:cxn ang="0">
                      <a:pos x="276" y="630"/>
                    </a:cxn>
                    <a:cxn ang="0">
                      <a:pos x="239" y="635"/>
                    </a:cxn>
                    <a:cxn ang="0">
                      <a:pos x="203" y="640"/>
                    </a:cxn>
                    <a:cxn ang="0">
                      <a:pos x="168" y="642"/>
                    </a:cxn>
                    <a:cxn ang="0">
                      <a:pos x="135" y="643"/>
                    </a:cxn>
                    <a:cxn ang="0">
                      <a:pos x="102" y="643"/>
                    </a:cxn>
                    <a:cxn ang="0">
                      <a:pos x="72" y="640"/>
                    </a:cxn>
                    <a:cxn ang="0">
                      <a:pos x="46" y="635"/>
                    </a:cxn>
                    <a:cxn ang="0">
                      <a:pos x="22" y="629"/>
                    </a:cxn>
                    <a:cxn ang="0">
                      <a:pos x="12" y="563"/>
                    </a:cxn>
                    <a:cxn ang="0">
                      <a:pos x="5" y="497"/>
                    </a:cxn>
                    <a:cxn ang="0">
                      <a:pos x="1" y="432"/>
                    </a:cxn>
                    <a:cxn ang="0">
                      <a:pos x="0" y="367"/>
                    </a:cxn>
                    <a:cxn ang="0">
                      <a:pos x="2" y="301"/>
                    </a:cxn>
                    <a:cxn ang="0">
                      <a:pos x="8" y="236"/>
                    </a:cxn>
                    <a:cxn ang="0">
                      <a:pos x="15" y="167"/>
                    </a:cxn>
                    <a:cxn ang="0">
                      <a:pos x="25" y="97"/>
                    </a:cxn>
                  </a:cxnLst>
                  <a:rect l="0" t="0" r="r" b="b"/>
                  <a:pathLst>
                    <a:path w="552" h="643">
                      <a:moveTo>
                        <a:pt x="25" y="97"/>
                      </a:moveTo>
                      <a:lnTo>
                        <a:pt x="53" y="89"/>
                      </a:lnTo>
                      <a:lnTo>
                        <a:pt x="83" y="80"/>
                      </a:lnTo>
                      <a:lnTo>
                        <a:pt x="115" y="72"/>
                      </a:lnTo>
                      <a:lnTo>
                        <a:pt x="147" y="64"/>
                      </a:lnTo>
                      <a:lnTo>
                        <a:pt x="181" y="55"/>
                      </a:lnTo>
                      <a:lnTo>
                        <a:pt x="216" y="48"/>
                      </a:lnTo>
                      <a:lnTo>
                        <a:pt x="251" y="40"/>
                      </a:lnTo>
                      <a:lnTo>
                        <a:pt x="286" y="33"/>
                      </a:lnTo>
                      <a:lnTo>
                        <a:pt x="322" y="27"/>
                      </a:lnTo>
                      <a:lnTo>
                        <a:pt x="357" y="21"/>
                      </a:lnTo>
                      <a:lnTo>
                        <a:pt x="392" y="16"/>
                      </a:lnTo>
                      <a:lnTo>
                        <a:pt x="426" y="11"/>
                      </a:lnTo>
                      <a:lnTo>
                        <a:pt x="459" y="8"/>
                      </a:lnTo>
                      <a:lnTo>
                        <a:pt x="492" y="4"/>
                      </a:lnTo>
                      <a:lnTo>
                        <a:pt x="523" y="1"/>
                      </a:lnTo>
                      <a:lnTo>
                        <a:pt x="552" y="0"/>
                      </a:lnTo>
                      <a:lnTo>
                        <a:pt x="548" y="75"/>
                      </a:lnTo>
                      <a:lnTo>
                        <a:pt x="543" y="148"/>
                      </a:lnTo>
                      <a:lnTo>
                        <a:pt x="537" y="219"/>
                      </a:lnTo>
                      <a:lnTo>
                        <a:pt x="532" y="289"/>
                      </a:lnTo>
                      <a:lnTo>
                        <a:pt x="529" y="360"/>
                      </a:lnTo>
                      <a:lnTo>
                        <a:pt x="527" y="430"/>
                      </a:lnTo>
                      <a:lnTo>
                        <a:pt x="526" y="503"/>
                      </a:lnTo>
                      <a:lnTo>
                        <a:pt x="528" y="578"/>
                      </a:lnTo>
                      <a:lnTo>
                        <a:pt x="505" y="585"/>
                      </a:lnTo>
                      <a:lnTo>
                        <a:pt x="478" y="591"/>
                      </a:lnTo>
                      <a:lnTo>
                        <a:pt x="449" y="598"/>
                      </a:lnTo>
                      <a:lnTo>
                        <a:pt x="417" y="605"/>
                      </a:lnTo>
                      <a:lnTo>
                        <a:pt x="383" y="612"/>
                      </a:lnTo>
                      <a:lnTo>
                        <a:pt x="348" y="619"/>
                      </a:lnTo>
                      <a:lnTo>
                        <a:pt x="312" y="625"/>
                      </a:lnTo>
                      <a:lnTo>
                        <a:pt x="276" y="630"/>
                      </a:lnTo>
                      <a:lnTo>
                        <a:pt x="239" y="635"/>
                      </a:lnTo>
                      <a:lnTo>
                        <a:pt x="203" y="640"/>
                      </a:lnTo>
                      <a:lnTo>
                        <a:pt x="168" y="642"/>
                      </a:lnTo>
                      <a:lnTo>
                        <a:pt x="135" y="643"/>
                      </a:lnTo>
                      <a:lnTo>
                        <a:pt x="102" y="643"/>
                      </a:lnTo>
                      <a:lnTo>
                        <a:pt x="72" y="640"/>
                      </a:lnTo>
                      <a:lnTo>
                        <a:pt x="46" y="635"/>
                      </a:lnTo>
                      <a:lnTo>
                        <a:pt x="22" y="629"/>
                      </a:lnTo>
                      <a:lnTo>
                        <a:pt x="12" y="563"/>
                      </a:lnTo>
                      <a:lnTo>
                        <a:pt x="5" y="497"/>
                      </a:lnTo>
                      <a:lnTo>
                        <a:pt x="1" y="432"/>
                      </a:lnTo>
                      <a:lnTo>
                        <a:pt x="0" y="367"/>
                      </a:lnTo>
                      <a:lnTo>
                        <a:pt x="2" y="301"/>
                      </a:lnTo>
                      <a:lnTo>
                        <a:pt x="8" y="236"/>
                      </a:lnTo>
                      <a:lnTo>
                        <a:pt x="15" y="167"/>
                      </a:lnTo>
                      <a:lnTo>
                        <a:pt x="25" y="97"/>
                      </a:lnTo>
                      <a:close/>
                    </a:path>
                  </a:pathLst>
                </a:custGeom>
                <a:solidFill>
                  <a:srgbClr val="D3BC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Freeform 101"/>
                <p:cNvSpPr>
                  <a:spLocks/>
                </p:cNvSpPr>
                <p:nvPr/>
              </p:nvSpPr>
              <p:spPr bwMode="auto">
                <a:xfrm>
                  <a:off x="1405" y="968"/>
                  <a:ext cx="178" cy="203"/>
                </a:xfrm>
                <a:custGeom>
                  <a:avLst/>
                  <a:gdLst/>
                  <a:ahLst/>
                  <a:cxnLst>
                    <a:cxn ang="0">
                      <a:pos x="24" y="96"/>
                    </a:cxn>
                    <a:cxn ang="0">
                      <a:pos x="50" y="88"/>
                    </a:cxn>
                    <a:cxn ang="0">
                      <a:pos x="79" y="80"/>
                    </a:cxn>
                    <a:cxn ang="0">
                      <a:pos x="109" y="71"/>
                    </a:cxn>
                    <a:cxn ang="0">
                      <a:pos x="141" y="63"/>
                    </a:cxn>
                    <a:cxn ang="0">
                      <a:pos x="174" y="55"/>
                    </a:cxn>
                    <a:cxn ang="0">
                      <a:pos x="208" y="48"/>
                    </a:cxn>
                    <a:cxn ang="0">
                      <a:pos x="242" y="40"/>
                    </a:cxn>
                    <a:cxn ang="0">
                      <a:pos x="276" y="33"/>
                    </a:cxn>
                    <a:cxn ang="0">
                      <a:pos x="311" y="27"/>
                    </a:cxn>
                    <a:cxn ang="0">
                      <a:pos x="345" y="21"/>
                    </a:cxn>
                    <a:cxn ang="0">
                      <a:pos x="380" y="16"/>
                    </a:cxn>
                    <a:cxn ang="0">
                      <a:pos x="413" y="11"/>
                    </a:cxn>
                    <a:cxn ang="0">
                      <a:pos x="446" y="8"/>
                    </a:cxn>
                    <a:cxn ang="0">
                      <a:pos x="476" y="4"/>
                    </a:cxn>
                    <a:cxn ang="0">
                      <a:pos x="506" y="1"/>
                    </a:cxn>
                    <a:cxn ang="0">
                      <a:pos x="533" y="0"/>
                    </a:cxn>
                    <a:cxn ang="0">
                      <a:pos x="529" y="71"/>
                    </a:cxn>
                    <a:cxn ang="0">
                      <a:pos x="524" y="140"/>
                    </a:cxn>
                    <a:cxn ang="0">
                      <a:pos x="518" y="205"/>
                    </a:cxn>
                    <a:cxn ang="0">
                      <a:pos x="513" y="270"/>
                    </a:cxn>
                    <a:cxn ang="0">
                      <a:pos x="509" y="335"/>
                    </a:cxn>
                    <a:cxn ang="0">
                      <a:pos x="507" y="401"/>
                    </a:cxn>
                    <a:cxn ang="0">
                      <a:pos x="506" y="469"/>
                    </a:cxn>
                    <a:cxn ang="0">
                      <a:pos x="508" y="539"/>
                    </a:cxn>
                    <a:cxn ang="0">
                      <a:pos x="486" y="546"/>
                    </a:cxn>
                    <a:cxn ang="0">
                      <a:pos x="459" y="552"/>
                    </a:cxn>
                    <a:cxn ang="0">
                      <a:pos x="431" y="559"/>
                    </a:cxn>
                    <a:cxn ang="0">
                      <a:pos x="400" y="567"/>
                    </a:cxn>
                    <a:cxn ang="0">
                      <a:pos x="368" y="574"/>
                    </a:cxn>
                    <a:cxn ang="0">
                      <a:pos x="335" y="581"/>
                    </a:cxn>
                    <a:cxn ang="0">
                      <a:pos x="300" y="588"/>
                    </a:cxn>
                    <a:cxn ang="0">
                      <a:pos x="265" y="594"/>
                    </a:cxn>
                    <a:cxn ang="0">
                      <a:pos x="230" y="600"/>
                    </a:cxn>
                    <a:cxn ang="0">
                      <a:pos x="195" y="604"/>
                    </a:cxn>
                    <a:cxn ang="0">
                      <a:pos x="161" y="607"/>
                    </a:cxn>
                    <a:cxn ang="0">
                      <a:pos x="128" y="609"/>
                    </a:cxn>
                    <a:cxn ang="0">
                      <a:pos x="98" y="609"/>
                    </a:cxn>
                    <a:cxn ang="0">
                      <a:pos x="69" y="607"/>
                    </a:cxn>
                    <a:cxn ang="0">
                      <a:pos x="44" y="604"/>
                    </a:cxn>
                    <a:cxn ang="0">
                      <a:pos x="21" y="598"/>
                    </a:cxn>
                    <a:cxn ang="0">
                      <a:pos x="11" y="534"/>
                    </a:cxn>
                    <a:cxn ang="0">
                      <a:pos x="5" y="473"/>
                    </a:cxn>
                    <a:cxn ang="0">
                      <a:pos x="2" y="411"/>
                    </a:cxn>
                    <a:cxn ang="0">
                      <a:pos x="0" y="350"/>
                    </a:cxn>
                    <a:cxn ang="0">
                      <a:pos x="3" y="289"/>
                    </a:cxn>
                    <a:cxn ang="0">
                      <a:pos x="7" y="226"/>
                    </a:cxn>
                    <a:cxn ang="0">
                      <a:pos x="14" y="163"/>
                    </a:cxn>
                    <a:cxn ang="0">
                      <a:pos x="24" y="96"/>
                    </a:cxn>
                  </a:cxnLst>
                  <a:rect l="0" t="0" r="r" b="b"/>
                  <a:pathLst>
                    <a:path w="533" h="609">
                      <a:moveTo>
                        <a:pt x="24" y="96"/>
                      </a:moveTo>
                      <a:lnTo>
                        <a:pt x="50" y="88"/>
                      </a:lnTo>
                      <a:lnTo>
                        <a:pt x="79" y="80"/>
                      </a:lnTo>
                      <a:lnTo>
                        <a:pt x="109" y="71"/>
                      </a:lnTo>
                      <a:lnTo>
                        <a:pt x="141" y="63"/>
                      </a:lnTo>
                      <a:lnTo>
                        <a:pt x="174" y="55"/>
                      </a:lnTo>
                      <a:lnTo>
                        <a:pt x="208" y="48"/>
                      </a:lnTo>
                      <a:lnTo>
                        <a:pt x="242" y="40"/>
                      </a:lnTo>
                      <a:lnTo>
                        <a:pt x="276" y="33"/>
                      </a:lnTo>
                      <a:lnTo>
                        <a:pt x="311" y="27"/>
                      </a:lnTo>
                      <a:lnTo>
                        <a:pt x="345" y="21"/>
                      </a:lnTo>
                      <a:lnTo>
                        <a:pt x="380" y="16"/>
                      </a:lnTo>
                      <a:lnTo>
                        <a:pt x="413" y="11"/>
                      </a:lnTo>
                      <a:lnTo>
                        <a:pt x="446" y="8"/>
                      </a:lnTo>
                      <a:lnTo>
                        <a:pt x="476" y="4"/>
                      </a:lnTo>
                      <a:lnTo>
                        <a:pt x="506" y="1"/>
                      </a:lnTo>
                      <a:lnTo>
                        <a:pt x="533" y="0"/>
                      </a:lnTo>
                      <a:lnTo>
                        <a:pt x="529" y="71"/>
                      </a:lnTo>
                      <a:lnTo>
                        <a:pt x="524" y="140"/>
                      </a:lnTo>
                      <a:lnTo>
                        <a:pt x="518" y="205"/>
                      </a:lnTo>
                      <a:lnTo>
                        <a:pt x="513" y="270"/>
                      </a:lnTo>
                      <a:lnTo>
                        <a:pt x="509" y="335"/>
                      </a:lnTo>
                      <a:lnTo>
                        <a:pt x="507" y="401"/>
                      </a:lnTo>
                      <a:lnTo>
                        <a:pt x="506" y="469"/>
                      </a:lnTo>
                      <a:lnTo>
                        <a:pt x="508" y="539"/>
                      </a:lnTo>
                      <a:lnTo>
                        <a:pt x="486" y="546"/>
                      </a:lnTo>
                      <a:lnTo>
                        <a:pt x="459" y="552"/>
                      </a:lnTo>
                      <a:lnTo>
                        <a:pt x="431" y="559"/>
                      </a:lnTo>
                      <a:lnTo>
                        <a:pt x="400" y="567"/>
                      </a:lnTo>
                      <a:lnTo>
                        <a:pt x="368" y="574"/>
                      </a:lnTo>
                      <a:lnTo>
                        <a:pt x="335" y="581"/>
                      </a:lnTo>
                      <a:lnTo>
                        <a:pt x="300" y="588"/>
                      </a:lnTo>
                      <a:lnTo>
                        <a:pt x="265" y="594"/>
                      </a:lnTo>
                      <a:lnTo>
                        <a:pt x="230" y="600"/>
                      </a:lnTo>
                      <a:lnTo>
                        <a:pt x="195" y="604"/>
                      </a:lnTo>
                      <a:lnTo>
                        <a:pt x="161" y="607"/>
                      </a:lnTo>
                      <a:lnTo>
                        <a:pt x="128" y="609"/>
                      </a:lnTo>
                      <a:lnTo>
                        <a:pt x="98" y="609"/>
                      </a:lnTo>
                      <a:lnTo>
                        <a:pt x="69" y="607"/>
                      </a:lnTo>
                      <a:lnTo>
                        <a:pt x="44" y="604"/>
                      </a:lnTo>
                      <a:lnTo>
                        <a:pt x="21" y="598"/>
                      </a:lnTo>
                      <a:lnTo>
                        <a:pt x="11" y="534"/>
                      </a:lnTo>
                      <a:lnTo>
                        <a:pt x="5" y="473"/>
                      </a:lnTo>
                      <a:lnTo>
                        <a:pt x="2" y="411"/>
                      </a:lnTo>
                      <a:lnTo>
                        <a:pt x="0" y="350"/>
                      </a:lnTo>
                      <a:lnTo>
                        <a:pt x="3" y="289"/>
                      </a:lnTo>
                      <a:lnTo>
                        <a:pt x="7" y="226"/>
                      </a:lnTo>
                      <a:lnTo>
                        <a:pt x="14" y="163"/>
                      </a:lnTo>
                      <a:lnTo>
                        <a:pt x="24" y="96"/>
                      </a:lnTo>
                      <a:close/>
                    </a:path>
                  </a:pathLst>
                </a:custGeom>
                <a:solidFill>
                  <a:srgbClr val="D8C1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Freeform 102"/>
                <p:cNvSpPr>
                  <a:spLocks/>
                </p:cNvSpPr>
                <p:nvPr/>
              </p:nvSpPr>
              <p:spPr bwMode="auto">
                <a:xfrm>
                  <a:off x="1406" y="968"/>
                  <a:ext cx="171" cy="192"/>
                </a:xfrm>
                <a:custGeom>
                  <a:avLst/>
                  <a:gdLst/>
                  <a:ahLst/>
                  <a:cxnLst>
                    <a:cxn ang="0">
                      <a:pos x="20" y="96"/>
                    </a:cxn>
                    <a:cxn ang="0">
                      <a:pos x="45" y="87"/>
                    </a:cxn>
                    <a:cxn ang="0">
                      <a:pos x="73" y="80"/>
                    </a:cxn>
                    <a:cxn ang="0">
                      <a:pos x="102" y="71"/>
                    </a:cxn>
                    <a:cxn ang="0">
                      <a:pos x="133" y="63"/>
                    </a:cxn>
                    <a:cxn ang="0">
                      <a:pos x="165" y="55"/>
                    </a:cxn>
                    <a:cxn ang="0">
                      <a:pos x="197" y="48"/>
                    </a:cxn>
                    <a:cxn ang="0">
                      <a:pos x="231" y="41"/>
                    </a:cxn>
                    <a:cxn ang="0">
                      <a:pos x="265" y="33"/>
                    </a:cxn>
                    <a:cxn ang="0">
                      <a:pos x="298" y="27"/>
                    </a:cxn>
                    <a:cxn ang="0">
                      <a:pos x="332" y="22"/>
                    </a:cxn>
                    <a:cxn ang="0">
                      <a:pos x="364" y="16"/>
                    </a:cxn>
                    <a:cxn ang="0">
                      <a:pos x="397" y="11"/>
                    </a:cxn>
                    <a:cxn ang="0">
                      <a:pos x="428" y="8"/>
                    </a:cxn>
                    <a:cxn ang="0">
                      <a:pos x="458" y="5"/>
                    </a:cxn>
                    <a:cxn ang="0">
                      <a:pos x="486" y="1"/>
                    </a:cxn>
                    <a:cxn ang="0">
                      <a:pos x="512" y="0"/>
                    </a:cxn>
                    <a:cxn ang="0">
                      <a:pos x="508" y="67"/>
                    </a:cxn>
                    <a:cxn ang="0">
                      <a:pos x="503" y="130"/>
                    </a:cxn>
                    <a:cxn ang="0">
                      <a:pos x="498" y="191"/>
                    </a:cxn>
                    <a:cxn ang="0">
                      <a:pos x="493" y="251"/>
                    </a:cxn>
                    <a:cxn ang="0">
                      <a:pos x="488" y="311"/>
                    </a:cxn>
                    <a:cxn ang="0">
                      <a:pos x="486" y="371"/>
                    </a:cxn>
                    <a:cxn ang="0">
                      <a:pos x="485" y="435"/>
                    </a:cxn>
                    <a:cxn ang="0">
                      <a:pos x="486" y="501"/>
                    </a:cxn>
                    <a:cxn ang="0">
                      <a:pos x="464" y="507"/>
                    </a:cxn>
                    <a:cxn ang="0">
                      <a:pos x="439" y="514"/>
                    </a:cxn>
                    <a:cxn ang="0">
                      <a:pos x="412" y="520"/>
                    </a:cxn>
                    <a:cxn ang="0">
                      <a:pos x="382" y="528"/>
                    </a:cxn>
                    <a:cxn ang="0">
                      <a:pos x="352" y="536"/>
                    </a:cxn>
                    <a:cxn ang="0">
                      <a:pos x="319" y="544"/>
                    </a:cxn>
                    <a:cxn ang="0">
                      <a:pos x="286" y="551"/>
                    </a:cxn>
                    <a:cxn ang="0">
                      <a:pos x="252" y="557"/>
                    </a:cxn>
                    <a:cxn ang="0">
                      <a:pos x="218" y="564"/>
                    </a:cxn>
                    <a:cxn ang="0">
                      <a:pos x="186" y="569"/>
                    </a:cxn>
                    <a:cxn ang="0">
                      <a:pos x="153" y="572"/>
                    </a:cxn>
                    <a:cxn ang="0">
                      <a:pos x="121" y="574"/>
                    </a:cxn>
                    <a:cxn ang="0">
                      <a:pos x="92" y="575"/>
                    </a:cxn>
                    <a:cxn ang="0">
                      <a:pos x="64" y="574"/>
                    </a:cxn>
                    <a:cxn ang="0">
                      <a:pos x="40" y="571"/>
                    </a:cxn>
                    <a:cxn ang="0">
                      <a:pos x="18" y="565"/>
                    </a:cxn>
                    <a:cxn ang="0">
                      <a:pos x="3" y="449"/>
                    </a:cxn>
                    <a:cxn ang="0">
                      <a:pos x="0" y="333"/>
                    </a:cxn>
                    <a:cxn ang="0">
                      <a:pos x="5" y="217"/>
                    </a:cxn>
                    <a:cxn ang="0">
                      <a:pos x="20" y="96"/>
                    </a:cxn>
                  </a:cxnLst>
                  <a:rect l="0" t="0" r="r" b="b"/>
                  <a:pathLst>
                    <a:path w="512" h="575">
                      <a:moveTo>
                        <a:pt x="20" y="96"/>
                      </a:moveTo>
                      <a:lnTo>
                        <a:pt x="45" y="87"/>
                      </a:lnTo>
                      <a:lnTo>
                        <a:pt x="73" y="80"/>
                      </a:lnTo>
                      <a:lnTo>
                        <a:pt x="102" y="71"/>
                      </a:lnTo>
                      <a:lnTo>
                        <a:pt x="133" y="63"/>
                      </a:lnTo>
                      <a:lnTo>
                        <a:pt x="165" y="55"/>
                      </a:lnTo>
                      <a:lnTo>
                        <a:pt x="197" y="48"/>
                      </a:lnTo>
                      <a:lnTo>
                        <a:pt x="231" y="41"/>
                      </a:lnTo>
                      <a:lnTo>
                        <a:pt x="265" y="33"/>
                      </a:lnTo>
                      <a:lnTo>
                        <a:pt x="298" y="27"/>
                      </a:lnTo>
                      <a:lnTo>
                        <a:pt x="332" y="22"/>
                      </a:lnTo>
                      <a:lnTo>
                        <a:pt x="364" y="16"/>
                      </a:lnTo>
                      <a:lnTo>
                        <a:pt x="397" y="11"/>
                      </a:lnTo>
                      <a:lnTo>
                        <a:pt x="428" y="8"/>
                      </a:lnTo>
                      <a:lnTo>
                        <a:pt x="458" y="5"/>
                      </a:lnTo>
                      <a:lnTo>
                        <a:pt x="486" y="1"/>
                      </a:lnTo>
                      <a:lnTo>
                        <a:pt x="512" y="0"/>
                      </a:lnTo>
                      <a:lnTo>
                        <a:pt x="508" y="67"/>
                      </a:lnTo>
                      <a:lnTo>
                        <a:pt x="503" y="130"/>
                      </a:lnTo>
                      <a:lnTo>
                        <a:pt x="498" y="191"/>
                      </a:lnTo>
                      <a:lnTo>
                        <a:pt x="493" y="251"/>
                      </a:lnTo>
                      <a:lnTo>
                        <a:pt x="488" y="311"/>
                      </a:lnTo>
                      <a:lnTo>
                        <a:pt x="486" y="371"/>
                      </a:lnTo>
                      <a:lnTo>
                        <a:pt x="485" y="435"/>
                      </a:lnTo>
                      <a:lnTo>
                        <a:pt x="486" y="501"/>
                      </a:lnTo>
                      <a:lnTo>
                        <a:pt x="464" y="507"/>
                      </a:lnTo>
                      <a:lnTo>
                        <a:pt x="439" y="514"/>
                      </a:lnTo>
                      <a:lnTo>
                        <a:pt x="412" y="520"/>
                      </a:lnTo>
                      <a:lnTo>
                        <a:pt x="382" y="528"/>
                      </a:lnTo>
                      <a:lnTo>
                        <a:pt x="352" y="536"/>
                      </a:lnTo>
                      <a:lnTo>
                        <a:pt x="319" y="544"/>
                      </a:lnTo>
                      <a:lnTo>
                        <a:pt x="286" y="551"/>
                      </a:lnTo>
                      <a:lnTo>
                        <a:pt x="252" y="557"/>
                      </a:lnTo>
                      <a:lnTo>
                        <a:pt x="218" y="564"/>
                      </a:lnTo>
                      <a:lnTo>
                        <a:pt x="186" y="569"/>
                      </a:lnTo>
                      <a:lnTo>
                        <a:pt x="153" y="572"/>
                      </a:lnTo>
                      <a:lnTo>
                        <a:pt x="121" y="574"/>
                      </a:lnTo>
                      <a:lnTo>
                        <a:pt x="92" y="575"/>
                      </a:lnTo>
                      <a:lnTo>
                        <a:pt x="64" y="574"/>
                      </a:lnTo>
                      <a:lnTo>
                        <a:pt x="40" y="571"/>
                      </a:lnTo>
                      <a:lnTo>
                        <a:pt x="18" y="565"/>
                      </a:lnTo>
                      <a:lnTo>
                        <a:pt x="3" y="449"/>
                      </a:lnTo>
                      <a:lnTo>
                        <a:pt x="0" y="333"/>
                      </a:lnTo>
                      <a:lnTo>
                        <a:pt x="5" y="217"/>
                      </a:lnTo>
                      <a:lnTo>
                        <a:pt x="20" y="96"/>
                      </a:lnTo>
                      <a:close/>
                    </a:path>
                  </a:pathLst>
                </a:custGeom>
                <a:solidFill>
                  <a:srgbClr val="DDC6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103"/>
                <p:cNvSpPr>
                  <a:spLocks/>
                </p:cNvSpPr>
                <p:nvPr/>
              </p:nvSpPr>
              <p:spPr bwMode="auto">
                <a:xfrm>
                  <a:off x="1407" y="969"/>
                  <a:ext cx="164" cy="181"/>
                </a:xfrm>
                <a:custGeom>
                  <a:avLst/>
                  <a:gdLst/>
                  <a:ahLst/>
                  <a:cxnLst>
                    <a:cxn ang="0">
                      <a:pos x="20" y="95"/>
                    </a:cxn>
                    <a:cxn ang="0">
                      <a:pos x="44" y="86"/>
                    </a:cxn>
                    <a:cxn ang="0">
                      <a:pos x="69" y="79"/>
                    </a:cxn>
                    <a:cxn ang="0">
                      <a:pos x="98" y="70"/>
                    </a:cxn>
                    <a:cxn ang="0">
                      <a:pos x="128" y="63"/>
                    </a:cxn>
                    <a:cxn ang="0">
                      <a:pos x="158" y="55"/>
                    </a:cxn>
                    <a:cxn ang="0">
                      <a:pos x="190" y="48"/>
                    </a:cxn>
                    <a:cxn ang="0">
                      <a:pos x="223" y="41"/>
                    </a:cxn>
                    <a:cxn ang="0">
                      <a:pos x="256" y="33"/>
                    </a:cxn>
                    <a:cxn ang="0">
                      <a:pos x="289" y="27"/>
                    </a:cxn>
                    <a:cxn ang="0">
                      <a:pos x="321" y="22"/>
                    </a:cxn>
                    <a:cxn ang="0">
                      <a:pos x="354" y="16"/>
                    </a:cxn>
                    <a:cxn ang="0">
                      <a:pos x="385" y="11"/>
                    </a:cxn>
                    <a:cxn ang="0">
                      <a:pos x="415" y="8"/>
                    </a:cxn>
                    <a:cxn ang="0">
                      <a:pos x="444" y="5"/>
                    </a:cxn>
                    <a:cxn ang="0">
                      <a:pos x="470" y="2"/>
                    </a:cxn>
                    <a:cxn ang="0">
                      <a:pos x="494" y="0"/>
                    </a:cxn>
                    <a:cxn ang="0">
                      <a:pos x="490" y="62"/>
                    </a:cxn>
                    <a:cxn ang="0">
                      <a:pos x="485" y="121"/>
                    </a:cxn>
                    <a:cxn ang="0">
                      <a:pos x="480" y="177"/>
                    </a:cxn>
                    <a:cxn ang="0">
                      <a:pos x="475" y="231"/>
                    </a:cxn>
                    <a:cxn ang="0">
                      <a:pos x="470" y="286"/>
                    </a:cxn>
                    <a:cxn ang="0">
                      <a:pos x="468" y="342"/>
                    </a:cxn>
                    <a:cxn ang="0">
                      <a:pos x="467" y="401"/>
                    </a:cxn>
                    <a:cxn ang="0">
                      <a:pos x="468" y="462"/>
                    </a:cxn>
                    <a:cxn ang="0">
                      <a:pos x="447" y="468"/>
                    </a:cxn>
                    <a:cxn ang="0">
                      <a:pos x="423" y="475"/>
                    </a:cxn>
                    <a:cxn ang="0">
                      <a:pos x="396" y="483"/>
                    </a:cxn>
                    <a:cxn ang="0">
                      <a:pos x="368" y="490"/>
                    </a:cxn>
                    <a:cxn ang="0">
                      <a:pos x="338" y="498"/>
                    </a:cxn>
                    <a:cxn ang="0">
                      <a:pos x="307" y="507"/>
                    </a:cxn>
                    <a:cxn ang="0">
                      <a:pos x="275" y="514"/>
                    </a:cxn>
                    <a:cxn ang="0">
                      <a:pos x="243" y="522"/>
                    </a:cxn>
                    <a:cxn ang="0">
                      <a:pos x="210" y="529"/>
                    </a:cxn>
                    <a:cxn ang="0">
                      <a:pos x="178" y="534"/>
                    </a:cxn>
                    <a:cxn ang="0">
                      <a:pos x="147" y="539"/>
                    </a:cxn>
                    <a:cxn ang="0">
                      <a:pos x="117" y="542"/>
                    </a:cxn>
                    <a:cxn ang="0">
                      <a:pos x="89" y="543"/>
                    </a:cxn>
                    <a:cxn ang="0">
                      <a:pos x="62" y="542"/>
                    </a:cxn>
                    <a:cxn ang="0">
                      <a:pos x="39" y="539"/>
                    </a:cxn>
                    <a:cxn ang="0">
                      <a:pos x="18" y="533"/>
                    </a:cxn>
                    <a:cxn ang="0">
                      <a:pos x="4" y="424"/>
                    </a:cxn>
                    <a:cxn ang="0">
                      <a:pos x="0" y="318"/>
                    </a:cxn>
                    <a:cxn ang="0">
                      <a:pos x="6" y="209"/>
                    </a:cxn>
                    <a:cxn ang="0">
                      <a:pos x="20" y="95"/>
                    </a:cxn>
                  </a:cxnLst>
                  <a:rect l="0" t="0" r="r" b="b"/>
                  <a:pathLst>
                    <a:path w="494" h="543">
                      <a:moveTo>
                        <a:pt x="20" y="95"/>
                      </a:moveTo>
                      <a:lnTo>
                        <a:pt x="44" y="86"/>
                      </a:lnTo>
                      <a:lnTo>
                        <a:pt x="69" y="79"/>
                      </a:lnTo>
                      <a:lnTo>
                        <a:pt x="98" y="70"/>
                      </a:lnTo>
                      <a:lnTo>
                        <a:pt x="128" y="63"/>
                      </a:lnTo>
                      <a:lnTo>
                        <a:pt x="158" y="55"/>
                      </a:lnTo>
                      <a:lnTo>
                        <a:pt x="190" y="48"/>
                      </a:lnTo>
                      <a:lnTo>
                        <a:pt x="223" y="41"/>
                      </a:lnTo>
                      <a:lnTo>
                        <a:pt x="256" y="33"/>
                      </a:lnTo>
                      <a:lnTo>
                        <a:pt x="289" y="27"/>
                      </a:lnTo>
                      <a:lnTo>
                        <a:pt x="321" y="22"/>
                      </a:lnTo>
                      <a:lnTo>
                        <a:pt x="354" y="16"/>
                      </a:lnTo>
                      <a:lnTo>
                        <a:pt x="385" y="11"/>
                      </a:lnTo>
                      <a:lnTo>
                        <a:pt x="415" y="8"/>
                      </a:lnTo>
                      <a:lnTo>
                        <a:pt x="444" y="5"/>
                      </a:lnTo>
                      <a:lnTo>
                        <a:pt x="470" y="2"/>
                      </a:lnTo>
                      <a:lnTo>
                        <a:pt x="494" y="0"/>
                      </a:lnTo>
                      <a:lnTo>
                        <a:pt x="490" y="62"/>
                      </a:lnTo>
                      <a:lnTo>
                        <a:pt x="485" y="121"/>
                      </a:lnTo>
                      <a:lnTo>
                        <a:pt x="480" y="177"/>
                      </a:lnTo>
                      <a:lnTo>
                        <a:pt x="475" y="231"/>
                      </a:lnTo>
                      <a:lnTo>
                        <a:pt x="470" y="286"/>
                      </a:lnTo>
                      <a:lnTo>
                        <a:pt x="468" y="342"/>
                      </a:lnTo>
                      <a:lnTo>
                        <a:pt x="467" y="401"/>
                      </a:lnTo>
                      <a:lnTo>
                        <a:pt x="468" y="462"/>
                      </a:lnTo>
                      <a:lnTo>
                        <a:pt x="447" y="468"/>
                      </a:lnTo>
                      <a:lnTo>
                        <a:pt x="423" y="475"/>
                      </a:lnTo>
                      <a:lnTo>
                        <a:pt x="396" y="483"/>
                      </a:lnTo>
                      <a:lnTo>
                        <a:pt x="368" y="490"/>
                      </a:lnTo>
                      <a:lnTo>
                        <a:pt x="338" y="498"/>
                      </a:lnTo>
                      <a:lnTo>
                        <a:pt x="307" y="507"/>
                      </a:lnTo>
                      <a:lnTo>
                        <a:pt x="275" y="514"/>
                      </a:lnTo>
                      <a:lnTo>
                        <a:pt x="243" y="522"/>
                      </a:lnTo>
                      <a:lnTo>
                        <a:pt x="210" y="529"/>
                      </a:lnTo>
                      <a:lnTo>
                        <a:pt x="178" y="534"/>
                      </a:lnTo>
                      <a:lnTo>
                        <a:pt x="147" y="539"/>
                      </a:lnTo>
                      <a:lnTo>
                        <a:pt x="117" y="542"/>
                      </a:lnTo>
                      <a:lnTo>
                        <a:pt x="89" y="543"/>
                      </a:lnTo>
                      <a:lnTo>
                        <a:pt x="62" y="542"/>
                      </a:lnTo>
                      <a:lnTo>
                        <a:pt x="39" y="539"/>
                      </a:lnTo>
                      <a:lnTo>
                        <a:pt x="18" y="533"/>
                      </a:lnTo>
                      <a:lnTo>
                        <a:pt x="4" y="424"/>
                      </a:lnTo>
                      <a:lnTo>
                        <a:pt x="0" y="318"/>
                      </a:lnTo>
                      <a:lnTo>
                        <a:pt x="6" y="209"/>
                      </a:lnTo>
                      <a:lnTo>
                        <a:pt x="20" y="95"/>
                      </a:lnTo>
                      <a:close/>
                    </a:path>
                  </a:pathLst>
                </a:custGeom>
                <a:solidFill>
                  <a:srgbClr val="E2CC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Freeform 104"/>
                <p:cNvSpPr>
                  <a:spLocks/>
                </p:cNvSpPr>
                <p:nvPr/>
              </p:nvSpPr>
              <p:spPr bwMode="auto">
                <a:xfrm>
                  <a:off x="1408" y="970"/>
                  <a:ext cx="158" cy="170"/>
                </a:xfrm>
                <a:custGeom>
                  <a:avLst/>
                  <a:gdLst/>
                  <a:ahLst/>
                  <a:cxnLst>
                    <a:cxn ang="0">
                      <a:pos x="18" y="92"/>
                    </a:cxn>
                    <a:cxn ang="0">
                      <a:pos x="40" y="84"/>
                    </a:cxn>
                    <a:cxn ang="0">
                      <a:pos x="64" y="76"/>
                    </a:cxn>
                    <a:cxn ang="0">
                      <a:pos x="92" y="68"/>
                    </a:cxn>
                    <a:cxn ang="0">
                      <a:pos x="120" y="61"/>
                    </a:cxn>
                    <a:cxn ang="0">
                      <a:pos x="150" y="54"/>
                    </a:cxn>
                    <a:cxn ang="0">
                      <a:pos x="181" y="46"/>
                    </a:cxn>
                    <a:cxn ang="0">
                      <a:pos x="212" y="39"/>
                    </a:cxn>
                    <a:cxn ang="0">
                      <a:pos x="245" y="31"/>
                    </a:cxn>
                    <a:cxn ang="0">
                      <a:pos x="277" y="25"/>
                    </a:cxn>
                    <a:cxn ang="0">
                      <a:pos x="309" y="20"/>
                    </a:cxn>
                    <a:cxn ang="0">
                      <a:pos x="339" y="14"/>
                    </a:cxn>
                    <a:cxn ang="0">
                      <a:pos x="370" y="10"/>
                    </a:cxn>
                    <a:cxn ang="0">
                      <a:pos x="398" y="6"/>
                    </a:cxn>
                    <a:cxn ang="0">
                      <a:pos x="426" y="3"/>
                    </a:cxn>
                    <a:cxn ang="0">
                      <a:pos x="451" y="1"/>
                    </a:cxn>
                    <a:cxn ang="0">
                      <a:pos x="475" y="0"/>
                    </a:cxn>
                    <a:cxn ang="0">
                      <a:pos x="470" y="57"/>
                    </a:cxn>
                    <a:cxn ang="0">
                      <a:pos x="466" y="110"/>
                    </a:cxn>
                    <a:cxn ang="0">
                      <a:pos x="461" y="160"/>
                    </a:cxn>
                    <a:cxn ang="0">
                      <a:pos x="456" y="210"/>
                    </a:cxn>
                    <a:cxn ang="0">
                      <a:pos x="450" y="261"/>
                    </a:cxn>
                    <a:cxn ang="0">
                      <a:pos x="447" y="311"/>
                    </a:cxn>
                    <a:cxn ang="0">
                      <a:pos x="446" y="364"/>
                    </a:cxn>
                    <a:cxn ang="0">
                      <a:pos x="447" y="421"/>
                    </a:cxn>
                    <a:cxn ang="0">
                      <a:pos x="427" y="427"/>
                    </a:cxn>
                    <a:cxn ang="0">
                      <a:pos x="404" y="434"/>
                    </a:cxn>
                    <a:cxn ang="0">
                      <a:pos x="378" y="442"/>
                    </a:cxn>
                    <a:cxn ang="0">
                      <a:pos x="351" y="450"/>
                    </a:cxn>
                    <a:cxn ang="0">
                      <a:pos x="322" y="458"/>
                    </a:cxn>
                    <a:cxn ang="0">
                      <a:pos x="293" y="467"/>
                    </a:cxn>
                    <a:cxn ang="0">
                      <a:pos x="262" y="475"/>
                    </a:cxn>
                    <a:cxn ang="0">
                      <a:pos x="230" y="484"/>
                    </a:cxn>
                    <a:cxn ang="0">
                      <a:pos x="200" y="491"/>
                    </a:cxn>
                    <a:cxn ang="0">
                      <a:pos x="169" y="498"/>
                    </a:cxn>
                    <a:cxn ang="0">
                      <a:pos x="139" y="502"/>
                    </a:cxn>
                    <a:cxn ang="0">
                      <a:pos x="111" y="506"/>
                    </a:cxn>
                    <a:cxn ang="0">
                      <a:pos x="83" y="508"/>
                    </a:cxn>
                    <a:cxn ang="0">
                      <a:pos x="58" y="507"/>
                    </a:cxn>
                    <a:cxn ang="0">
                      <a:pos x="36" y="505"/>
                    </a:cxn>
                    <a:cxn ang="0">
                      <a:pos x="16" y="500"/>
                    </a:cxn>
                    <a:cxn ang="0">
                      <a:pos x="3" y="398"/>
                    </a:cxn>
                    <a:cxn ang="0">
                      <a:pos x="0" y="299"/>
                    </a:cxn>
                    <a:cxn ang="0">
                      <a:pos x="5" y="197"/>
                    </a:cxn>
                    <a:cxn ang="0">
                      <a:pos x="18" y="92"/>
                    </a:cxn>
                  </a:cxnLst>
                  <a:rect l="0" t="0" r="r" b="b"/>
                  <a:pathLst>
                    <a:path w="475" h="508">
                      <a:moveTo>
                        <a:pt x="18" y="92"/>
                      </a:moveTo>
                      <a:lnTo>
                        <a:pt x="40" y="84"/>
                      </a:lnTo>
                      <a:lnTo>
                        <a:pt x="64" y="76"/>
                      </a:lnTo>
                      <a:lnTo>
                        <a:pt x="92" y="68"/>
                      </a:lnTo>
                      <a:lnTo>
                        <a:pt x="120" y="61"/>
                      </a:lnTo>
                      <a:lnTo>
                        <a:pt x="150" y="54"/>
                      </a:lnTo>
                      <a:lnTo>
                        <a:pt x="181" y="46"/>
                      </a:lnTo>
                      <a:lnTo>
                        <a:pt x="212" y="39"/>
                      </a:lnTo>
                      <a:lnTo>
                        <a:pt x="245" y="31"/>
                      </a:lnTo>
                      <a:lnTo>
                        <a:pt x="277" y="25"/>
                      </a:lnTo>
                      <a:lnTo>
                        <a:pt x="309" y="20"/>
                      </a:lnTo>
                      <a:lnTo>
                        <a:pt x="339" y="14"/>
                      </a:lnTo>
                      <a:lnTo>
                        <a:pt x="370" y="10"/>
                      </a:lnTo>
                      <a:lnTo>
                        <a:pt x="398" y="6"/>
                      </a:lnTo>
                      <a:lnTo>
                        <a:pt x="426" y="3"/>
                      </a:lnTo>
                      <a:lnTo>
                        <a:pt x="451" y="1"/>
                      </a:lnTo>
                      <a:lnTo>
                        <a:pt x="475" y="0"/>
                      </a:lnTo>
                      <a:lnTo>
                        <a:pt x="470" y="57"/>
                      </a:lnTo>
                      <a:lnTo>
                        <a:pt x="466" y="110"/>
                      </a:lnTo>
                      <a:lnTo>
                        <a:pt x="461" y="160"/>
                      </a:lnTo>
                      <a:lnTo>
                        <a:pt x="456" y="210"/>
                      </a:lnTo>
                      <a:lnTo>
                        <a:pt x="450" y="261"/>
                      </a:lnTo>
                      <a:lnTo>
                        <a:pt x="447" y="311"/>
                      </a:lnTo>
                      <a:lnTo>
                        <a:pt x="446" y="364"/>
                      </a:lnTo>
                      <a:lnTo>
                        <a:pt x="447" y="421"/>
                      </a:lnTo>
                      <a:lnTo>
                        <a:pt x="427" y="427"/>
                      </a:lnTo>
                      <a:lnTo>
                        <a:pt x="404" y="434"/>
                      </a:lnTo>
                      <a:lnTo>
                        <a:pt x="378" y="442"/>
                      </a:lnTo>
                      <a:lnTo>
                        <a:pt x="351" y="450"/>
                      </a:lnTo>
                      <a:lnTo>
                        <a:pt x="322" y="458"/>
                      </a:lnTo>
                      <a:lnTo>
                        <a:pt x="293" y="467"/>
                      </a:lnTo>
                      <a:lnTo>
                        <a:pt x="262" y="475"/>
                      </a:lnTo>
                      <a:lnTo>
                        <a:pt x="230" y="484"/>
                      </a:lnTo>
                      <a:lnTo>
                        <a:pt x="200" y="491"/>
                      </a:lnTo>
                      <a:lnTo>
                        <a:pt x="169" y="498"/>
                      </a:lnTo>
                      <a:lnTo>
                        <a:pt x="139" y="502"/>
                      </a:lnTo>
                      <a:lnTo>
                        <a:pt x="111" y="506"/>
                      </a:lnTo>
                      <a:lnTo>
                        <a:pt x="83" y="508"/>
                      </a:lnTo>
                      <a:lnTo>
                        <a:pt x="58" y="507"/>
                      </a:lnTo>
                      <a:lnTo>
                        <a:pt x="36" y="505"/>
                      </a:lnTo>
                      <a:lnTo>
                        <a:pt x="16" y="500"/>
                      </a:lnTo>
                      <a:lnTo>
                        <a:pt x="3" y="398"/>
                      </a:lnTo>
                      <a:lnTo>
                        <a:pt x="0" y="299"/>
                      </a:lnTo>
                      <a:lnTo>
                        <a:pt x="5" y="197"/>
                      </a:lnTo>
                      <a:lnTo>
                        <a:pt x="18" y="92"/>
                      </a:lnTo>
                      <a:close/>
                    </a:path>
                  </a:pathLst>
                </a:custGeom>
                <a:solidFill>
                  <a:srgbClr val="E5CE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Freeform 105"/>
                <p:cNvSpPr>
                  <a:spLocks/>
                </p:cNvSpPr>
                <p:nvPr/>
              </p:nvSpPr>
              <p:spPr bwMode="auto">
                <a:xfrm>
                  <a:off x="1408" y="971"/>
                  <a:ext cx="152" cy="158"/>
                </a:xfrm>
                <a:custGeom>
                  <a:avLst/>
                  <a:gdLst/>
                  <a:ahLst/>
                  <a:cxnLst>
                    <a:cxn ang="0">
                      <a:pos x="17" y="91"/>
                    </a:cxn>
                    <a:cxn ang="0">
                      <a:pos x="38" y="83"/>
                    </a:cxn>
                    <a:cxn ang="0">
                      <a:pos x="61" y="76"/>
                    </a:cxn>
                    <a:cxn ang="0">
                      <a:pos x="87" y="68"/>
                    </a:cxn>
                    <a:cxn ang="0">
                      <a:pos x="114" y="60"/>
                    </a:cxn>
                    <a:cxn ang="0">
                      <a:pos x="143" y="53"/>
                    </a:cxn>
                    <a:cxn ang="0">
                      <a:pos x="173" y="45"/>
                    </a:cxn>
                    <a:cxn ang="0">
                      <a:pos x="204" y="39"/>
                    </a:cxn>
                    <a:cxn ang="0">
                      <a:pos x="235" y="31"/>
                    </a:cxn>
                    <a:cxn ang="0">
                      <a:pos x="266" y="25"/>
                    </a:cxn>
                    <a:cxn ang="0">
                      <a:pos x="297" y="20"/>
                    </a:cxn>
                    <a:cxn ang="0">
                      <a:pos x="328" y="15"/>
                    </a:cxn>
                    <a:cxn ang="0">
                      <a:pos x="356" y="9"/>
                    </a:cxn>
                    <a:cxn ang="0">
                      <a:pos x="385" y="6"/>
                    </a:cxn>
                    <a:cxn ang="0">
                      <a:pos x="410" y="3"/>
                    </a:cxn>
                    <a:cxn ang="0">
                      <a:pos x="434" y="1"/>
                    </a:cxn>
                    <a:cxn ang="0">
                      <a:pos x="456" y="0"/>
                    </a:cxn>
                    <a:cxn ang="0">
                      <a:pos x="452" y="53"/>
                    </a:cxn>
                    <a:cxn ang="0">
                      <a:pos x="447" y="101"/>
                    </a:cxn>
                    <a:cxn ang="0">
                      <a:pos x="442" y="147"/>
                    </a:cxn>
                    <a:cxn ang="0">
                      <a:pos x="437" y="191"/>
                    </a:cxn>
                    <a:cxn ang="0">
                      <a:pos x="431" y="237"/>
                    </a:cxn>
                    <a:cxn ang="0">
                      <a:pos x="428" y="282"/>
                    </a:cxn>
                    <a:cxn ang="0">
                      <a:pos x="426" y="331"/>
                    </a:cxn>
                    <a:cxn ang="0">
                      <a:pos x="427" y="383"/>
                    </a:cxn>
                    <a:cxn ang="0">
                      <a:pos x="408" y="389"/>
                    </a:cxn>
                    <a:cxn ang="0">
                      <a:pos x="386" y="395"/>
                    </a:cxn>
                    <a:cxn ang="0">
                      <a:pos x="362" y="404"/>
                    </a:cxn>
                    <a:cxn ang="0">
                      <a:pos x="335" y="412"/>
                    </a:cxn>
                    <a:cxn ang="0">
                      <a:pos x="308" y="420"/>
                    </a:cxn>
                    <a:cxn ang="0">
                      <a:pos x="279" y="430"/>
                    </a:cxn>
                    <a:cxn ang="0">
                      <a:pos x="249" y="438"/>
                    </a:cxn>
                    <a:cxn ang="0">
                      <a:pos x="220" y="447"/>
                    </a:cxn>
                    <a:cxn ang="0">
                      <a:pos x="190" y="455"/>
                    </a:cxn>
                    <a:cxn ang="0">
                      <a:pos x="162" y="462"/>
                    </a:cxn>
                    <a:cxn ang="0">
                      <a:pos x="133" y="468"/>
                    </a:cxn>
                    <a:cxn ang="0">
                      <a:pos x="106" y="472"/>
                    </a:cxn>
                    <a:cxn ang="0">
                      <a:pos x="79" y="474"/>
                    </a:cxn>
                    <a:cxn ang="0">
                      <a:pos x="56" y="474"/>
                    </a:cxn>
                    <a:cxn ang="0">
                      <a:pos x="34" y="472"/>
                    </a:cxn>
                    <a:cxn ang="0">
                      <a:pos x="15" y="468"/>
                    </a:cxn>
                    <a:cxn ang="0">
                      <a:pos x="3" y="374"/>
                    </a:cxn>
                    <a:cxn ang="0">
                      <a:pos x="0" y="282"/>
                    </a:cxn>
                    <a:cxn ang="0">
                      <a:pos x="4" y="189"/>
                    </a:cxn>
                    <a:cxn ang="0">
                      <a:pos x="17" y="91"/>
                    </a:cxn>
                  </a:cxnLst>
                  <a:rect l="0" t="0" r="r" b="b"/>
                  <a:pathLst>
                    <a:path w="456" h="474">
                      <a:moveTo>
                        <a:pt x="17" y="91"/>
                      </a:moveTo>
                      <a:lnTo>
                        <a:pt x="38" y="83"/>
                      </a:lnTo>
                      <a:lnTo>
                        <a:pt x="61" y="76"/>
                      </a:lnTo>
                      <a:lnTo>
                        <a:pt x="87" y="68"/>
                      </a:lnTo>
                      <a:lnTo>
                        <a:pt x="114" y="60"/>
                      </a:lnTo>
                      <a:lnTo>
                        <a:pt x="143" y="53"/>
                      </a:lnTo>
                      <a:lnTo>
                        <a:pt x="173" y="45"/>
                      </a:lnTo>
                      <a:lnTo>
                        <a:pt x="204" y="39"/>
                      </a:lnTo>
                      <a:lnTo>
                        <a:pt x="235" y="31"/>
                      </a:lnTo>
                      <a:lnTo>
                        <a:pt x="266" y="25"/>
                      </a:lnTo>
                      <a:lnTo>
                        <a:pt x="297" y="20"/>
                      </a:lnTo>
                      <a:lnTo>
                        <a:pt x="328" y="15"/>
                      </a:lnTo>
                      <a:lnTo>
                        <a:pt x="356" y="9"/>
                      </a:lnTo>
                      <a:lnTo>
                        <a:pt x="385" y="6"/>
                      </a:lnTo>
                      <a:lnTo>
                        <a:pt x="410" y="3"/>
                      </a:lnTo>
                      <a:lnTo>
                        <a:pt x="434" y="1"/>
                      </a:lnTo>
                      <a:lnTo>
                        <a:pt x="456" y="0"/>
                      </a:lnTo>
                      <a:lnTo>
                        <a:pt x="452" y="53"/>
                      </a:lnTo>
                      <a:lnTo>
                        <a:pt x="447" y="101"/>
                      </a:lnTo>
                      <a:lnTo>
                        <a:pt x="442" y="147"/>
                      </a:lnTo>
                      <a:lnTo>
                        <a:pt x="437" y="191"/>
                      </a:lnTo>
                      <a:lnTo>
                        <a:pt x="431" y="237"/>
                      </a:lnTo>
                      <a:lnTo>
                        <a:pt x="428" y="282"/>
                      </a:lnTo>
                      <a:lnTo>
                        <a:pt x="426" y="331"/>
                      </a:lnTo>
                      <a:lnTo>
                        <a:pt x="427" y="383"/>
                      </a:lnTo>
                      <a:lnTo>
                        <a:pt x="408" y="389"/>
                      </a:lnTo>
                      <a:lnTo>
                        <a:pt x="386" y="395"/>
                      </a:lnTo>
                      <a:lnTo>
                        <a:pt x="362" y="404"/>
                      </a:lnTo>
                      <a:lnTo>
                        <a:pt x="335" y="412"/>
                      </a:lnTo>
                      <a:lnTo>
                        <a:pt x="308" y="420"/>
                      </a:lnTo>
                      <a:lnTo>
                        <a:pt x="279" y="430"/>
                      </a:lnTo>
                      <a:lnTo>
                        <a:pt x="249" y="438"/>
                      </a:lnTo>
                      <a:lnTo>
                        <a:pt x="220" y="447"/>
                      </a:lnTo>
                      <a:lnTo>
                        <a:pt x="190" y="455"/>
                      </a:lnTo>
                      <a:lnTo>
                        <a:pt x="162" y="462"/>
                      </a:lnTo>
                      <a:lnTo>
                        <a:pt x="133" y="468"/>
                      </a:lnTo>
                      <a:lnTo>
                        <a:pt x="106" y="472"/>
                      </a:lnTo>
                      <a:lnTo>
                        <a:pt x="79" y="474"/>
                      </a:lnTo>
                      <a:lnTo>
                        <a:pt x="56" y="474"/>
                      </a:lnTo>
                      <a:lnTo>
                        <a:pt x="34" y="472"/>
                      </a:lnTo>
                      <a:lnTo>
                        <a:pt x="15" y="468"/>
                      </a:lnTo>
                      <a:lnTo>
                        <a:pt x="3" y="374"/>
                      </a:lnTo>
                      <a:lnTo>
                        <a:pt x="0" y="282"/>
                      </a:lnTo>
                      <a:lnTo>
                        <a:pt x="4" y="189"/>
                      </a:lnTo>
                      <a:lnTo>
                        <a:pt x="17" y="91"/>
                      </a:lnTo>
                      <a:close/>
                    </a:path>
                  </a:pathLst>
                </a:custGeom>
                <a:solidFill>
                  <a:srgbClr val="EAD3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Freeform 106"/>
                <p:cNvSpPr>
                  <a:spLocks/>
                </p:cNvSpPr>
                <p:nvPr/>
              </p:nvSpPr>
              <p:spPr bwMode="auto">
                <a:xfrm>
                  <a:off x="1415" y="987"/>
                  <a:ext cx="224" cy="41"/>
                </a:xfrm>
                <a:custGeom>
                  <a:avLst/>
                  <a:gdLst/>
                  <a:ahLst/>
                  <a:cxnLst>
                    <a:cxn ang="0">
                      <a:pos x="0" y="103"/>
                    </a:cxn>
                    <a:cxn ang="0">
                      <a:pos x="182" y="71"/>
                    </a:cxn>
                    <a:cxn ang="0">
                      <a:pos x="486" y="28"/>
                    </a:cxn>
                    <a:cxn ang="0">
                      <a:pos x="614" y="17"/>
                    </a:cxn>
                    <a:cxn ang="0">
                      <a:pos x="673" y="0"/>
                    </a:cxn>
                    <a:cxn ang="0">
                      <a:pos x="604" y="38"/>
                    </a:cxn>
                    <a:cxn ang="0">
                      <a:pos x="33" y="125"/>
                    </a:cxn>
                    <a:cxn ang="0">
                      <a:pos x="0" y="103"/>
                    </a:cxn>
                  </a:cxnLst>
                  <a:rect l="0" t="0" r="r" b="b"/>
                  <a:pathLst>
                    <a:path w="673" h="125">
                      <a:moveTo>
                        <a:pt x="0" y="103"/>
                      </a:moveTo>
                      <a:lnTo>
                        <a:pt x="182" y="71"/>
                      </a:lnTo>
                      <a:lnTo>
                        <a:pt x="486" y="28"/>
                      </a:lnTo>
                      <a:lnTo>
                        <a:pt x="614" y="17"/>
                      </a:lnTo>
                      <a:lnTo>
                        <a:pt x="673" y="0"/>
                      </a:lnTo>
                      <a:lnTo>
                        <a:pt x="604" y="38"/>
                      </a:lnTo>
                      <a:lnTo>
                        <a:pt x="33" y="125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Freeform 107"/>
                <p:cNvSpPr>
                  <a:spLocks/>
                </p:cNvSpPr>
                <p:nvPr/>
              </p:nvSpPr>
              <p:spPr bwMode="auto">
                <a:xfrm>
                  <a:off x="1419" y="998"/>
                  <a:ext cx="197" cy="234"/>
                </a:xfrm>
                <a:custGeom>
                  <a:avLst/>
                  <a:gdLst/>
                  <a:ahLst/>
                  <a:cxnLst>
                    <a:cxn ang="0">
                      <a:pos x="590" y="0"/>
                    </a:cxn>
                    <a:cxn ang="0">
                      <a:pos x="586" y="159"/>
                    </a:cxn>
                    <a:cxn ang="0">
                      <a:pos x="585" y="332"/>
                    </a:cxn>
                    <a:cxn ang="0">
                      <a:pos x="586" y="512"/>
                    </a:cxn>
                    <a:cxn ang="0">
                      <a:pos x="591" y="688"/>
                    </a:cxn>
                    <a:cxn ang="0">
                      <a:pos x="556" y="693"/>
                    </a:cxn>
                    <a:cxn ang="0">
                      <a:pos x="520" y="696"/>
                    </a:cxn>
                    <a:cxn ang="0">
                      <a:pos x="485" y="698"/>
                    </a:cxn>
                    <a:cxn ang="0">
                      <a:pos x="449" y="699"/>
                    </a:cxn>
                    <a:cxn ang="0">
                      <a:pos x="413" y="701"/>
                    </a:cxn>
                    <a:cxn ang="0">
                      <a:pos x="377" y="701"/>
                    </a:cxn>
                    <a:cxn ang="0">
                      <a:pos x="341" y="701"/>
                    </a:cxn>
                    <a:cxn ang="0">
                      <a:pos x="305" y="701"/>
                    </a:cxn>
                    <a:cxn ang="0">
                      <a:pos x="269" y="700"/>
                    </a:cxn>
                    <a:cxn ang="0">
                      <a:pos x="233" y="700"/>
                    </a:cxn>
                    <a:cxn ang="0">
                      <a:pos x="197" y="699"/>
                    </a:cxn>
                    <a:cxn ang="0">
                      <a:pos x="163" y="698"/>
                    </a:cxn>
                    <a:cxn ang="0">
                      <a:pos x="127" y="697"/>
                    </a:cxn>
                    <a:cxn ang="0">
                      <a:pos x="91" y="696"/>
                    </a:cxn>
                    <a:cxn ang="0">
                      <a:pos x="55" y="695"/>
                    </a:cxn>
                    <a:cxn ang="0">
                      <a:pos x="20" y="694"/>
                    </a:cxn>
                    <a:cxn ang="0">
                      <a:pos x="9" y="604"/>
                    </a:cxn>
                    <a:cxn ang="0">
                      <a:pos x="3" y="518"/>
                    </a:cxn>
                    <a:cxn ang="0">
                      <a:pos x="0" y="438"/>
                    </a:cxn>
                    <a:cxn ang="0">
                      <a:pos x="0" y="361"/>
                    </a:cxn>
                    <a:cxn ang="0">
                      <a:pos x="3" y="287"/>
                    </a:cxn>
                    <a:cxn ang="0">
                      <a:pos x="7" y="215"/>
                    </a:cxn>
                    <a:cxn ang="0">
                      <a:pos x="13" y="144"/>
                    </a:cxn>
                    <a:cxn ang="0">
                      <a:pos x="20" y="73"/>
                    </a:cxn>
                    <a:cxn ang="0">
                      <a:pos x="55" y="67"/>
                    </a:cxn>
                    <a:cxn ang="0">
                      <a:pos x="90" y="59"/>
                    </a:cxn>
                    <a:cxn ang="0">
                      <a:pos x="124" y="53"/>
                    </a:cxn>
                    <a:cxn ang="0">
                      <a:pos x="160" y="48"/>
                    </a:cxn>
                    <a:cxn ang="0">
                      <a:pos x="196" y="41"/>
                    </a:cxn>
                    <a:cxn ang="0">
                      <a:pos x="231" y="36"/>
                    </a:cxn>
                    <a:cxn ang="0">
                      <a:pos x="267" y="31"/>
                    </a:cxn>
                    <a:cxn ang="0">
                      <a:pos x="303" y="26"/>
                    </a:cxn>
                    <a:cxn ang="0">
                      <a:pos x="339" y="21"/>
                    </a:cxn>
                    <a:cxn ang="0">
                      <a:pos x="375" y="17"/>
                    </a:cxn>
                    <a:cxn ang="0">
                      <a:pos x="411" y="13"/>
                    </a:cxn>
                    <a:cxn ang="0">
                      <a:pos x="447" y="10"/>
                    </a:cxn>
                    <a:cxn ang="0">
                      <a:pos x="483" y="7"/>
                    </a:cxn>
                    <a:cxn ang="0">
                      <a:pos x="519" y="4"/>
                    </a:cxn>
                    <a:cxn ang="0">
                      <a:pos x="554" y="2"/>
                    </a:cxn>
                    <a:cxn ang="0">
                      <a:pos x="590" y="0"/>
                    </a:cxn>
                  </a:cxnLst>
                  <a:rect l="0" t="0" r="r" b="b"/>
                  <a:pathLst>
                    <a:path w="591" h="701">
                      <a:moveTo>
                        <a:pt x="590" y="0"/>
                      </a:moveTo>
                      <a:lnTo>
                        <a:pt x="586" y="159"/>
                      </a:lnTo>
                      <a:lnTo>
                        <a:pt x="585" y="332"/>
                      </a:lnTo>
                      <a:lnTo>
                        <a:pt x="586" y="512"/>
                      </a:lnTo>
                      <a:lnTo>
                        <a:pt x="591" y="688"/>
                      </a:lnTo>
                      <a:lnTo>
                        <a:pt x="556" y="693"/>
                      </a:lnTo>
                      <a:lnTo>
                        <a:pt x="520" y="696"/>
                      </a:lnTo>
                      <a:lnTo>
                        <a:pt x="485" y="698"/>
                      </a:lnTo>
                      <a:lnTo>
                        <a:pt x="449" y="699"/>
                      </a:lnTo>
                      <a:lnTo>
                        <a:pt x="413" y="701"/>
                      </a:lnTo>
                      <a:lnTo>
                        <a:pt x="377" y="701"/>
                      </a:lnTo>
                      <a:lnTo>
                        <a:pt x="341" y="701"/>
                      </a:lnTo>
                      <a:lnTo>
                        <a:pt x="305" y="701"/>
                      </a:lnTo>
                      <a:lnTo>
                        <a:pt x="269" y="700"/>
                      </a:lnTo>
                      <a:lnTo>
                        <a:pt x="233" y="700"/>
                      </a:lnTo>
                      <a:lnTo>
                        <a:pt x="197" y="699"/>
                      </a:lnTo>
                      <a:lnTo>
                        <a:pt x="163" y="698"/>
                      </a:lnTo>
                      <a:lnTo>
                        <a:pt x="127" y="697"/>
                      </a:lnTo>
                      <a:lnTo>
                        <a:pt x="91" y="696"/>
                      </a:lnTo>
                      <a:lnTo>
                        <a:pt x="55" y="695"/>
                      </a:lnTo>
                      <a:lnTo>
                        <a:pt x="20" y="694"/>
                      </a:lnTo>
                      <a:lnTo>
                        <a:pt x="9" y="604"/>
                      </a:lnTo>
                      <a:lnTo>
                        <a:pt x="3" y="518"/>
                      </a:lnTo>
                      <a:lnTo>
                        <a:pt x="0" y="438"/>
                      </a:lnTo>
                      <a:lnTo>
                        <a:pt x="0" y="361"/>
                      </a:lnTo>
                      <a:lnTo>
                        <a:pt x="3" y="287"/>
                      </a:lnTo>
                      <a:lnTo>
                        <a:pt x="7" y="215"/>
                      </a:lnTo>
                      <a:lnTo>
                        <a:pt x="13" y="144"/>
                      </a:lnTo>
                      <a:lnTo>
                        <a:pt x="20" y="73"/>
                      </a:lnTo>
                      <a:lnTo>
                        <a:pt x="55" y="67"/>
                      </a:lnTo>
                      <a:lnTo>
                        <a:pt x="90" y="59"/>
                      </a:lnTo>
                      <a:lnTo>
                        <a:pt x="124" y="53"/>
                      </a:lnTo>
                      <a:lnTo>
                        <a:pt x="160" y="48"/>
                      </a:lnTo>
                      <a:lnTo>
                        <a:pt x="196" y="41"/>
                      </a:lnTo>
                      <a:lnTo>
                        <a:pt x="231" y="36"/>
                      </a:lnTo>
                      <a:lnTo>
                        <a:pt x="267" y="31"/>
                      </a:lnTo>
                      <a:lnTo>
                        <a:pt x="303" y="26"/>
                      </a:lnTo>
                      <a:lnTo>
                        <a:pt x="339" y="21"/>
                      </a:lnTo>
                      <a:lnTo>
                        <a:pt x="375" y="17"/>
                      </a:lnTo>
                      <a:lnTo>
                        <a:pt x="411" y="13"/>
                      </a:lnTo>
                      <a:lnTo>
                        <a:pt x="447" y="10"/>
                      </a:lnTo>
                      <a:lnTo>
                        <a:pt x="483" y="7"/>
                      </a:lnTo>
                      <a:lnTo>
                        <a:pt x="519" y="4"/>
                      </a:lnTo>
                      <a:lnTo>
                        <a:pt x="554" y="2"/>
                      </a:lnTo>
                      <a:lnTo>
                        <a:pt x="590" y="0"/>
                      </a:lnTo>
                      <a:close/>
                    </a:path>
                  </a:pathLst>
                </a:custGeom>
                <a:solidFill>
                  <a:srgbClr val="006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Freeform 108"/>
                <p:cNvSpPr>
                  <a:spLocks/>
                </p:cNvSpPr>
                <p:nvPr/>
              </p:nvSpPr>
              <p:spPr bwMode="auto">
                <a:xfrm>
                  <a:off x="1422" y="1004"/>
                  <a:ext cx="188" cy="223"/>
                </a:xfrm>
                <a:custGeom>
                  <a:avLst/>
                  <a:gdLst/>
                  <a:ahLst/>
                  <a:cxnLst>
                    <a:cxn ang="0">
                      <a:pos x="566" y="0"/>
                    </a:cxn>
                    <a:cxn ang="0">
                      <a:pos x="565" y="151"/>
                    </a:cxn>
                    <a:cxn ang="0">
                      <a:pos x="564" y="315"/>
                    </a:cxn>
                    <a:cxn ang="0">
                      <a:pos x="564" y="485"/>
                    </a:cxn>
                    <a:cxn ang="0">
                      <a:pos x="566" y="653"/>
                    </a:cxn>
                    <a:cxn ang="0">
                      <a:pos x="532" y="659"/>
                    </a:cxn>
                    <a:cxn ang="0">
                      <a:pos x="499" y="662"/>
                    </a:cxn>
                    <a:cxn ang="0">
                      <a:pos x="465" y="666"/>
                    </a:cxn>
                    <a:cxn ang="0">
                      <a:pos x="431" y="668"/>
                    </a:cxn>
                    <a:cxn ang="0">
                      <a:pos x="398" y="670"/>
                    </a:cxn>
                    <a:cxn ang="0">
                      <a:pos x="363" y="671"/>
                    </a:cxn>
                    <a:cxn ang="0">
                      <a:pos x="329" y="671"/>
                    </a:cxn>
                    <a:cxn ang="0">
                      <a:pos x="295" y="671"/>
                    </a:cxn>
                    <a:cxn ang="0">
                      <a:pos x="260" y="671"/>
                    </a:cxn>
                    <a:cxn ang="0">
                      <a:pos x="226" y="670"/>
                    </a:cxn>
                    <a:cxn ang="0">
                      <a:pos x="193" y="669"/>
                    </a:cxn>
                    <a:cxn ang="0">
                      <a:pos x="158" y="667"/>
                    </a:cxn>
                    <a:cxn ang="0">
                      <a:pos x="124" y="665"/>
                    </a:cxn>
                    <a:cxn ang="0">
                      <a:pos x="90" y="663"/>
                    </a:cxn>
                    <a:cxn ang="0">
                      <a:pos x="56" y="661"/>
                    </a:cxn>
                    <a:cxn ang="0">
                      <a:pos x="22" y="659"/>
                    </a:cxn>
                    <a:cxn ang="0">
                      <a:pos x="11" y="573"/>
                    </a:cxn>
                    <a:cxn ang="0">
                      <a:pos x="3" y="493"/>
                    </a:cxn>
                    <a:cxn ang="0">
                      <a:pos x="0" y="416"/>
                    </a:cxn>
                    <a:cxn ang="0">
                      <a:pos x="0" y="343"/>
                    </a:cxn>
                    <a:cxn ang="0">
                      <a:pos x="3" y="272"/>
                    </a:cxn>
                    <a:cxn ang="0">
                      <a:pos x="9" y="204"/>
                    </a:cxn>
                    <a:cxn ang="0">
                      <a:pos x="15" y="136"/>
                    </a:cxn>
                    <a:cxn ang="0">
                      <a:pos x="22" y="69"/>
                    </a:cxn>
                    <a:cxn ang="0">
                      <a:pos x="55" y="61"/>
                    </a:cxn>
                    <a:cxn ang="0">
                      <a:pos x="89" y="54"/>
                    </a:cxn>
                    <a:cxn ang="0">
                      <a:pos x="123" y="48"/>
                    </a:cxn>
                    <a:cxn ang="0">
                      <a:pos x="157" y="41"/>
                    </a:cxn>
                    <a:cxn ang="0">
                      <a:pos x="190" y="35"/>
                    </a:cxn>
                    <a:cxn ang="0">
                      <a:pos x="224" y="30"/>
                    </a:cxn>
                    <a:cxn ang="0">
                      <a:pos x="258" y="25"/>
                    </a:cxn>
                    <a:cxn ang="0">
                      <a:pos x="293" y="20"/>
                    </a:cxn>
                    <a:cxn ang="0">
                      <a:pos x="327" y="17"/>
                    </a:cxn>
                    <a:cxn ang="0">
                      <a:pos x="361" y="13"/>
                    </a:cxn>
                    <a:cxn ang="0">
                      <a:pos x="396" y="10"/>
                    </a:cxn>
                    <a:cxn ang="0">
                      <a:pos x="429" y="7"/>
                    </a:cxn>
                    <a:cxn ang="0">
                      <a:pos x="463" y="4"/>
                    </a:cxn>
                    <a:cxn ang="0">
                      <a:pos x="498" y="3"/>
                    </a:cxn>
                    <a:cxn ang="0">
                      <a:pos x="532" y="1"/>
                    </a:cxn>
                    <a:cxn ang="0">
                      <a:pos x="566" y="0"/>
                    </a:cxn>
                  </a:cxnLst>
                  <a:rect l="0" t="0" r="r" b="b"/>
                  <a:pathLst>
                    <a:path w="566" h="671">
                      <a:moveTo>
                        <a:pt x="566" y="0"/>
                      </a:moveTo>
                      <a:lnTo>
                        <a:pt x="565" y="151"/>
                      </a:lnTo>
                      <a:lnTo>
                        <a:pt x="564" y="315"/>
                      </a:lnTo>
                      <a:lnTo>
                        <a:pt x="564" y="485"/>
                      </a:lnTo>
                      <a:lnTo>
                        <a:pt x="566" y="653"/>
                      </a:lnTo>
                      <a:lnTo>
                        <a:pt x="532" y="659"/>
                      </a:lnTo>
                      <a:lnTo>
                        <a:pt x="499" y="662"/>
                      </a:lnTo>
                      <a:lnTo>
                        <a:pt x="465" y="666"/>
                      </a:lnTo>
                      <a:lnTo>
                        <a:pt x="431" y="668"/>
                      </a:lnTo>
                      <a:lnTo>
                        <a:pt x="398" y="670"/>
                      </a:lnTo>
                      <a:lnTo>
                        <a:pt x="363" y="671"/>
                      </a:lnTo>
                      <a:lnTo>
                        <a:pt x="329" y="671"/>
                      </a:lnTo>
                      <a:lnTo>
                        <a:pt x="295" y="671"/>
                      </a:lnTo>
                      <a:lnTo>
                        <a:pt x="260" y="671"/>
                      </a:lnTo>
                      <a:lnTo>
                        <a:pt x="226" y="670"/>
                      </a:lnTo>
                      <a:lnTo>
                        <a:pt x="193" y="669"/>
                      </a:lnTo>
                      <a:lnTo>
                        <a:pt x="158" y="667"/>
                      </a:lnTo>
                      <a:lnTo>
                        <a:pt x="124" y="665"/>
                      </a:lnTo>
                      <a:lnTo>
                        <a:pt x="90" y="663"/>
                      </a:lnTo>
                      <a:lnTo>
                        <a:pt x="56" y="661"/>
                      </a:lnTo>
                      <a:lnTo>
                        <a:pt x="22" y="659"/>
                      </a:lnTo>
                      <a:lnTo>
                        <a:pt x="11" y="573"/>
                      </a:lnTo>
                      <a:lnTo>
                        <a:pt x="3" y="493"/>
                      </a:lnTo>
                      <a:lnTo>
                        <a:pt x="0" y="416"/>
                      </a:lnTo>
                      <a:lnTo>
                        <a:pt x="0" y="343"/>
                      </a:lnTo>
                      <a:lnTo>
                        <a:pt x="3" y="272"/>
                      </a:lnTo>
                      <a:lnTo>
                        <a:pt x="9" y="204"/>
                      </a:lnTo>
                      <a:lnTo>
                        <a:pt x="15" y="136"/>
                      </a:lnTo>
                      <a:lnTo>
                        <a:pt x="22" y="69"/>
                      </a:lnTo>
                      <a:lnTo>
                        <a:pt x="55" y="61"/>
                      </a:lnTo>
                      <a:lnTo>
                        <a:pt x="89" y="54"/>
                      </a:lnTo>
                      <a:lnTo>
                        <a:pt x="123" y="48"/>
                      </a:lnTo>
                      <a:lnTo>
                        <a:pt x="157" y="41"/>
                      </a:lnTo>
                      <a:lnTo>
                        <a:pt x="190" y="35"/>
                      </a:lnTo>
                      <a:lnTo>
                        <a:pt x="224" y="30"/>
                      </a:lnTo>
                      <a:lnTo>
                        <a:pt x="258" y="25"/>
                      </a:lnTo>
                      <a:lnTo>
                        <a:pt x="293" y="20"/>
                      </a:lnTo>
                      <a:lnTo>
                        <a:pt x="327" y="17"/>
                      </a:lnTo>
                      <a:lnTo>
                        <a:pt x="361" y="13"/>
                      </a:lnTo>
                      <a:lnTo>
                        <a:pt x="396" y="10"/>
                      </a:lnTo>
                      <a:lnTo>
                        <a:pt x="429" y="7"/>
                      </a:lnTo>
                      <a:lnTo>
                        <a:pt x="463" y="4"/>
                      </a:lnTo>
                      <a:lnTo>
                        <a:pt x="498" y="3"/>
                      </a:lnTo>
                      <a:lnTo>
                        <a:pt x="532" y="1"/>
                      </a:lnTo>
                      <a:lnTo>
                        <a:pt x="566" y="0"/>
                      </a:lnTo>
                      <a:close/>
                    </a:path>
                  </a:pathLst>
                </a:custGeom>
                <a:solidFill>
                  <a:srgbClr val="0070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Freeform 109"/>
                <p:cNvSpPr>
                  <a:spLocks/>
                </p:cNvSpPr>
                <p:nvPr/>
              </p:nvSpPr>
              <p:spPr bwMode="auto">
                <a:xfrm>
                  <a:off x="1425" y="1009"/>
                  <a:ext cx="180" cy="214"/>
                </a:xfrm>
                <a:custGeom>
                  <a:avLst/>
                  <a:gdLst/>
                  <a:ahLst/>
                  <a:cxnLst>
                    <a:cxn ang="0">
                      <a:pos x="540" y="0"/>
                    </a:cxn>
                    <a:cxn ang="0">
                      <a:pos x="540" y="144"/>
                    </a:cxn>
                    <a:cxn ang="0">
                      <a:pos x="540" y="300"/>
                    </a:cxn>
                    <a:cxn ang="0">
                      <a:pos x="540" y="461"/>
                    </a:cxn>
                    <a:cxn ang="0">
                      <a:pos x="540" y="620"/>
                    </a:cxn>
                    <a:cxn ang="0">
                      <a:pos x="508" y="626"/>
                    </a:cxn>
                    <a:cxn ang="0">
                      <a:pos x="476" y="631"/>
                    </a:cxn>
                    <a:cxn ang="0">
                      <a:pos x="445" y="634"/>
                    </a:cxn>
                    <a:cxn ang="0">
                      <a:pos x="412" y="637"/>
                    </a:cxn>
                    <a:cxn ang="0">
                      <a:pos x="380" y="639"/>
                    </a:cxn>
                    <a:cxn ang="0">
                      <a:pos x="347" y="642"/>
                    </a:cxn>
                    <a:cxn ang="0">
                      <a:pos x="316" y="643"/>
                    </a:cxn>
                    <a:cxn ang="0">
                      <a:pos x="283" y="643"/>
                    </a:cxn>
                    <a:cxn ang="0">
                      <a:pos x="251" y="642"/>
                    </a:cxn>
                    <a:cxn ang="0">
                      <a:pos x="218" y="640"/>
                    </a:cxn>
                    <a:cxn ang="0">
                      <a:pos x="186" y="639"/>
                    </a:cxn>
                    <a:cxn ang="0">
                      <a:pos x="154" y="637"/>
                    </a:cxn>
                    <a:cxn ang="0">
                      <a:pos x="121" y="635"/>
                    </a:cxn>
                    <a:cxn ang="0">
                      <a:pos x="89" y="632"/>
                    </a:cxn>
                    <a:cxn ang="0">
                      <a:pos x="57" y="629"/>
                    </a:cxn>
                    <a:cxn ang="0">
                      <a:pos x="25" y="625"/>
                    </a:cxn>
                    <a:cxn ang="0">
                      <a:pos x="12" y="543"/>
                    </a:cxn>
                    <a:cxn ang="0">
                      <a:pos x="4" y="467"/>
                    </a:cxn>
                    <a:cxn ang="0">
                      <a:pos x="1" y="394"/>
                    </a:cxn>
                    <a:cxn ang="0">
                      <a:pos x="0" y="324"/>
                    </a:cxn>
                    <a:cxn ang="0">
                      <a:pos x="3" y="258"/>
                    </a:cxn>
                    <a:cxn ang="0">
                      <a:pos x="8" y="193"/>
                    </a:cxn>
                    <a:cxn ang="0">
                      <a:pos x="17" y="129"/>
                    </a:cxn>
                    <a:cxn ang="0">
                      <a:pos x="25" y="65"/>
                    </a:cxn>
                    <a:cxn ang="0">
                      <a:pos x="57" y="57"/>
                    </a:cxn>
                    <a:cxn ang="0">
                      <a:pos x="88" y="49"/>
                    </a:cxn>
                    <a:cxn ang="0">
                      <a:pos x="120" y="41"/>
                    </a:cxn>
                    <a:cxn ang="0">
                      <a:pos x="152" y="35"/>
                    </a:cxn>
                    <a:cxn ang="0">
                      <a:pos x="184" y="29"/>
                    </a:cxn>
                    <a:cxn ang="0">
                      <a:pos x="216" y="24"/>
                    </a:cxn>
                    <a:cxn ang="0">
                      <a:pos x="248" y="19"/>
                    </a:cxn>
                    <a:cxn ang="0">
                      <a:pos x="281" y="15"/>
                    </a:cxn>
                    <a:cxn ang="0">
                      <a:pos x="314" y="12"/>
                    </a:cxn>
                    <a:cxn ang="0">
                      <a:pos x="345" y="8"/>
                    </a:cxn>
                    <a:cxn ang="0">
                      <a:pos x="378" y="6"/>
                    </a:cxn>
                    <a:cxn ang="0">
                      <a:pos x="411" y="4"/>
                    </a:cxn>
                    <a:cxn ang="0">
                      <a:pos x="443" y="3"/>
                    </a:cxn>
                    <a:cxn ang="0">
                      <a:pos x="475" y="1"/>
                    </a:cxn>
                    <a:cxn ang="0">
                      <a:pos x="508" y="1"/>
                    </a:cxn>
                    <a:cxn ang="0">
                      <a:pos x="540" y="0"/>
                    </a:cxn>
                  </a:cxnLst>
                  <a:rect l="0" t="0" r="r" b="b"/>
                  <a:pathLst>
                    <a:path w="540" h="643">
                      <a:moveTo>
                        <a:pt x="540" y="0"/>
                      </a:moveTo>
                      <a:lnTo>
                        <a:pt x="540" y="144"/>
                      </a:lnTo>
                      <a:lnTo>
                        <a:pt x="540" y="300"/>
                      </a:lnTo>
                      <a:lnTo>
                        <a:pt x="540" y="461"/>
                      </a:lnTo>
                      <a:lnTo>
                        <a:pt x="540" y="620"/>
                      </a:lnTo>
                      <a:lnTo>
                        <a:pt x="508" y="626"/>
                      </a:lnTo>
                      <a:lnTo>
                        <a:pt x="476" y="631"/>
                      </a:lnTo>
                      <a:lnTo>
                        <a:pt x="445" y="634"/>
                      </a:lnTo>
                      <a:lnTo>
                        <a:pt x="412" y="637"/>
                      </a:lnTo>
                      <a:lnTo>
                        <a:pt x="380" y="639"/>
                      </a:lnTo>
                      <a:lnTo>
                        <a:pt x="347" y="642"/>
                      </a:lnTo>
                      <a:lnTo>
                        <a:pt x="316" y="643"/>
                      </a:lnTo>
                      <a:lnTo>
                        <a:pt x="283" y="643"/>
                      </a:lnTo>
                      <a:lnTo>
                        <a:pt x="251" y="642"/>
                      </a:lnTo>
                      <a:lnTo>
                        <a:pt x="218" y="640"/>
                      </a:lnTo>
                      <a:lnTo>
                        <a:pt x="186" y="639"/>
                      </a:lnTo>
                      <a:lnTo>
                        <a:pt x="154" y="637"/>
                      </a:lnTo>
                      <a:lnTo>
                        <a:pt x="121" y="635"/>
                      </a:lnTo>
                      <a:lnTo>
                        <a:pt x="89" y="632"/>
                      </a:lnTo>
                      <a:lnTo>
                        <a:pt x="57" y="629"/>
                      </a:lnTo>
                      <a:lnTo>
                        <a:pt x="25" y="625"/>
                      </a:lnTo>
                      <a:lnTo>
                        <a:pt x="12" y="543"/>
                      </a:lnTo>
                      <a:lnTo>
                        <a:pt x="4" y="467"/>
                      </a:lnTo>
                      <a:lnTo>
                        <a:pt x="1" y="394"/>
                      </a:lnTo>
                      <a:lnTo>
                        <a:pt x="0" y="324"/>
                      </a:lnTo>
                      <a:lnTo>
                        <a:pt x="3" y="258"/>
                      </a:lnTo>
                      <a:lnTo>
                        <a:pt x="8" y="193"/>
                      </a:lnTo>
                      <a:lnTo>
                        <a:pt x="17" y="129"/>
                      </a:lnTo>
                      <a:lnTo>
                        <a:pt x="25" y="65"/>
                      </a:lnTo>
                      <a:lnTo>
                        <a:pt x="57" y="57"/>
                      </a:lnTo>
                      <a:lnTo>
                        <a:pt x="88" y="49"/>
                      </a:lnTo>
                      <a:lnTo>
                        <a:pt x="120" y="41"/>
                      </a:lnTo>
                      <a:lnTo>
                        <a:pt x="152" y="35"/>
                      </a:lnTo>
                      <a:lnTo>
                        <a:pt x="184" y="29"/>
                      </a:lnTo>
                      <a:lnTo>
                        <a:pt x="216" y="24"/>
                      </a:lnTo>
                      <a:lnTo>
                        <a:pt x="248" y="19"/>
                      </a:lnTo>
                      <a:lnTo>
                        <a:pt x="281" y="15"/>
                      </a:lnTo>
                      <a:lnTo>
                        <a:pt x="314" y="12"/>
                      </a:lnTo>
                      <a:lnTo>
                        <a:pt x="345" y="8"/>
                      </a:lnTo>
                      <a:lnTo>
                        <a:pt x="378" y="6"/>
                      </a:lnTo>
                      <a:lnTo>
                        <a:pt x="411" y="4"/>
                      </a:lnTo>
                      <a:lnTo>
                        <a:pt x="443" y="3"/>
                      </a:lnTo>
                      <a:lnTo>
                        <a:pt x="475" y="1"/>
                      </a:lnTo>
                      <a:lnTo>
                        <a:pt x="508" y="1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7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Freeform 110"/>
                <p:cNvSpPr>
                  <a:spLocks/>
                </p:cNvSpPr>
                <p:nvPr/>
              </p:nvSpPr>
              <p:spPr bwMode="auto">
                <a:xfrm>
                  <a:off x="1427" y="1014"/>
                  <a:ext cx="173" cy="204"/>
                </a:xfrm>
                <a:custGeom>
                  <a:avLst/>
                  <a:gdLst/>
                  <a:ahLst/>
                  <a:cxnLst>
                    <a:cxn ang="0">
                      <a:pos x="515" y="0"/>
                    </a:cxn>
                    <a:cxn ang="0">
                      <a:pos x="517" y="136"/>
                    </a:cxn>
                    <a:cxn ang="0">
                      <a:pos x="518" y="284"/>
                    </a:cxn>
                    <a:cxn ang="0">
                      <a:pos x="518" y="436"/>
                    </a:cxn>
                    <a:cxn ang="0">
                      <a:pos x="516" y="586"/>
                    </a:cxn>
                    <a:cxn ang="0">
                      <a:pos x="486" y="593"/>
                    </a:cxn>
                    <a:cxn ang="0">
                      <a:pos x="456" y="598"/>
                    </a:cxn>
                    <a:cxn ang="0">
                      <a:pos x="425" y="602"/>
                    </a:cxn>
                    <a:cxn ang="0">
                      <a:pos x="394" y="606"/>
                    </a:cxn>
                    <a:cxn ang="0">
                      <a:pos x="365" y="610"/>
                    </a:cxn>
                    <a:cxn ang="0">
                      <a:pos x="334" y="612"/>
                    </a:cxn>
                    <a:cxn ang="0">
                      <a:pos x="302" y="613"/>
                    </a:cxn>
                    <a:cxn ang="0">
                      <a:pos x="272" y="614"/>
                    </a:cxn>
                    <a:cxn ang="0">
                      <a:pos x="241" y="613"/>
                    </a:cxn>
                    <a:cxn ang="0">
                      <a:pos x="210" y="612"/>
                    </a:cxn>
                    <a:cxn ang="0">
                      <a:pos x="180" y="611"/>
                    </a:cxn>
                    <a:cxn ang="0">
                      <a:pos x="149" y="608"/>
                    </a:cxn>
                    <a:cxn ang="0">
                      <a:pos x="118" y="604"/>
                    </a:cxn>
                    <a:cxn ang="0">
                      <a:pos x="88" y="601"/>
                    </a:cxn>
                    <a:cxn ang="0">
                      <a:pos x="58" y="596"/>
                    </a:cxn>
                    <a:cxn ang="0">
                      <a:pos x="28" y="591"/>
                    </a:cxn>
                    <a:cxn ang="0">
                      <a:pos x="14" y="513"/>
                    </a:cxn>
                    <a:cxn ang="0">
                      <a:pos x="4" y="442"/>
                    </a:cxn>
                    <a:cxn ang="0">
                      <a:pos x="0" y="373"/>
                    </a:cxn>
                    <a:cxn ang="0">
                      <a:pos x="0" y="307"/>
                    </a:cxn>
                    <a:cxn ang="0">
                      <a:pos x="3" y="244"/>
                    </a:cxn>
                    <a:cxn ang="0">
                      <a:pos x="9" y="183"/>
                    </a:cxn>
                    <a:cxn ang="0">
                      <a:pos x="17" y="122"/>
                    </a:cxn>
                    <a:cxn ang="0">
                      <a:pos x="28" y="62"/>
                    </a:cxn>
                    <a:cxn ang="0">
                      <a:pos x="57" y="53"/>
                    </a:cxn>
                    <a:cxn ang="0">
                      <a:pos x="88" y="44"/>
                    </a:cxn>
                    <a:cxn ang="0">
                      <a:pos x="117" y="37"/>
                    </a:cxn>
                    <a:cxn ang="0">
                      <a:pos x="148" y="29"/>
                    </a:cxn>
                    <a:cxn ang="0">
                      <a:pos x="179" y="24"/>
                    </a:cxn>
                    <a:cxn ang="0">
                      <a:pos x="208" y="19"/>
                    </a:cxn>
                    <a:cxn ang="0">
                      <a:pos x="239" y="14"/>
                    </a:cxn>
                    <a:cxn ang="0">
                      <a:pos x="270" y="10"/>
                    </a:cxn>
                    <a:cxn ang="0">
                      <a:pos x="300" y="8"/>
                    </a:cxn>
                    <a:cxn ang="0">
                      <a:pos x="331" y="5"/>
                    </a:cxn>
                    <a:cxn ang="0">
                      <a:pos x="362" y="3"/>
                    </a:cxn>
                    <a:cxn ang="0">
                      <a:pos x="393" y="2"/>
                    </a:cxn>
                    <a:cxn ang="0">
                      <a:pos x="423" y="1"/>
                    </a:cxn>
                    <a:cxn ang="0">
                      <a:pos x="454" y="0"/>
                    </a:cxn>
                    <a:cxn ang="0">
                      <a:pos x="484" y="0"/>
                    </a:cxn>
                    <a:cxn ang="0">
                      <a:pos x="515" y="0"/>
                    </a:cxn>
                  </a:cxnLst>
                  <a:rect l="0" t="0" r="r" b="b"/>
                  <a:pathLst>
                    <a:path w="518" h="614">
                      <a:moveTo>
                        <a:pt x="515" y="0"/>
                      </a:moveTo>
                      <a:lnTo>
                        <a:pt x="517" y="136"/>
                      </a:lnTo>
                      <a:lnTo>
                        <a:pt x="518" y="284"/>
                      </a:lnTo>
                      <a:lnTo>
                        <a:pt x="518" y="436"/>
                      </a:lnTo>
                      <a:lnTo>
                        <a:pt x="516" y="586"/>
                      </a:lnTo>
                      <a:lnTo>
                        <a:pt x="486" y="593"/>
                      </a:lnTo>
                      <a:lnTo>
                        <a:pt x="456" y="598"/>
                      </a:lnTo>
                      <a:lnTo>
                        <a:pt x="425" y="602"/>
                      </a:lnTo>
                      <a:lnTo>
                        <a:pt x="394" y="606"/>
                      </a:lnTo>
                      <a:lnTo>
                        <a:pt x="365" y="610"/>
                      </a:lnTo>
                      <a:lnTo>
                        <a:pt x="334" y="612"/>
                      </a:lnTo>
                      <a:lnTo>
                        <a:pt x="302" y="613"/>
                      </a:lnTo>
                      <a:lnTo>
                        <a:pt x="272" y="614"/>
                      </a:lnTo>
                      <a:lnTo>
                        <a:pt x="241" y="613"/>
                      </a:lnTo>
                      <a:lnTo>
                        <a:pt x="210" y="612"/>
                      </a:lnTo>
                      <a:lnTo>
                        <a:pt x="180" y="611"/>
                      </a:lnTo>
                      <a:lnTo>
                        <a:pt x="149" y="608"/>
                      </a:lnTo>
                      <a:lnTo>
                        <a:pt x="118" y="604"/>
                      </a:lnTo>
                      <a:lnTo>
                        <a:pt x="88" y="601"/>
                      </a:lnTo>
                      <a:lnTo>
                        <a:pt x="58" y="596"/>
                      </a:lnTo>
                      <a:lnTo>
                        <a:pt x="28" y="591"/>
                      </a:lnTo>
                      <a:lnTo>
                        <a:pt x="14" y="513"/>
                      </a:lnTo>
                      <a:lnTo>
                        <a:pt x="4" y="442"/>
                      </a:lnTo>
                      <a:lnTo>
                        <a:pt x="0" y="373"/>
                      </a:lnTo>
                      <a:lnTo>
                        <a:pt x="0" y="307"/>
                      </a:lnTo>
                      <a:lnTo>
                        <a:pt x="3" y="244"/>
                      </a:lnTo>
                      <a:lnTo>
                        <a:pt x="9" y="183"/>
                      </a:lnTo>
                      <a:lnTo>
                        <a:pt x="17" y="122"/>
                      </a:lnTo>
                      <a:lnTo>
                        <a:pt x="28" y="62"/>
                      </a:lnTo>
                      <a:lnTo>
                        <a:pt x="57" y="53"/>
                      </a:lnTo>
                      <a:lnTo>
                        <a:pt x="88" y="44"/>
                      </a:lnTo>
                      <a:lnTo>
                        <a:pt x="117" y="37"/>
                      </a:lnTo>
                      <a:lnTo>
                        <a:pt x="148" y="29"/>
                      </a:lnTo>
                      <a:lnTo>
                        <a:pt x="179" y="24"/>
                      </a:lnTo>
                      <a:lnTo>
                        <a:pt x="208" y="19"/>
                      </a:lnTo>
                      <a:lnTo>
                        <a:pt x="239" y="14"/>
                      </a:lnTo>
                      <a:lnTo>
                        <a:pt x="270" y="10"/>
                      </a:lnTo>
                      <a:lnTo>
                        <a:pt x="300" y="8"/>
                      </a:lnTo>
                      <a:lnTo>
                        <a:pt x="331" y="5"/>
                      </a:lnTo>
                      <a:lnTo>
                        <a:pt x="362" y="3"/>
                      </a:lnTo>
                      <a:lnTo>
                        <a:pt x="393" y="2"/>
                      </a:lnTo>
                      <a:lnTo>
                        <a:pt x="423" y="1"/>
                      </a:lnTo>
                      <a:lnTo>
                        <a:pt x="454" y="0"/>
                      </a:lnTo>
                      <a:lnTo>
                        <a:pt x="484" y="0"/>
                      </a:lnTo>
                      <a:lnTo>
                        <a:pt x="515" y="0"/>
                      </a:lnTo>
                      <a:close/>
                    </a:path>
                  </a:pathLst>
                </a:custGeom>
                <a:solidFill>
                  <a:srgbClr val="0075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Freeform 111"/>
                <p:cNvSpPr>
                  <a:spLocks/>
                </p:cNvSpPr>
                <p:nvPr/>
              </p:nvSpPr>
              <p:spPr bwMode="auto">
                <a:xfrm>
                  <a:off x="1430" y="1018"/>
                  <a:ext cx="165" cy="195"/>
                </a:xfrm>
                <a:custGeom>
                  <a:avLst/>
                  <a:gdLst/>
                  <a:ahLst/>
                  <a:cxnLst>
                    <a:cxn ang="0">
                      <a:pos x="489" y="1"/>
                    </a:cxn>
                    <a:cxn ang="0">
                      <a:pos x="494" y="132"/>
                    </a:cxn>
                    <a:cxn ang="0">
                      <a:pos x="495" y="270"/>
                    </a:cxn>
                    <a:cxn ang="0">
                      <a:pos x="494" y="413"/>
                    </a:cxn>
                    <a:cxn ang="0">
                      <a:pos x="490" y="554"/>
                    </a:cxn>
                    <a:cxn ang="0">
                      <a:pos x="462" y="562"/>
                    </a:cxn>
                    <a:cxn ang="0">
                      <a:pos x="433" y="568"/>
                    </a:cxn>
                    <a:cxn ang="0">
                      <a:pos x="404" y="573"/>
                    </a:cxn>
                    <a:cxn ang="0">
                      <a:pos x="376" y="578"/>
                    </a:cxn>
                    <a:cxn ang="0">
                      <a:pos x="347" y="582"/>
                    </a:cxn>
                    <a:cxn ang="0">
                      <a:pos x="318" y="584"/>
                    </a:cxn>
                    <a:cxn ang="0">
                      <a:pos x="289" y="586"/>
                    </a:cxn>
                    <a:cxn ang="0">
                      <a:pos x="261" y="586"/>
                    </a:cxn>
                    <a:cxn ang="0">
                      <a:pos x="231" y="586"/>
                    </a:cxn>
                    <a:cxn ang="0">
                      <a:pos x="203" y="585"/>
                    </a:cxn>
                    <a:cxn ang="0">
                      <a:pos x="173" y="583"/>
                    </a:cxn>
                    <a:cxn ang="0">
                      <a:pos x="144" y="580"/>
                    </a:cxn>
                    <a:cxn ang="0">
                      <a:pos x="116" y="577"/>
                    </a:cxn>
                    <a:cxn ang="0">
                      <a:pos x="87" y="571"/>
                    </a:cxn>
                    <a:cxn ang="0">
                      <a:pos x="59" y="565"/>
                    </a:cxn>
                    <a:cxn ang="0">
                      <a:pos x="30" y="559"/>
                    </a:cxn>
                    <a:cxn ang="0">
                      <a:pos x="14" y="487"/>
                    </a:cxn>
                    <a:cxn ang="0">
                      <a:pos x="5" y="418"/>
                    </a:cxn>
                    <a:cxn ang="0">
                      <a:pos x="0" y="353"/>
                    </a:cxn>
                    <a:cxn ang="0">
                      <a:pos x="0" y="292"/>
                    </a:cxn>
                    <a:cxn ang="0">
                      <a:pos x="3" y="233"/>
                    </a:cxn>
                    <a:cxn ang="0">
                      <a:pos x="9" y="175"/>
                    </a:cxn>
                    <a:cxn ang="0">
                      <a:pos x="19" y="118"/>
                    </a:cxn>
                    <a:cxn ang="0">
                      <a:pos x="30" y="61"/>
                    </a:cxn>
                    <a:cxn ang="0">
                      <a:pos x="59" y="50"/>
                    </a:cxn>
                    <a:cxn ang="0">
                      <a:pos x="86" y="41"/>
                    </a:cxn>
                    <a:cxn ang="0">
                      <a:pos x="115" y="33"/>
                    </a:cxn>
                    <a:cxn ang="0">
                      <a:pos x="143" y="26"/>
                    </a:cxn>
                    <a:cxn ang="0">
                      <a:pos x="172" y="21"/>
                    </a:cxn>
                    <a:cxn ang="0">
                      <a:pos x="200" y="15"/>
                    </a:cxn>
                    <a:cxn ang="0">
                      <a:pos x="230" y="11"/>
                    </a:cxn>
                    <a:cxn ang="0">
                      <a:pos x="259" y="8"/>
                    </a:cxn>
                    <a:cxn ang="0">
                      <a:pos x="287" y="5"/>
                    </a:cxn>
                    <a:cxn ang="0">
                      <a:pos x="317" y="4"/>
                    </a:cxn>
                    <a:cxn ang="0">
                      <a:pos x="345" y="1"/>
                    </a:cxn>
                    <a:cxn ang="0">
                      <a:pos x="374" y="1"/>
                    </a:cxn>
                    <a:cxn ang="0">
                      <a:pos x="403" y="0"/>
                    </a:cxn>
                    <a:cxn ang="0">
                      <a:pos x="432" y="0"/>
                    </a:cxn>
                    <a:cxn ang="0">
                      <a:pos x="460" y="1"/>
                    </a:cxn>
                    <a:cxn ang="0">
                      <a:pos x="489" y="1"/>
                    </a:cxn>
                  </a:cxnLst>
                  <a:rect l="0" t="0" r="r" b="b"/>
                  <a:pathLst>
                    <a:path w="495" h="586">
                      <a:moveTo>
                        <a:pt x="489" y="1"/>
                      </a:moveTo>
                      <a:lnTo>
                        <a:pt x="494" y="132"/>
                      </a:lnTo>
                      <a:lnTo>
                        <a:pt x="495" y="270"/>
                      </a:lnTo>
                      <a:lnTo>
                        <a:pt x="494" y="413"/>
                      </a:lnTo>
                      <a:lnTo>
                        <a:pt x="490" y="554"/>
                      </a:lnTo>
                      <a:lnTo>
                        <a:pt x="462" y="562"/>
                      </a:lnTo>
                      <a:lnTo>
                        <a:pt x="433" y="568"/>
                      </a:lnTo>
                      <a:lnTo>
                        <a:pt x="404" y="573"/>
                      </a:lnTo>
                      <a:lnTo>
                        <a:pt x="376" y="578"/>
                      </a:lnTo>
                      <a:lnTo>
                        <a:pt x="347" y="582"/>
                      </a:lnTo>
                      <a:lnTo>
                        <a:pt x="318" y="584"/>
                      </a:lnTo>
                      <a:lnTo>
                        <a:pt x="289" y="586"/>
                      </a:lnTo>
                      <a:lnTo>
                        <a:pt x="261" y="586"/>
                      </a:lnTo>
                      <a:lnTo>
                        <a:pt x="231" y="586"/>
                      </a:lnTo>
                      <a:lnTo>
                        <a:pt x="203" y="585"/>
                      </a:lnTo>
                      <a:lnTo>
                        <a:pt x="173" y="583"/>
                      </a:lnTo>
                      <a:lnTo>
                        <a:pt x="144" y="580"/>
                      </a:lnTo>
                      <a:lnTo>
                        <a:pt x="116" y="577"/>
                      </a:lnTo>
                      <a:lnTo>
                        <a:pt x="87" y="571"/>
                      </a:lnTo>
                      <a:lnTo>
                        <a:pt x="59" y="565"/>
                      </a:lnTo>
                      <a:lnTo>
                        <a:pt x="30" y="559"/>
                      </a:lnTo>
                      <a:lnTo>
                        <a:pt x="14" y="487"/>
                      </a:lnTo>
                      <a:lnTo>
                        <a:pt x="5" y="418"/>
                      </a:lnTo>
                      <a:lnTo>
                        <a:pt x="0" y="353"/>
                      </a:lnTo>
                      <a:lnTo>
                        <a:pt x="0" y="292"/>
                      </a:lnTo>
                      <a:lnTo>
                        <a:pt x="3" y="233"/>
                      </a:lnTo>
                      <a:lnTo>
                        <a:pt x="9" y="175"/>
                      </a:lnTo>
                      <a:lnTo>
                        <a:pt x="19" y="118"/>
                      </a:lnTo>
                      <a:lnTo>
                        <a:pt x="30" y="61"/>
                      </a:lnTo>
                      <a:lnTo>
                        <a:pt x="59" y="50"/>
                      </a:lnTo>
                      <a:lnTo>
                        <a:pt x="86" y="41"/>
                      </a:lnTo>
                      <a:lnTo>
                        <a:pt x="115" y="33"/>
                      </a:lnTo>
                      <a:lnTo>
                        <a:pt x="143" y="26"/>
                      </a:lnTo>
                      <a:lnTo>
                        <a:pt x="172" y="21"/>
                      </a:lnTo>
                      <a:lnTo>
                        <a:pt x="200" y="15"/>
                      </a:lnTo>
                      <a:lnTo>
                        <a:pt x="230" y="11"/>
                      </a:lnTo>
                      <a:lnTo>
                        <a:pt x="259" y="8"/>
                      </a:lnTo>
                      <a:lnTo>
                        <a:pt x="287" y="5"/>
                      </a:lnTo>
                      <a:lnTo>
                        <a:pt x="317" y="4"/>
                      </a:lnTo>
                      <a:lnTo>
                        <a:pt x="345" y="1"/>
                      </a:lnTo>
                      <a:lnTo>
                        <a:pt x="374" y="1"/>
                      </a:lnTo>
                      <a:lnTo>
                        <a:pt x="403" y="0"/>
                      </a:lnTo>
                      <a:lnTo>
                        <a:pt x="432" y="0"/>
                      </a:lnTo>
                      <a:lnTo>
                        <a:pt x="460" y="1"/>
                      </a:lnTo>
                      <a:lnTo>
                        <a:pt x="489" y="1"/>
                      </a:lnTo>
                      <a:close/>
                    </a:path>
                  </a:pathLst>
                </a:custGeom>
                <a:solidFill>
                  <a:srgbClr val="0A77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Freeform 112"/>
                <p:cNvSpPr>
                  <a:spLocks/>
                </p:cNvSpPr>
                <p:nvPr/>
              </p:nvSpPr>
              <p:spPr bwMode="auto">
                <a:xfrm>
                  <a:off x="1433" y="1022"/>
                  <a:ext cx="158" cy="187"/>
                </a:xfrm>
                <a:custGeom>
                  <a:avLst/>
                  <a:gdLst/>
                  <a:ahLst/>
                  <a:cxnLst>
                    <a:cxn ang="0">
                      <a:pos x="464" y="3"/>
                    </a:cxn>
                    <a:cxn ang="0">
                      <a:pos x="470" y="126"/>
                    </a:cxn>
                    <a:cxn ang="0">
                      <a:pos x="473" y="257"/>
                    </a:cxn>
                    <a:cxn ang="0">
                      <a:pos x="471" y="390"/>
                    </a:cxn>
                    <a:cxn ang="0">
                      <a:pos x="465" y="523"/>
                    </a:cxn>
                    <a:cxn ang="0">
                      <a:pos x="439" y="531"/>
                    </a:cxn>
                    <a:cxn ang="0">
                      <a:pos x="411" y="538"/>
                    </a:cxn>
                    <a:cxn ang="0">
                      <a:pos x="385" y="545"/>
                    </a:cxn>
                    <a:cxn ang="0">
                      <a:pos x="358" y="550"/>
                    </a:cxn>
                    <a:cxn ang="0">
                      <a:pos x="331" y="554"/>
                    </a:cxn>
                    <a:cxn ang="0">
                      <a:pos x="303" y="557"/>
                    </a:cxn>
                    <a:cxn ang="0">
                      <a:pos x="277" y="559"/>
                    </a:cxn>
                    <a:cxn ang="0">
                      <a:pos x="249" y="560"/>
                    </a:cxn>
                    <a:cxn ang="0">
                      <a:pos x="222" y="560"/>
                    </a:cxn>
                    <a:cxn ang="0">
                      <a:pos x="196" y="559"/>
                    </a:cxn>
                    <a:cxn ang="0">
                      <a:pos x="168" y="556"/>
                    </a:cxn>
                    <a:cxn ang="0">
                      <a:pos x="141" y="553"/>
                    </a:cxn>
                    <a:cxn ang="0">
                      <a:pos x="114" y="549"/>
                    </a:cxn>
                    <a:cxn ang="0">
                      <a:pos x="88" y="542"/>
                    </a:cxn>
                    <a:cxn ang="0">
                      <a:pos x="60" y="536"/>
                    </a:cxn>
                    <a:cxn ang="0">
                      <a:pos x="34" y="528"/>
                    </a:cxn>
                    <a:cxn ang="0">
                      <a:pos x="17" y="459"/>
                    </a:cxn>
                    <a:cxn ang="0">
                      <a:pos x="6" y="395"/>
                    </a:cxn>
                    <a:cxn ang="0">
                      <a:pos x="1" y="334"/>
                    </a:cxn>
                    <a:cxn ang="0">
                      <a:pos x="0" y="276"/>
                    </a:cxn>
                    <a:cxn ang="0">
                      <a:pos x="3" y="221"/>
                    </a:cxn>
                    <a:cxn ang="0">
                      <a:pos x="11" y="166"/>
                    </a:cxn>
                    <a:cxn ang="0">
                      <a:pos x="20" y="112"/>
                    </a:cxn>
                    <a:cxn ang="0">
                      <a:pos x="34" y="59"/>
                    </a:cxn>
                    <a:cxn ang="0">
                      <a:pos x="60" y="48"/>
                    </a:cxn>
                    <a:cxn ang="0">
                      <a:pos x="87" y="38"/>
                    </a:cxn>
                    <a:cxn ang="0">
                      <a:pos x="113" y="30"/>
                    </a:cxn>
                    <a:cxn ang="0">
                      <a:pos x="140" y="22"/>
                    </a:cxn>
                    <a:cxn ang="0">
                      <a:pos x="167" y="16"/>
                    </a:cxn>
                    <a:cxn ang="0">
                      <a:pos x="193" y="12"/>
                    </a:cxn>
                    <a:cxn ang="0">
                      <a:pos x="221" y="8"/>
                    </a:cxn>
                    <a:cxn ang="0">
                      <a:pos x="247" y="4"/>
                    </a:cxn>
                    <a:cxn ang="0">
                      <a:pos x="275" y="2"/>
                    </a:cxn>
                    <a:cxn ang="0">
                      <a:pos x="302" y="1"/>
                    </a:cxn>
                    <a:cxn ang="0">
                      <a:pos x="329" y="1"/>
                    </a:cxn>
                    <a:cxn ang="0">
                      <a:pos x="356" y="0"/>
                    </a:cxn>
                    <a:cxn ang="0">
                      <a:pos x="384" y="1"/>
                    </a:cxn>
                    <a:cxn ang="0">
                      <a:pos x="410" y="1"/>
                    </a:cxn>
                    <a:cxn ang="0">
                      <a:pos x="438" y="2"/>
                    </a:cxn>
                    <a:cxn ang="0">
                      <a:pos x="464" y="3"/>
                    </a:cxn>
                  </a:cxnLst>
                  <a:rect l="0" t="0" r="r" b="b"/>
                  <a:pathLst>
                    <a:path w="473" h="560">
                      <a:moveTo>
                        <a:pt x="464" y="3"/>
                      </a:moveTo>
                      <a:lnTo>
                        <a:pt x="470" y="126"/>
                      </a:lnTo>
                      <a:lnTo>
                        <a:pt x="473" y="257"/>
                      </a:lnTo>
                      <a:lnTo>
                        <a:pt x="471" y="390"/>
                      </a:lnTo>
                      <a:lnTo>
                        <a:pt x="465" y="523"/>
                      </a:lnTo>
                      <a:lnTo>
                        <a:pt x="439" y="531"/>
                      </a:lnTo>
                      <a:lnTo>
                        <a:pt x="411" y="538"/>
                      </a:lnTo>
                      <a:lnTo>
                        <a:pt x="385" y="545"/>
                      </a:lnTo>
                      <a:lnTo>
                        <a:pt x="358" y="550"/>
                      </a:lnTo>
                      <a:lnTo>
                        <a:pt x="331" y="554"/>
                      </a:lnTo>
                      <a:lnTo>
                        <a:pt x="303" y="557"/>
                      </a:lnTo>
                      <a:lnTo>
                        <a:pt x="277" y="559"/>
                      </a:lnTo>
                      <a:lnTo>
                        <a:pt x="249" y="560"/>
                      </a:lnTo>
                      <a:lnTo>
                        <a:pt x="222" y="560"/>
                      </a:lnTo>
                      <a:lnTo>
                        <a:pt x="196" y="559"/>
                      </a:lnTo>
                      <a:lnTo>
                        <a:pt x="168" y="556"/>
                      </a:lnTo>
                      <a:lnTo>
                        <a:pt x="141" y="553"/>
                      </a:lnTo>
                      <a:lnTo>
                        <a:pt x="114" y="549"/>
                      </a:lnTo>
                      <a:lnTo>
                        <a:pt x="88" y="542"/>
                      </a:lnTo>
                      <a:lnTo>
                        <a:pt x="60" y="536"/>
                      </a:lnTo>
                      <a:lnTo>
                        <a:pt x="34" y="528"/>
                      </a:lnTo>
                      <a:lnTo>
                        <a:pt x="17" y="459"/>
                      </a:lnTo>
                      <a:lnTo>
                        <a:pt x="6" y="395"/>
                      </a:lnTo>
                      <a:lnTo>
                        <a:pt x="1" y="334"/>
                      </a:lnTo>
                      <a:lnTo>
                        <a:pt x="0" y="276"/>
                      </a:lnTo>
                      <a:lnTo>
                        <a:pt x="3" y="221"/>
                      </a:lnTo>
                      <a:lnTo>
                        <a:pt x="11" y="166"/>
                      </a:lnTo>
                      <a:lnTo>
                        <a:pt x="20" y="112"/>
                      </a:lnTo>
                      <a:lnTo>
                        <a:pt x="34" y="59"/>
                      </a:lnTo>
                      <a:lnTo>
                        <a:pt x="60" y="48"/>
                      </a:lnTo>
                      <a:lnTo>
                        <a:pt x="87" y="38"/>
                      </a:lnTo>
                      <a:lnTo>
                        <a:pt x="113" y="30"/>
                      </a:lnTo>
                      <a:lnTo>
                        <a:pt x="140" y="22"/>
                      </a:lnTo>
                      <a:lnTo>
                        <a:pt x="167" y="16"/>
                      </a:lnTo>
                      <a:lnTo>
                        <a:pt x="193" y="12"/>
                      </a:lnTo>
                      <a:lnTo>
                        <a:pt x="221" y="8"/>
                      </a:lnTo>
                      <a:lnTo>
                        <a:pt x="247" y="4"/>
                      </a:lnTo>
                      <a:lnTo>
                        <a:pt x="275" y="2"/>
                      </a:lnTo>
                      <a:lnTo>
                        <a:pt x="302" y="1"/>
                      </a:lnTo>
                      <a:lnTo>
                        <a:pt x="329" y="1"/>
                      </a:lnTo>
                      <a:lnTo>
                        <a:pt x="356" y="0"/>
                      </a:lnTo>
                      <a:lnTo>
                        <a:pt x="384" y="1"/>
                      </a:lnTo>
                      <a:lnTo>
                        <a:pt x="410" y="1"/>
                      </a:lnTo>
                      <a:lnTo>
                        <a:pt x="438" y="2"/>
                      </a:lnTo>
                      <a:lnTo>
                        <a:pt x="464" y="3"/>
                      </a:lnTo>
                      <a:close/>
                    </a:path>
                  </a:pathLst>
                </a:custGeom>
                <a:solidFill>
                  <a:srgbClr val="147A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Freeform 113"/>
                <p:cNvSpPr>
                  <a:spLocks/>
                </p:cNvSpPr>
                <p:nvPr/>
              </p:nvSpPr>
              <p:spPr bwMode="auto">
                <a:xfrm>
                  <a:off x="1436" y="1027"/>
                  <a:ext cx="150" cy="178"/>
                </a:xfrm>
                <a:custGeom>
                  <a:avLst/>
                  <a:gdLst/>
                  <a:ahLst/>
                  <a:cxnLst>
                    <a:cxn ang="0">
                      <a:pos x="440" y="5"/>
                    </a:cxn>
                    <a:cxn ang="0">
                      <a:pos x="448" y="120"/>
                    </a:cxn>
                    <a:cxn ang="0">
                      <a:pos x="451" y="243"/>
                    </a:cxn>
                    <a:cxn ang="0">
                      <a:pos x="449" y="368"/>
                    </a:cxn>
                    <a:cxn ang="0">
                      <a:pos x="440" y="491"/>
                    </a:cxn>
                    <a:cxn ang="0">
                      <a:pos x="415" y="500"/>
                    </a:cxn>
                    <a:cxn ang="0">
                      <a:pos x="391" y="508"/>
                    </a:cxn>
                    <a:cxn ang="0">
                      <a:pos x="365" y="515"/>
                    </a:cxn>
                    <a:cxn ang="0">
                      <a:pos x="340" y="521"/>
                    </a:cxn>
                    <a:cxn ang="0">
                      <a:pos x="314" y="525"/>
                    </a:cxn>
                    <a:cxn ang="0">
                      <a:pos x="289" y="529"/>
                    </a:cxn>
                    <a:cxn ang="0">
                      <a:pos x="264" y="532"/>
                    </a:cxn>
                    <a:cxn ang="0">
                      <a:pos x="238" y="533"/>
                    </a:cxn>
                    <a:cxn ang="0">
                      <a:pos x="213" y="534"/>
                    </a:cxn>
                    <a:cxn ang="0">
                      <a:pos x="188" y="532"/>
                    </a:cxn>
                    <a:cxn ang="0">
                      <a:pos x="162" y="529"/>
                    </a:cxn>
                    <a:cxn ang="0">
                      <a:pos x="137" y="525"/>
                    </a:cxn>
                    <a:cxn ang="0">
                      <a:pos x="111" y="520"/>
                    </a:cxn>
                    <a:cxn ang="0">
                      <a:pos x="86" y="514"/>
                    </a:cxn>
                    <a:cxn ang="0">
                      <a:pos x="62" y="505"/>
                    </a:cxn>
                    <a:cxn ang="0">
                      <a:pos x="36" y="496"/>
                    </a:cxn>
                    <a:cxn ang="0">
                      <a:pos x="18" y="432"/>
                    </a:cxn>
                    <a:cxn ang="0">
                      <a:pos x="7" y="372"/>
                    </a:cxn>
                    <a:cxn ang="0">
                      <a:pos x="2" y="315"/>
                    </a:cxn>
                    <a:cxn ang="0">
                      <a:pos x="0" y="261"/>
                    </a:cxn>
                    <a:cxn ang="0">
                      <a:pos x="4" y="209"/>
                    </a:cxn>
                    <a:cxn ang="0">
                      <a:pos x="11" y="157"/>
                    </a:cxn>
                    <a:cxn ang="0">
                      <a:pos x="22" y="108"/>
                    </a:cxn>
                    <a:cxn ang="0">
                      <a:pos x="36" y="58"/>
                    </a:cxn>
                    <a:cxn ang="0">
                      <a:pos x="61" y="45"/>
                    </a:cxn>
                    <a:cxn ang="0">
                      <a:pos x="86" y="35"/>
                    </a:cxn>
                    <a:cxn ang="0">
                      <a:pos x="110" y="26"/>
                    </a:cxn>
                    <a:cxn ang="0">
                      <a:pos x="136" y="19"/>
                    </a:cxn>
                    <a:cxn ang="0">
                      <a:pos x="161" y="12"/>
                    </a:cxn>
                    <a:cxn ang="0">
                      <a:pos x="187" y="8"/>
                    </a:cxn>
                    <a:cxn ang="0">
                      <a:pos x="212" y="4"/>
                    </a:cxn>
                    <a:cxn ang="0">
                      <a:pos x="237" y="2"/>
                    </a:cxn>
                    <a:cxn ang="0">
                      <a:pos x="263" y="0"/>
                    </a:cxn>
                    <a:cxn ang="0">
                      <a:pos x="288" y="0"/>
                    </a:cxn>
                    <a:cxn ang="0">
                      <a:pos x="313" y="0"/>
                    </a:cxn>
                    <a:cxn ang="0">
                      <a:pos x="339" y="0"/>
                    </a:cxn>
                    <a:cxn ang="0">
                      <a:pos x="364" y="1"/>
                    </a:cxn>
                    <a:cxn ang="0">
                      <a:pos x="389" y="2"/>
                    </a:cxn>
                    <a:cxn ang="0">
                      <a:pos x="415" y="4"/>
                    </a:cxn>
                    <a:cxn ang="0">
                      <a:pos x="440" y="5"/>
                    </a:cxn>
                  </a:cxnLst>
                  <a:rect l="0" t="0" r="r" b="b"/>
                  <a:pathLst>
                    <a:path w="451" h="534">
                      <a:moveTo>
                        <a:pt x="440" y="5"/>
                      </a:moveTo>
                      <a:lnTo>
                        <a:pt x="448" y="120"/>
                      </a:lnTo>
                      <a:lnTo>
                        <a:pt x="451" y="243"/>
                      </a:lnTo>
                      <a:lnTo>
                        <a:pt x="449" y="368"/>
                      </a:lnTo>
                      <a:lnTo>
                        <a:pt x="440" y="491"/>
                      </a:lnTo>
                      <a:lnTo>
                        <a:pt x="415" y="500"/>
                      </a:lnTo>
                      <a:lnTo>
                        <a:pt x="391" y="508"/>
                      </a:lnTo>
                      <a:lnTo>
                        <a:pt x="365" y="515"/>
                      </a:lnTo>
                      <a:lnTo>
                        <a:pt x="340" y="521"/>
                      </a:lnTo>
                      <a:lnTo>
                        <a:pt x="314" y="525"/>
                      </a:lnTo>
                      <a:lnTo>
                        <a:pt x="289" y="529"/>
                      </a:lnTo>
                      <a:lnTo>
                        <a:pt x="264" y="532"/>
                      </a:lnTo>
                      <a:lnTo>
                        <a:pt x="238" y="533"/>
                      </a:lnTo>
                      <a:lnTo>
                        <a:pt x="213" y="534"/>
                      </a:lnTo>
                      <a:lnTo>
                        <a:pt x="188" y="532"/>
                      </a:lnTo>
                      <a:lnTo>
                        <a:pt x="162" y="529"/>
                      </a:lnTo>
                      <a:lnTo>
                        <a:pt x="137" y="525"/>
                      </a:lnTo>
                      <a:lnTo>
                        <a:pt x="111" y="520"/>
                      </a:lnTo>
                      <a:lnTo>
                        <a:pt x="86" y="514"/>
                      </a:lnTo>
                      <a:lnTo>
                        <a:pt x="62" y="505"/>
                      </a:lnTo>
                      <a:lnTo>
                        <a:pt x="36" y="496"/>
                      </a:lnTo>
                      <a:lnTo>
                        <a:pt x="18" y="432"/>
                      </a:lnTo>
                      <a:lnTo>
                        <a:pt x="7" y="372"/>
                      </a:lnTo>
                      <a:lnTo>
                        <a:pt x="2" y="315"/>
                      </a:lnTo>
                      <a:lnTo>
                        <a:pt x="0" y="261"/>
                      </a:lnTo>
                      <a:lnTo>
                        <a:pt x="4" y="209"/>
                      </a:lnTo>
                      <a:lnTo>
                        <a:pt x="11" y="157"/>
                      </a:lnTo>
                      <a:lnTo>
                        <a:pt x="22" y="108"/>
                      </a:lnTo>
                      <a:lnTo>
                        <a:pt x="36" y="58"/>
                      </a:lnTo>
                      <a:lnTo>
                        <a:pt x="61" y="45"/>
                      </a:lnTo>
                      <a:lnTo>
                        <a:pt x="86" y="35"/>
                      </a:lnTo>
                      <a:lnTo>
                        <a:pt x="110" y="26"/>
                      </a:lnTo>
                      <a:lnTo>
                        <a:pt x="136" y="19"/>
                      </a:lnTo>
                      <a:lnTo>
                        <a:pt x="161" y="12"/>
                      </a:lnTo>
                      <a:lnTo>
                        <a:pt x="187" y="8"/>
                      </a:lnTo>
                      <a:lnTo>
                        <a:pt x="212" y="4"/>
                      </a:lnTo>
                      <a:lnTo>
                        <a:pt x="237" y="2"/>
                      </a:lnTo>
                      <a:lnTo>
                        <a:pt x="263" y="0"/>
                      </a:lnTo>
                      <a:lnTo>
                        <a:pt x="288" y="0"/>
                      </a:lnTo>
                      <a:lnTo>
                        <a:pt x="313" y="0"/>
                      </a:lnTo>
                      <a:lnTo>
                        <a:pt x="339" y="0"/>
                      </a:lnTo>
                      <a:lnTo>
                        <a:pt x="364" y="1"/>
                      </a:lnTo>
                      <a:lnTo>
                        <a:pt x="389" y="2"/>
                      </a:lnTo>
                      <a:lnTo>
                        <a:pt x="415" y="4"/>
                      </a:lnTo>
                      <a:lnTo>
                        <a:pt x="440" y="5"/>
                      </a:lnTo>
                      <a:close/>
                    </a:path>
                  </a:pathLst>
                </a:custGeom>
                <a:solidFill>
                  <a:srgbClr val="1E7C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Freeform 114"/>
                <p:cNvSpPr>
                  <a:spLocks/>
                </p:cNvSpPr>
                <p:nvPr/>
              </p:nvSpPr>
              <p:spPr bwMode="auto">
                <a:xfrm>
                  <a:off x="1438" y="1030"/>
                  <a:ext cx="143" cy="170"/>
                </a:xfrm>
                <a:custGeom>
                  <a:avLst/>
                  <a:gdLst/>
                  <a:ahLst/>
                  <a:cxnLst>
                    <a:cxn ang="0">
                      <a:pos x="415" y="10"/>
                    </a:cxn>
                    <a:cxn ang="0">
                      <a:pos x="426" y="118"/>
                    </a:cxn>
                    <a:cxn ang="0">
                      <a:pos x="429" y="231"/>
                    </a:cxn>
                    <a:cxn ang="0">
                      <a:pos x="426" y="346"/>
                    </a:cxn>
                    <a:cxn ang="0">
                      <a:pos x="415" y="461"/>
                    </a:cxn>
                    <a:cxn ang="0">
                      <a:pos x="392" y="471"/>
                    </a:cxn>
                    <a:cxn ang="0">
                      <a:pos x="369" y="479"/>
                    </a:cxn>
                    <a:cxn ang="0">
                      <a:pos x="346" y="488"/>
                    </a:cxn>
                    <a:cxn ang="0">
                      <a:pos x="322" y="494"/>
                    </a:cxn>
                    <a:cxn ang="0">
                      <a:pos x="299" y="499"/>
                    </a:cxn>
                    <a:cxn ang="0">
                      <a:pos x="276" y="504"/>
                    </a:cxn>
                    <a:cxn ang="0">
                      <a:pos x="251" y="507"/>
                    </a:cxn>
                    <a:cxn ang="0">
                      <a:pos x="228" y="508"/>
                    </a:cxn>
                    <a:cxn ang="0">
                      <a:pos x="205" y="509"/>
                    </a:cxn>
                    <a:cxn ang="0">
                      <a:pos x="181" y="507"/>
                    </a:cxn>
                    <a:cxn ang="0">
                      <a:pos x="157" y="505"/>
                    </a:cxn>
                    <a:cxn ang="0">
                      <a:pos x="134" y="500"/>
                    </a:cxn>
                    <a:cxn ang="0">
                      <a:pos x="110" y="494"/>
                    </a:cxn>
                    <a:cxn ang="0">
                      <a:pos x="87" y="487"/>
                    </a:cxn>
                    <a:cxn ang="0">
                      <a:pos x="63" y="477"/>
                    </a:cxn>
                    <a:cxn ang="0">
                      <a:pos x="40" y="466"/>
                    </a:cxn>
                    <a:cxn ang="0">
                      <a:pos x="21" y="406"/>
                    </a:cxn>
                    <a:cxn ang="0">
                      <a:pos x="8" y="350"/>
                    </a:cxn>
                    <a:cxn ang="0">
                      <a:pos x="2" y="297"/>
                    </a:cxn>
                    <a:cxn ang="0">
                      <a:pos x="0" y="248"/>
                    </a:cxn>
                    <a:cxn ang="0">
                      <a:pos x="3" y="199"/>
                    </a:cxn>
                    <a:cxn ang="0">
                      <a:pos x="11" y="152"/>
                    </a:cxn>
                    <a:cxn ang="0">
                      <a:pos x="24" y="105"/>
                    </a:cxn>
                    <a:cxn ang="0">
                      <a:pos x="40" y="59"/>
                    </a:cxn>
                    <a:cxn ang="0">
                      <a:pos x="63" y="45"/>
                    </a:cxn>
                    <a:cxn ang="0">
                      <a:pos x="85" y="34"/>
                    </a:cxn>
                    <a:cxn ang="0">
                      <a:pos x="109" y="25"/>
                    </a:cxn>
                    <a:cxn ang="0">
                      <a:pos x="132" y="17"/>
                    </a:cxn>
                    <a:cxn ang="0">
                      <a:pos x="156" y="11"/>
                    </a:cxn>
                    <a:cxn ang="0">
                      <a:pos x="180" y="7"/>
                    </a:cxn>
                    <a:cxn ang="0">
                      <a:pos x="203" y="4"/>
                    </a:cxn>
                    <a:cxn ang="0">
                      <a:pos x="226" y="1"/>
                    </a:cxn>
                    <a:cxn ang="0">
                      <a:pos x="250" y="0"/>
                    </a:cxn>
                    <a:cxn ang="0">
                      <a:pos x="274" y="0"/>
                    </a:cxn>
                    <a:cxn ang="0">
                      <a:pos x="298" y="0"/>
                    </a:cxn>
                    <a:cxn ang="0">
                      <a:pos x="321" y="1"/>
                    </a:cxn>
                    <a:cxn ang="0">
                      <a:pos x="344" y="4"/>
                    </a:cxn>
                    <a:cxn ang="0">
                      <a:pos x="369" y="6"/>
                    </a:cxn>
                    <a:cxn ang="0">
                      <a:pos x="392" y="8"/>
                    </a:cxn>
                    <a:cxn ang="0">
                      <a:pos x="415" y="10"/>
                    </a:cxn>
                  </a:cxnLst>
                  <a:rect l="0" t="0" r="r" b="b"/>
                  <a:pathLst>
                    <a:path w="429" h="509">
                      <a:moveTo>
                        <a:pt x="415" y="10"/>
                      </a:moveTo>
                      <a:lnTo>
                        <a:pt x="426" y="118"/>
                      </a:lnTo>
                      <a:lnTo>
                        <a:pt x="429" y="231"/>
                      </a:lnTo>
                      <a:lnTo>
                        <a:pt x="426" y="346"/>
                      </a:lnTo>
                      <a:lnTo>
                        <a:pt x="415" y="461"/>
                      </a:lnTo>
                      <a:lnTo>
                        <a:pt x="392" y="471"/>
                      </a:lnTo>
                      <a:lnTo>
                        <a:pt x="369" y="479"/>
                      </a:lnTo>
                      <a:lnTo>
                        <a:pt x="346" y="488"/>
                      </a:lnTo>
                      <a:lnTo>
                        <a:pt x="322" y="494"/>
                      </a:lnTo>
                      <a:lnTo>
                        <a:pt x="299" y="499"/>
                      </a:lnTo>
                      <a:lnTo>
                        <a:pt x="276" y="504"/>
                      </a:lnTo>
                      <a:lnTo>
                        <a:pt x="251" y="507"/>
                      </a:lnTo>
                      <a:lnTo>
                        <a:pt x="228" y="508"/>
                      </a:lnTo>
                      <a:lnTo>
                        <a:pt x="205" y="509"/>
                      </a:lnTo>
                      <a:lnTo>
                        <a:pt x="181" y="507"/>
                      </a:lnTo>
                      <a:lnTo>
                        <a:pt x="157" y="505"/>
                      </a:lnTo>
                      <a:lnTo>
                        <a:pt x="134" y="500"/>
                      </a:lnTo>
                      <a:lnTo>
                        <a:pt x="110" y="494"/>
                      </a:lnTo>
                      <a:lnTo>
                        <a:pt x="87" y="487"/>
                      </a:lnTo>
                      <a:lnTo>
                        <a:pt x="63" y="477"/>
                      </a:lnTo>
                      <a:lnTo>
                        <a:pt x="40" y="466"/>
                      </a:lnTo>
                      <a:lnTo>
                        <a:pt x="21" y="406"/>
                      </a:lnTo>
                      <a:lnTo>
                        <a:pt x="8" y="350"/>
                      </a:lnTo>
                      <a:lnTo>
                        <a:pt x="2" y="297"/>
                      </a:lnTo>
                      <a:lnTo>
                        <a:pt x="0" y="248"/>
                      </a:lnTo>
                      <a:lnTo>
                        <a:pt x="3" y="199"/>
                      </a:lnTo>
                      <a:lnTo>
                        <a:pt x="11" y="152"/>
                      </a:lnTo>
                      <a:lnTo>
                        <a:pt x="24" y="105"/>
                      </a:lnTo>
                      <a:lnTo>
                        <a:pt x="40" y="59"/>
                      </a:lnTo>
                      <a:lnTo>
                        <a:pt x="63" y="45"/>
                      </a:lnTo>
                      <a:lnTo>
                        <a:pt x="85" y="34"/>
                      </a:lnTo>
                      <a:lnTo>
                        <a:pt x="109" y="25"/>
                      </a:lnTo>
                      <a:lnTo>
                        <a:pt x="132" y="17"/>
                      </a:lnTo>
                      <a:lnTo>
                        <a:pt x="156" y="11"/>
                      </a:lnTo>
                      <a:lnTo>
                        <a:pt x="180" y="7"/>
                      </a:lnTo>
                      <a:lnTo>
                        <a:pt x="203" y="4"/>
                      </a:lnTo>
                      <a:lnTo>
                        <a:pt x="226" y="1"/>
                      </a:lnTo>
                      <a:lnTo>
                        <a:pt x="250" y="0"/>
                      </a:lnTo>
                      <a:lnTo>
                        <a:pt x="274" y="0"/>
                      </a:lnTo>
                      <a:lnTo>
                        <a:pt x="298" y="0"/>
                      </a:lnTo>
                      <a:lnTo>
                        <a:pt x="321" y="1"/>
                      </a:lnTo>
                      <a:lnTo>
                        <a:pt x="344" y="4"/>
                      </a:lnTo>
                      <a:lnTo>
                        <a:pt x="369" y="6"/>
                      </a:lnTo>
                      <a:lnTo>
                        <a:pt x="392" y="8"/>
                      </a:lnTo>
                      <a:lnTo>
                        <a:pt x="415" y="10"/>
                      </a:lnTo>
                      <a:close/>
                    </a:path>
                  </a:pathLst>
                </a:custGeom>
                <a:solidFill>
                  <a:srgbClr val="287F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Freeform 115"/>
                <p:cNvSpPr>
                  <a:spLocks/>
                </p:cNvSpPr>
                <p:nvPr/>
              </p:nvSpPr>
              <p:spPr bwMode="auto">
                <a:xfrm>
                  <a:off x="1441" y="1034"/>
                  <a:ext cx="136" cy="161"/>
                </a:xfrm>
                <a:custGeom>
                  <a:avLst/>
                  <a:gdLst/>
                  <a:ahLst/>
                  <a:cxnLst>
                    <a:cxn ang="0">
                      <a:pos x="390" y="15"/>
                    </a:cxn>
                    <a:cxn ang="0">
                      <a:pos x="403" y="116"/>
                    </a:cxn>
                    <a:cxn ang="0">
                      <a:pos x="407" y="221"/>
                    </a:cxn>
                    <a:cxn ang="0">
                      <a:pos x="403" y="328"/>
                    </a:cxn>
                    <a:cxn ang="0">
                      <a:pos x="390" y="433"/>
                    </a:cxn>
                    <a:cxn ang="0">
                      <a:pos x="369" y="444"/>
                    </a:cxn>
                    <a:cxn ang="0">
                      <a:pos x="348" y="453"/>
                    </a:cxn>
                    <a:cxn ang="0">
                      <a:pos x="326" y="461"/>
                    </a:cxn>
                    <a:cxn ang="0">
                      <a:pos x="305" y="468"/>
                    </a:cxn>
                    <a:cxn ang="0">
                      <a:pos x="283" y="475"/>
                    </a:cxn>
                    <a:cxn ang="0">
                      <a:pos x="261" y="479"/>
                    </a:cxn>
                    <a:cxn ang="0">
                      <a:pos x="239" y="482"/>
                    </a:cxn>
                    <a:cxn ang="0">
                      <a:pos x="217" y="484"/>
                    </a:cxn>
                    <a:cxn ang="0">
                      <a:pos x="196" y="484"/>
                    </a:cxn>
                    <a:cxn ang="0">
                      <a:pos x="174" y="483"/>
                    </a:cxn>
                    <a:cxn ang="0">
                      <a:pos x="151" y="480"/>
                    </a:cxn>
                    <a:cxn ang="0">
                      <a:pos x="129" y="476"/>
                    </a:cxn>
                    <a:cxn ang="0">
                      <a:pos x="108" y="468"/>
                    </a:cxn>
                    <a:cxn ang="0">
                      <a:pos x="86" y="460"/>
                    </a:cxn>
                    <a:cxn ang="0">
                      <a:pos x="64" y="449"/>
                    </a:cxn>
                    <a:cxn ang="0">
                      <a:pos x="43" y="437"/>
                    </a:cxn>
                    <a:cxn ang="0">
                      <a:pos x="23" y="382"/>
                    </a:cxn>
                    <a:cxn ang="0">
                      <a:pos x="10" y="330"/>
                    </a:cxn>
                    <a:cxn ang="0">
                      <a:pos x="2" y="281"/>
                    </a:cxn>
                    <a:cxn ang="0">
                      <a:pos x="0" y="235"/>
                    </a:cxn>
                    <a:cxn ang="0">
                      <a:pos x="5" y="189"/>
                    </a:cxn>
                    <a:cxn ang="0">
                      <a:pos x="13" y="146"/>
                    </a:cxn>
                    <a:cxn ang="0">
                      <a:pos x="26" y="102"/>
                    </a:cxn>
                    <a:cxn ang="0">
                      <a:pos x="43" y="59"/>
                    </a:cxn>
                    <a:cxn ang="0">
                      <a:pos x="64" y="45"/>
                    </a:cxn>
                    <a:cxn ang="0">
                      <a:pos x="85" y="34"/>
                    </a:cxn>
                    <a:cxn ang="0">
                      <a:pos x="107" y="23"/>
                    </a:cxn>
                    <a:cxn ang="0">
                      <a:pos x="128" y="16"/>
                    </a:cxn>
                    <a:cxn ang="0">
                      <a:pos x="150" y="9"/>
                    </a:cxn>
                    <a:cxn ang="0">
                      <a:pos x="172" y="5"/>
                    </a:cxn>
                    <a:cxn ang="0">
                      <a:pos x="194" y="2"/>
                    </a:cxn>
                    <a:cxn ang="0">
                      <a:pos x="216" y="1"/>
                    </a:cxn>
                    <a:cxn ang="0">
                      <a:pos x="237" y="0"/>
                    </a:cxn>
                    <a:cxn ang="0">
                      <a:pos x="259" y="1"/>
                    </a:cxn>
                    <a:cxn ang="0">
                      <a:pos x="282" y="2"/>
                    </a:cxn>
                    <a:cxn ang="0">
                      <a:pos x="304" y="4"/>
                    </a:cxn>
                    <a:cxn ang="0">
                      <a:pos x="325" y="6"/>
                    </a:cxn>
                    <a:cxn ang="0">
                      <a:pos x="347" y="9"/>
                    </a:cxn>
                    <a:cxn ang="0">
                      <a:pos x="369" y="12"/>
                    </a:cxn>
                    <a:cxn ang="0">
                      <a:pos x="390" y="15"/>
                    </a:cxn>
                  </a:cxnLst>
                  <a:rect l="0" t="0" r="r" b="b"/>
                  <a:pathLst>
                    <a:path w="407" h="484">
                      <a:moveTo>
                        <a:pt x="390" y="15"/>
                      </a:moveTo>
                      <a:lnTo>
                        <a:pt x="403" y="116"/>
                      </a:lnTo>
                      <a:lnTo>
                        <a:pt x="407" y="221"/>
                      </a:lnTo>
                      <a:lnTo>
                        <a:pt x="403" y="328"/>
                      </a:lnTo>
                      <a:lnTo>
                        <a:pt x="390" y="433"/>
                      </a:lnTo>
                      <a:lnTo>
                        <a:pt x="369" y="444"/>
                      </a:lnTo>
                      <a:lnTo>
                        <a:pt x="348" y="453"/>
                      </a:lnTo>
                      <a:lnTo>
                        <a:pt x="326" y="461"/>
                      </a:lnTo>
                      <a:lnTo>
                        <a:pt x="305" y="468"/>
                      </a:lnTo>
                      <a:lnTo>
                        <a:pt x="283" y="475"/>
                      </a:lnTo>
                      <a:lnTo>
                        <a:pt x="261" y="479"/>
                      </a:lnTo>
                      <a:lnTo>
                        <a:pt x="239" y="482"/>
                      </a:lnTo>
                      <a:lnTo>
                        <a:pt x="217" y="484"/>
                      </a:lnTo>
                      <a:lnTo>
                        <a:pt x="196" y="484"/>
                      </a:lnTo>
                      <a:lnTo>
                        <a:pt x="174" y="483"/>
                      </a:lnTo>
                      <a:lnTo>
                        <a:pt x="151" y="480"/>
                      </a:lnTo>
                      <a:lnTo>
                        <a:pt x="129" y="476"/>
                      </a:lnTo>
                      <a:lnTo>
                        <a:pt x="108" y="468"/>
                      </a:lnTo>
                      <a:lnTo>
                        <a:pt x="86" y="460"/>
                      </a:lnTo>
                      <a:lnTo>
                        <a:pt x="64" y="449"/>
                      </a:lnTo>
                      <a:lnTo>
                        <a:pt x="43" y="437"/>
                      </a:lnTo>
                      <a:lnTo>
                        <a:pt x="23" y="382"/>
                      </a:lnTo>
                      <a:lnTo>
                        <a:pt x="10" y="330"/>
                      </a:lnTo>
                      <a:lnTo>
                        <a:pt x="2" y="281"/>
                      </a:lnTo>
                      <a:lnTo>
                        <a:pt x="0" y="235"/>
                      </a:lnTo>
                      <a:lnTo>
                        <a:pt x="5" y="189"/>
                      </a:lnTo>
                      <a:lnTo>
                        <a:pt x="13" y="146"/>
                      </a:lnTo>
                      <a:lnTo>
                        <a:pt x="26" y="102"/>
                      </a:lnTo>
                      <a:lnTo>
                        <a:pt x="43" y="59"/>
                      </a:lnTo>
                      <a:lnTo>
                        <a:pt x="64" y="45"/>
                      </a:lnTo>
                      <a:lnTo>
                        <a:pt x="85" y="34"/>
                      </a:lnTo>
                      <a:lnTo>
                        <a:pt x="107" y="23"/>
                      </a:lnTo>
                      <a:lnTo>
                        <a:pt x="128" y="16"/>
                      </a:lnTo>
                      <a:lnTo>
                        <a:pt x="150" y="9"/>
                      </a:lnTo>
                      <a:lnTo>
                        <a:pt x="172" y="5"/>
                      </a:lnTo>
                      <a:lnTo>
                        <a:pt x="194" y="2"/>
                      </a:lnTo>
                      <a:lnTo>
                        <a:pt x="216" y="1"/>
                      </a:lnTo>
                      <a:lnTo>
                        <a:pt x="237" y="0"/>
                      </a:lnTo>
                      <a:lnTo>
                        <a:pt x="259" y="1"/>
                      </a:lnTo>
                      <a:lnTo>
                        <a:pt x="282" y="2"/>
                      </a:lnTo>
                      <a:lnTo>
                        <a:pt x="304" y="4"/>
                      </a:lnTo>
                      <a:lnTo>
                        <a:pt x="325" y="6"/>
                      </a:lnTo>
                      <a:lnTo>
                        <a:pt x="347" y="9"/>
                      </a:lnTo>
                      <a:lnTo>
                        <a:pt x="369" y="12"/>
                      </a:lnTo>
                      <a:lnTo>
                        <a:pt x="390" y="15"/>
                      </a:lnTo>
                      <a:close/>
                    </a:path>
                  </a:pathLst>
                </a:custGeom>
                <a:solidFill>
                  <a:srgbClr val="358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Freeform 116"/>
                <p:cNvSpPr>
                  <a:spLocks/>
                </p:cNvSpPr>
                <p:nvPr/>
              </p:nvSpPr>
              <p:spPr bwMode="auto">
                <a:xfrm>
                  <a:off x="1444" y="1037"/>
                  <a:ext cx="128" cy="154"/>
                </a:xfrm>
                <a:custGeom>
                  <a:avLst/>
                  <a:gdLst/>
                  <a:ahLst/>
                  <a:cxnLst>
                    <a:cxn ang="0">
                      <a:pos x="364" y="19"/>
                    </a:cxn>
                    <a:cxn ang="0">
                      <a:pos x="378" y="113"/>
                    </a:cxn>
                    <a:cxn ang="0">
                      <a:pos x="384" y="209"/>
                    </a:cxn>
                    <a:cxn ang="0">
                      <a:pos x="379" y="306"/>
                    </a:cxn>
                    <a:cxn ang="0">
                      <a:pos x="364" y="403"/>
                    </a:cxn>
                    <a:cxn ang="0">
                      <a:pos x="344" y="415"/>
                    </a:cxn>
                    <a:cxn ang="0">
                      <a:pos x="325" y="424"/>
                    </a:cxn>
                    <a:cxn ang="0">
                      <a:pos x="305" y="434"/>
                    </a:cxn>
                    <a:cxn ang="0">
                      <a:pos x="285" y="441"/>
                    </a:cxn>
                    <a:cxn ang="0">
                      <a:pos x="265" y="449"/>
                    </a:cxn>
                    <a:cxn ang="0">
                      <a:pos x="245" y="454"/>
                    </a:cxn>
                    <a:cxn ang="0">
                      <a:pos x="225" y="457"/>
                    </a:cxn>
                    <a:cxn ang="0">
                      <a:pos x="205" y="459"/>
                    </a:cxn>
                    <a:cxn ang="0">
                      <a:pos x="185" y="460"/>
                    </a:cxn>
                    <a:cxn ang="0">
                      <a:pos x="165" y="458"/>
                    </a:cxn>
                    <a:cxn ang="0">
                      <a:pos x="145" y="455"/>
                    </a:cxn>
                    <a:cxn ang="0">
                      <a:pos x="125" y="450"/>
                    </a:cxn>
                    <a:cxn ang="0">
                      <a:pos x="105" y="442"/>
                    </a:cxn>
                    <a:cxn ang="0">
                      <a:pos x="85" y="433"/>
                    </a:cxn>
                    <a:cxn ang="0">
                      <a:pos x="65" y="421"/>
                    </a:cxn>
                    <a:cxn ang="0">
                      <a:pos x="45" y="406"/>
                    </a:cxn>
                    <a:cxn ang="0">
                      <a:pos x="24" y="356"/>
                    </a:cxn>
                    <a:cxn ang="0">
                      <a:pos x="9" y="309"/>
                    </a:cxn>
                    <a:cxn ang="0">
                      <a:pos x="2" y="264"/>
                    </a:cxn>
                    <a:cxn ang="0">
                      <a:pos x="0" y="220"/>
                    </a:cxn>
                    <a:cxn ang="0">
                      <a:pos x="3" y="179"/>
                    </a:cxn>
                    <a:cxn ang="0">
                      <a:pos x="12" y="139"/>
                    </a:cxn>
                    <a:cxn ang="0">
                      <a:pos x="26" y="99"/>
                    </a:cxn>
                    <a:cxn ang="0">
                      <a:pos x="45" y="60"/>
                    </a:cxn>
                    <a:cxn ang="0">
                      <a:pos x="64" y="45"/>
                    </a:cxn>
                    <a:cxn ang="0">
                      <a:pos x="84" y="32"/>
                    </a:cxn>
                    <a:cxn ang="0">
                      <a:pos x="104" y="22"/>
                    </a:cxn>
                    <a:cxn ang="0">
                      <a:pos x="123" y="14"/>
                    </a:cxn>
                    <a:cxn ang="0">
                      <a:pos x="144" y="8"/>
                    </a:cxn>
                    <a:cxn ang="0">
                      <a:pos x="164" y="4"/>
                    </a:cxn>
                    <a:cxn ang="0">
                      <a:pos x="184" y="2"/>
                    </a:cxn>
                    <a:cxn ang="0">
                      <a:pos x="204" y="0"/>
                    </a:cxn>
                    <a:cxn ang="0">
                      <a:pos x="224" y="0"/>
                    </a:cxn>
                    <a:cxn ang="0">
                      <a:pos x="244" y="1"/>
                    </a:cxn>
                    <a:cxn ang="0">
                      <a:pos x="264" y="3"/>
                    </a:cxn>
                    <a:cxn ang="0">
                      <a:pos x="284" y="5"/>
                    </a:cxn>
                    <a:cxn ang="0">
                      <a:pos x="304" y="8"/>
                    </a:cxn>
                    <a:cxn ang="0">
                      <a:pos x="324" y="11"/>
                    </a:cxn>
                    <a:cxn ang="0">
                      <a:pos x="344" y="15"/>
                    </a:cxn>
                    <a:cxn ang="0">
                      <a:pos x="364" y="19"/>
                    </a:cxn>
                  </a:cxnLst>
                  <a:rect l="0" t="0" r="r" b="b"/>
                  <a:pathLst>
                    <a:path w="384" h="460">
                      <a:moveTo>
                        <a:pt x="364" y="19"/>
                      </a:moveTo>
                      <a:lnTo>
                        <a:pt x="378" y="113"/>
                      </a:lnTo>
                      <a:lnTo>
                        <a:pt x="384" y="209"/>
                      </a:lnTo>
                      <a:lnTo>
                        <a:pt x="379" y="306"/>
                      </a:lnTo>
                      <a:lnTo>
                        <a:pt x="364" y="403"/>
                      </a:lnTo>
                      <a:lnTo>
                        <a:pt x="344" y="415"/>
                      </a:lnTo>
                      <a:lnTo>
                        <a:pt x="325" y="424"/>
                      </a:lnTo>
                      <a:lnTo>
                        <a:pt x="305" y="434"/>
                      </a:lnTo>
                      <a:lnTo>
                        <a:pt x="285" y="441"/>
                      </a:lnTo>
                      <a:lnTo>
                        <a:pt x="265" y="449"/>
                      </a:lnTo>
                      <a:lnTo>
                        <a:pt x="245" y="454"/>
                      </a:lnTo>
                      <a:lnTo>
                        <a:pt x="225" y="457"/>
                      </a:lnTo>
                      <a:lnTo>
                        <a:pt x="205" y="459"/>
                      </a:lnTo>
                      <a:lnTo>
                        <a:pt x="185" y="460"/>
                      </a:lnTo>
                      <a:lnTo>
                        <a:pt x="165" y="458"/>
                      </a:lnTo>
                      <a:lnTo>
                        <a:pt x="145" y="455"/>
                      </a:lnTo>
                      <a:lnTo>
                        <a:pt x="125" y="450"/>
                      </a:lnTo>
                      <a:lnTo>
                        <a:pt x="105" y="442"/>
                      </a:lnTo>
                      <a:lnTo>
                        <a:pt x="85" y="433"/>
                      </a:lnTo>
                      <a:lnTo>
                        <a:pt x="65" y="421"/>
                      </a:lnTo>
                      <a:lnTo>
                        <a:pt x="45" y="406"/>
                      </a:lnTo>
                      <a:lnTo>
                        <a:pt x="24" y="356"/>
                      </a:lnTo>
                      <a:lnTo>
                        <a:pt x="9" y="309"/>
                      </a:lnTo>
                      <a:lnTo>
                        <a:pt x="2" y="264"/>
                      </a:lnTo>
                      <a:lnTo>
                        <a:pt x="0" y="220"/>
                      </a:lnTo>
                      <a:lnTo>
                        <a:pt x="3" y="179"/>
                      </a:lnTo>
                      <a:lnTo>
                        <a:pt x="12" y="139"/>
                      </a:lnTo>
                      <a:lnTo>
                        <a:pt x="26" y="99"/>
                      </a:lnTo>
                      <a:lnTo>
                        <a:pt x="45" y="60"/>
                      </a:lnTo>
                      <a:lnTo>
                        <a:pt x="64" y="45"/>
                      </a:lnTo>
                      <a:lnTo>
                        <a:pt x="84" y="32"/>
                      </a:lnTo>
                      <a:lnTo>
                        <a:pt x="104" y="22"/>
                      </a:lnTo>
                      <a:lnTo>
                        <a:pt x="123" y="14"/>
                      </a:lnTo>
                      <a:lnTo>
                        <a:pt x="144" y="8"/>
                      </a:lnTo>
                      <a:lnTo>
                        <a:pt x="164" y="4"/>
                      </a:lnTo>
                      <a:lnTo>
                        <a:pt x="184" y="2"/>
                      </a:lnTo>
                      <a:lnTo>
                        <a:pt x="204" y="0"/>
                      </a:lnTo>
                      <a:lnTo>
                        <a:pt x="224" y="0"/>
                      </a:lnTo>
                      <a:lnTo>
                        <a:pt x="244" y="1"/>
                      </a:lnTo>
                      <a:lnTo>
                        <a:pt x="264" y="3"/>
                      </a:lnTo>
                      <a:lnTo>
                        <a:pt x="284" y="5"/>
                      </a:lnTo>
                      <a:lnTo>
                        <a:pt x="304" y="8"/>
                      </a:lnTo>
                      <a:lnTo>
                        <a:pt x="324" y="11"/>
                      </a:lnTo>
                      <a:lnTo>
                        <a:pt x="344" y="15"/>
                      </a:lnTo>
                      <a:lnTo>
                        <a:pt x="364" y="19"/>
                      </a:lnTo>
                      <a:close/>
                    </a:path>
                  </a:pathLst>
                </a:custGeom>
                <a:solidFill>
                  <a:srgbClr val="3F84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Freeform 117"/>
                <p:cNvSpPr>
                  <a:spLocks/>
                </p:cNvSpPr>
                <p:nvPr/>
              </p:nvSpPr>
              <p:spPr bwMode="auto">
                <a:xfrm>
                  <a:off x="1447" y="1041"/>
                  <a:ext cx="120" cy="145"/>
                </a:xfrm>
                <a:custGeom>
                  <a:avLst/>
                  <a:gdLst/>
                  <a:ahLst/>
                  <a:cxnLst>
                    <a:cxn ang="0">
                      <a:pos x="340" y="23"/>
                    </a:cxn>
                    <a:cxn ang="0">
                      <a:pos x="349" y="67"/>
                    </a:cxn>
                    <a:cxn ang="0">
                      <a:pos x="356" y="110"/>
                    </a:cxn>
                    <a:cxn ang="0">
                      <a:pos x="361" y="154"/>
                    </a:cxn>
                    <a:cxn ang="0">
                      <a:pos x="362" y="198"/>
                    </a:cxn>
                    <a:cxn ang="0">
                      <a:pos x="361" y="242"/>
                    </a:cxn>
                    <a:cxn ang="0">
                      <a:pos x="356" y="287"/>
                    </a:cxn>
                    <a:cxn ang="0">
                      <a:pos x="350" y="331"/>
                    </a:cxn>
                    <a:cxn ang="0">
                      <a:pos x="340" y="375"/>
                    </a:cxn>
                    <a:cxn ang="0">
                      <a:pos x="322" y="387"/>
                    </a:cxn>
                    <a:cxn ang="0">
                      <a:pos x="304" y="398"/>
                    </a:cxn>
                    <a:cxn ang="0">
                      <a:pos x="286" y="408"/>
                    </a:cxn>
                    <a:cxn ang="0">
                      <a:pos x="268" y="417"/>
                    </a:cxn>
                    <a:cxn ang="0">
                      <a:pos x="250" y="423"/>
                    </a:cxn>
                    <a:cxn ang="0">
                      <a:pos x="231" y="429"/>
                    </a:cxn>
                    <a:cxn ang="0">
                      <a:pos x="213" y="433"/>
                    </a:cxn>
                    <a:cxn ang="0">
                      <a:pos x="195" y="436"/>
                    </a:cxn>
                    <a:cxn ang="0">
                      <a:pos x="177" y="436"/>
                    </a:cxn>
                    <a:cxn ang="0">
                      <a:pos x="158" y="435"/>
                    </a:cxn>
                    <a:cxn ang="0">
                      <a:pos x="140" y="431"/>
                    </a:cxn>
                    <a:cxn ang="0">
                      <a:pos x="122" y="425"/>
                    </a:cxn>
                    <a:cxn ang="0">
                      <a:pos x="103" y="417"/>
                    </a:cxn>
                    <a:cxn ang="0">
                      <a:pos x="85" y="406"/>
                    </a:cxn>
                    <a:cxn ang="0">
                      <a:pos x="67" y="393"/>
                    </a:cxn>
                    <a:cxn ang="0">
                      <a:pos x="49" y="377"/>
                    </a:cxn>
                    <a:cxn ang="0">
                      <a:pos x="27" y="331"/>
                    </a:cxn>
                    <a:cxn ang="0">
                      <a:pos x="11" y="288"/>
                    </a:cxn>
                    <a:cxn ang="0">
                      <a:pos x="2" y="247"/>
                    </a:cxn>
                    <a:cxn ang="0">
                      <a:pos x="0" y="208"/>
                    </a:cxn>
                    <a:cxn ang="0">
                      <a:pos x="4" y="170"/>
                    </a:cxn>
                    <a:cxn ang="0">
                      <a:pos x="14" y="133"/>
                    </a:cxn>
                    <a:cxn ang="0">
                      <a:pos x="29" y="97"/>
                    </a:cxn>
                    <a:cxn ang="0">
                      <a:pos x="49" y="61"/>
                    </a:cxn>
                    <a:cxn ang="0">
                      <a:pos x="67" y="46"/>
                    </a:cxn>
                    <a:cxn ang="0">
                      <a:pos x="85" y="33"/>
                    </a:cxn>
                    <a:cxn ang="0">
                      <a:pos x="103" y="22"/>
                    </a:cxn>
                    <a:cxn ang="0">
                      <a:pos x="121" y="14"/>
                    </a:cxn>
                    <a:cxn ang="0">
                      <a:pos x="139" y="7"/>
                    </a:cxn>
                    <a:cxn ang="0">
                      <a:pos x="157" y="3"/>
                    </a:cxn>
                    <a:cxn ang="0">
                      <a:pos x="175" y="1"/>
                    </a:cxn>
                    <a:cxn ang="0">
                      <a:pos x="194" y="0"/>
                    </a:cxn>
                    <a:cxn ang="0">
                      <a:pos x="212" y="1"/>
                    </a:cxn>
                    <a:cxn ang="0">
                      <a:pos x="230" y="2"/>
                    </a:cxn>
                    <a:cxn ang="0">
                      <a:pos x="249" y="4"/>
                    </a:cxn>
                    <a:cxn ang="0">
                      <a:pos x="267" y="7"/>
                    </a:cxn>
                    <a:cxn ang="0">
                      <a:pos x="285" y="12"/>
                    </a:cxn>
                    <a:cxn ang="0">
                      <a:pos x="304" y="16"/>
                    </a:cxn>
                    <a:cxn ang="0">
                      <a:pos x="322" y="19"/>
                    </a:cxn>
                    <a:cxn ang="0">
                      <a:pos x="340" y="23"/>
                    </a:cxn>
                  </a:cxnLst>
                  <a:rect l="0" t="0" r="r" b="b"/>
                  <a:pathLst>
                    <a:path w="362" h="436">
                      <a:moveTo>
                        <a:pt x="340" y="23"/>
                      </a:moveTo>
                      <a:lnTo>
                        <a:pt x="349" y="67"/>
                      </a:lnTo>
                      <a:lnTo>
                        <a:pt x="356" y="110"/>
                      </a:lnTo>
                      <a:lnTo>
                        <a:pt x="361" y="154"/>
                      </a:lnTo>
                      <a:lnTo>
                        <a:pt x="362" y="198"/>
                      </a:lnTo>
                      <a:lnTo>
                        <a:pt x="361" y="242"/>
                      </a:lnTo>
                      <a:lnTo>
                        <a:pt x="356" y="287"/>
                      </a:lnTo>
                      <a:lnTo>
                        <a:pt x="350" y="331"/>
                      </a:lnTo>
                      <a:lnTo>
                        <a:pt x="340" y="375"/>
                      </a:lnTo>
                      <a:lnTo>
                        <a:pt x="322" y="387"/>
                      </a:lnTo>
                      <a:lnTo>
                        <a:pt x="304" y="398"/>
                      </a:lnTo>
                      <a:lnTo>
                        <a:pt x="286" y="408"/>
                      </a:lnTo>
                      <a:lnTo>
                        <a:pt x="268" y="417"/>
                      </a:lnTo>
                      <a:lnTo>
                        <a:pt x="250" y="423"/>
                      </a:lnTo>
                      <a:lnTo>
                        <a:pt x="231" y="429"/>
                      </a:lnTo>
                      <a:lnTo>
                        <a:pt x="213" y="433"/>
                      </a:lnTo>
                      <a:lnTo>
                        <a:pt x="195" y="436"/>
                      </a:lnTo>
                      <a:lnTo>
                        <a:pt x="177" y="436"/>
                      </a:lnTo>
                      <a:lnTo>
                        <a:pt x="158" y="435"/>
                      </a:lnTo>
                      <a:lnTo>
                        <a:pt x="140" y="431"/>
                      </a:lnTo>
                      <a:lnTo>
                        <a:pt x="122" y="425"/>
                      </a:lnTo>
                      <a:lnTo>
                        <a:pt x="103" y="417"/>
                      </a:lnTo>
                      <a:lnTo>
                        <a:pt x="85" y="406"/>
                      </a:lnTo>
                      <a:lnTo>
                        <a:pt x="67" y="393"/>
                      </a:lnTo>
                      <a:lnTo>
                        <a:pt x="49" y="377"/>
                      </a:lnTo>
                      <a:lnTo>
                        <a:pt x="27" y="331"/>
                      </a:lnTo>
                      <a:lnTo>
                        <a:pt x="11" y="288"/>
                      </a:lnTo>
                      <a:lnTo>
                        <a:pt x="2" y="247"/>
                      </a:lnTo>
                      <a:lnTo>
                        <a:pt x="0" y="208"/>
                      </a:lnTo>
                      <a:lnTo>
                        <a:pt x="4" y="170"/>
                      </a:lnTo>
                      <a:lnTo>
                        <a:pt x="14" y="133"/>
                      </a:lnTo>
                      <a:lnTo>
                        <a:pt x="29" y="97"/>
                      </a:lnTo>
                      <a:lnTo>
                        <a:pt x="49" y="61"/>
                      </a:lnTo>
                      <a:lnTo>
                        <a:pt x="67" y="46"/>
                      </a:lnTo>
                      <a:lnTo>
                        <a:pt x="85" y="33"/>
                      </a:lnTo>
                      <a:lnTo>
                        <a:pt x="103" y="22"/>
                      </a:lnTo>
                      <a:lnTo>
                        <a:pt x="121" y="14"/>
                      </a:lnTo>
                      <a:lnTo>
                        <a:pt x="139" y="7"/>
                      </a:lnTo>
                      <a:lnTo>
                        <a:pt x="157" y="3"/>
                      </a:lnTo>
                      <a:lnTo>
                        <a:pt x="175" y="1"/>
                      </a:lnTo>
                      <a:lnTo>
                        <a:pt x="194" y="0"/>
                      </a:lnTo>
                      <a:lnTo>
                        <a:pt x="212" y="1"/>
                      </a:lnTo>
                      <a:lnTo>
                        <a:pt x="230" y="2"/>
                      </a:lnTo>
                      <a:lnTo>
                        <a:pt x="249" y="4"/>
                      </a:lnTo>
                      <a:lnTo>
                        <a:pt x="267" y="7"/>
                      </a:lnTo>
                      <a:lnTo>
                        <a:pt x="285" y="12"/>
                      </a:lnTo>
                      <a:lnTo>
                        <a:pt x="304" y="16"/>
                      </a:lnTo>
                      <a:lnTo>
                        <a:pt x="322" y="19"/>
                      </a:lnTo>
                      <a:lnTo>
                        <a:pt x="340" y="23"/>
                      </a:lnTo>
                      <a:close/>
                    </a:path>
                  </a:pathLst>
                </a:custGeom>
                <a:solidFill>
                  <a:srgbClr val="4C8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Freeform 118"/>
                <p:cNvSpPr>
                  <a:spLocks/>
                </p:cNvSpPr>
                <p:nvPr/>
              </p:nvSpPr>
              <p:spPr bwMode="auto">
                <a:xfrm>
                  <a:off x="1450" y="1044"/>
                  <a:ext cx="113" cy="138"/>
                </a:xfrm>
                <a:custGeom>
                  <a:avLst/>
                  <a:gdLst/>
                  <a:ahLst/>
                  <a:cxnLst>
                    <a:cxn ang="0">
                      <a:pos x="314" y="27"/>
                    </a:cxn>
                    <a:cxn ang="0">
                      <a:pos x="324" y="67"/>
                    </a:cxn>
                    <a:cxn ang="0">
                      <a:pos x="332" y="107"/>
                    </a:cxn>
                    <a:cxn ang="0">
                      <a:pos x="337" y="147"/>
                    </a:cxn>
                    <a:cxn ang="0">
                      <a:pos x="339" y="187"/>
                    </a:cxn>
                    <a:cxn ang="0">
                      <a:pos x="338" y="226"/>
                    </a:cxn>
                    <a:cxn ang="0">
                      <a:pos x="334" y="266"/>
                    </a:cxn>
                    <a:cxn ang="0">
                      <a:pos x="325" y="305"/>
                    </a:cxn>
                    <a:cxn ang="0">
                      <a:pos x="314" y="345"/>
                    </a:cxn>
                    <a:cxn ang="0">
                      <a:pos x="298" y="358"/>
                    </a:cxn>
                    <a:cxn ang="0">
                      <a:pos x="281" y="370"/>
                    </a:cxn>
                    <a:cxn ang="0">
                      <a:pos x="265" y="380"/>
                    </a:cxn>
                    <a:cxn ang="0">
                      <a:pos x="248" y="390"/>
                    </a:cxn>
                    <a:cxn ang="0">
                      <a:pos x="232" y="397"/>
                    </a:cxn>
                    <a:cxn ang="0">
                      <a:pos x="215" y="403"/>
                    </a:cxn>
                    <a:cxn ang="0">
                      <a:pos x="199" y="409"/>
                    </a:cxn>
                    <a:cxn ang="0">
                      <a:pos x="183" y="411"/>
                    </a:cxn>
                    <a:cxn ang="0">
                      <a:pos x="166" y="412"/>
                    </a:cxn>
                    <a:cxn ang="0">
                      <a:pos x="149" y="410"/>
                    </a:cxn>
                    <a:cxn ang="0">
                      <a:pos x="133" y="407"/>
                    </a:cxn>
                    <a:cxn ang="0">
                      <a:pos x="116" y="400"/>
                    </a:cxn>
                    <a:cxn ang="0">
                      <a:pos x="99" y="391"/>
                    </a:cxn>
                    <a:cxn ang="0">
                      <a:pos x="83" y="379"/>
                    </a:cxn>
                    <a:cxn ang="0">
                      <a:pos x="66" y="365"/>
                    </a:cxn>
                    <a:cxn ang="0">
                      <a:pos x="50" y="347"/>
                    </a:cxn>
                    <a:cxn ang="0">
                      <a:pos x="27" y="306"/>
                    </a:cxn>
                    <a:cxn ang="0">
                      <a:pos x="11" y="267"/>
                    </a:cxn>
                    <a:cxn ang="0">
                      <a:pos x="2" y="230"/>
                    </a:cxn>
                    <a:cxn ang="0">
                      <a:pos x="0" y="194"/>
                    </a:cxn>
                    <a:cxn ang="0">
                      <a:pos x="3" y="160"/>
                    </a:cxn>
                    <a:cxn ang="0">
                      <a:pos x="13" y="128"/>
                    </a:cxn>
                    <a:cxn ang="0">
                      <a:pos x="29" y="95"/>
                    </a:cxn>
                    <a:cxn ang="0">
                      <a:pos x="50" y="62"/>
                    </a:cxn>
                    <a:cxn ang="0">
                      <a:pos x="66" y="45"/>
                    </a:cxn>
                    <a:cxn ang="0">
                      <a:pos x="83" y="31"/>
                    </a:cxn>
                    <a:cxn ang="0">
                      <a:pos x="99" y="21"/>
                    </a:cxn>
                    <a:cxn ang="0">
                      <a:pos x="116" y="12"/>
                    </a:cxn>
                    <a:cxn ang="0">
                      <a:pos x="132" y="6"/>
                    </a:cxn>
                    <a:cxn ang="0">
                      <a:pos x="149" y="2"/>
                    </a:cxn>
                    <a:cxn ang="0">
                      <a:pos x="165" y="0"/>
                    </a:cxn>
                    <a:cxn ang="0">
                      <a:pos x="182" y="0"/>
                    </a:cxn>
                    <a:cxn ang="0">
                      <a:pos x="198" y="1"/>
                    </a:cxn>
                    <a:cxn ang="0">
                      <a:pos x="215" y="3"/>
                    </a:cxn>
                    <a:cxn ang="0">
                      <a:pos x="231" y="5"/>
                    </a:cxn>
                    <a:cxn ang="0">
                      <a:pos x="248" y="9"/>
                    </a:cxn>
                    <a:cxn ang="0">
                      <a:pos x="265" y="13"/>
                    </a:cxn>
                    <a:cxn ang="0">
                      <a:pos x="281" y="18"/>
                    </a:cxn>
                    <a:cxn ang="0">
                      <a:pos x="298" y="23"/>
                    </a:cxn>
                    <a:cxn ang="0">
                      <a:pos x="314" y="27"/>
                    </a:cxn>
                  </a:cxnLst>
                  <a:rect l="0" t="0" r="r" b="b"/>
                  <a:pathLst>
                    <a:path w="339" h="412">
                      <a:moveTo>
                        <a:pt x="314" y="27"/>
                      </a:moveTo>
                      <a:lnTo>
                        <a:pt x="324" y="67"/>
                      </a:lnTo>
                      <a:lnTo>
                        <a:pt x="332" y="107"/>
                      </a:lnTo>
                      <a:lnTo>
                        <a:pt x="337" y="147"/>
                      </a:lnTo>
                      <a:lnTo>
                        <a:pt x="339" y="187"/>
                      </a:lnTo>
                      <a:lnTo>
                        <a:pt x="338" y="226"/>
                      </a:lnTo>
                      <a:lnTo>
                        <a:pt x="334" y="266"/>
                      </a:lnTo>
                      <a:lnTo>
                        <a:pt x="325" y="305"/>
                      </a:lnTo>
                      <a:lnTo>
                        <a:pt x="314" y="345"/>
                      </a:lnTo>
                      <a:lnTo>
                        <a:pt x="298" y="358"/>
                      </a:lnTo>
                      <a:lnTo>
                        <a:pt x="281" y="370"/>
                      </a:lnTo>
                      <a:lnTo>
                        <a:pt x="265" y="380"/>
                      </a:lnTo>
                      <a:lnTo>
                        <a:pt x="248" y="390"/>
                      </a:lnTo>
                      <a:lnTo>
                        <a:pt x="232" y="397"/>
                      </a:lnTo>
                      <a:lnTo>
                        <a:pt x="215" y="403"/>
                      </a:lnTo>
                      <a:lnTo>
                        <a:pt x="199" y="409"/>
                      </a:lnTo>
                      <a:lnTo>
                        <a:pt x="183" y="411"/>
                      </a:lnTo>
                      <a:lnTo>
                        <a:pt x="166" y="412"/>
                      </a:lnTo>
                      <a:lnTo>
                        <a:pt x="149" y="410"/>
                      </a:lnTo>
                      <a:lnTo>
                        <a:pt x="133" y="407"/>
                      </a:lnTo>
                      <a:lnTo>
                        <a:pt x="116" y="400"/>
                      </a:lnTo>
                      <a:lnTo>
                        <a:pt x="99" y="391"/>
                      </a:lnTo>
                      <a:lnTo>
                        <a:pt x="83" y="379"/>
                      </a:lnTo>
                      <a:lnTo>
                        <a:pt x="66" y="365"/>
                      </a:lnTo>
                      <a:lnTo>
                        <a:pt x="50" y="347"/>
                      </a:lnTo>
                      <a:lnTo>
                        <a:pt x="27" y="306"/>
                      </a:lnTo>
                      <a:lnTo>
                        <a:pt x="11" y="267"/>
                      </a:lnTo>
                      <a:lnTo>
                        <a:pt x="2" y="230"/>
                      </a:lnTo>
                      <a:lnTo>
                        <a:pt x="0" y="194"/>
                      </a:lnTo>
                      <a:lnTo>
                        <a:pt x="3" y="160"/>
                      </a:lnTo>
                      <a:lnTo>
                        <a:pt x="13" y="128"/>
                      </a:lnTo>
                      <a:lnTo>
                        <a:pt x="29" y="95"/>
                      </a:lnTo>
                      <a:lnTo>
                        <a:pt x="50" y="62"/>
                      </a:lnTo>
                      <a:lnTo>
                        <a:pt x="66" y="45"/>
                      </a:lnTo>
                      <a:lnTo>
                        <a:pt x="83" y="31"/>
                      </a:lnTo>
                      <a:lnTo>
                        <a:pt x="99" y="21"/>
                      </a:lnTo>
                      <a:lnTo>
                        <a:pt x="116" y="12"/>
                      </a:lnTo>
                      <a:lnTo>
                        <a:pt x="132" y="6"/>
                      </a:lnTo>
                      <a:lnTo>
                        <a:pt x="149" y="2"/>
                      </a:lnTo>
                      <a:lnTo>
                        <a:pt x="165" y="0"/>
                      </a:lnTo>
                      <a:lnTo>
                        <a:pt x="182" y="0"/>
                      </a:lnTo>
                      <a:lnTo>
                        <a:pt x="198" y="1"/>
                      </a:lnTo>
                      <a:lnTo>
                        <a:pt x="215" y="3"/>
                      </a:lnTo>
                      <a:lnTo>
                        <a:pt x="231" y="5"/>
                      </a:lnTo>
                      <a:lnTo>
                        <a:pt x="248" y="9"/>
                      </a:lnTo>
                      <a:lnTo>
                        <a:pt x="265" y="13"/>
                      </a:lnTo>
                      <a:lnTo>
                        <a:pt x="281" y="18"/>
                      </a:lnTo>
                      <a:lnTo>
                        <a:pt x="298" y="23"/>
                      </a:lnTo>
                      <a:lnTo>
                        <a:pt x="314" y="27"/>
                      </a:lnTo>
                      <a:close/>
                    </a:path>
                  </a:pathLst>
                </a:custGeom>
                <a:solidFill>
                  <a:srgbClr val="5689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Freeform 119"/>
                <p:cNvSpPr>
                  <a:spLocks/>
                </p:cNvSpPr>
                <p:nvPr/>
              </p:nvSpPr>
              <p:spPr bwMode="auto">
                <a:xfrm>
                  <a:off x="1317" y="1033"/>
                  <a:ext cx="58" cy="108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5" y="0"/>
                    </a:cxn>
                    <a:cxn ang="0">
                      <a:pos x="175" y="11"/>
                    </a:cxn>
                    <a:cxn ang="0">
                      <a:pos x="8" y="30"/>
                    </a:cxn>
                    <a:cxn ang="0">
                      <a:pos x="9" y="324"/>
                    </a:cxn>
                    <a:cxn ang="0">
                      <a:pos x="0" y="324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175" h="324">
                      <a:moveTo>
                        <a:pt x="0" y="17"/>
                      </a:moveTo>
                      <a:lnTo>
                        <a:pt x="175" y="0"/>
                      </a:lnTo>
                      <a:lnTo>
                        <a:pt x="175" y="11"/>
                      </a:lnTo>
                      <a:lnTo>
                        <a:pt x="8" y="30"/>
                      </a:lnTo>
                      <a:lnTo>
                        <a:pt x="9" y="324"/>
                      </a:lnTo>
                      <a:lnTo>
                        <a:pt x="0" y="32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Freeform 120"/>
                <p:cNvSpPr>
                  <a:spLocks/>
                </p:cNvSpPr>
                <p:nvPr/>
              </p:nvSpPr>
              <p:spPr bwMode="auto">
                <a:xfrm>
                  <a:off x="1318" y="1046"/>
                  <a:ext cx="57" cy="9"/>
                </a:xfrm>
                <a:custGeom>
                  <a:avLst/>
                  <a:gdLst/>
                  <a:ahLst/>
                  <a:cxnLst>
                    <a:cxn ang="0">
                      <a:pos x="3" y="14"/>
                    </a:cxn>
                    <a:cxn ang="0">
                      <a:pos x="173" y="0"/>
                    </a:cxn>
                    <a:cxn ang="0">
                      <a:pos x="173" y="13"/>
                    </a:cxn>
                    <a:cxn ang="0">
                      <a:pos x="0" y="27"/>
                    </a:cxn>
                    <a:cxn ang="0">
                      <a:pos x="3" y="14"/>
                    </a:cxn>
                  </a:cxnLst>
                  <a:rect l="0" t="0" r="r" b="b"/>
                  <a:pathLst>
                    <a:path w="173" h="27">
                      <a:moveTo>
                        <a:pt x="3" y="14"/>
                      </a:moveTo>
                      <a:lnTo>
                        <a:pt x="173" y="0"/>
                      </a:lnTo>
                      <a:lnTo>
                        <a:pt x="173" y="13"/>
                      </a:lnTo>
                      <a:lnTo>
                        <a:pt x="0" y="27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Freeform 121"/>
                <p:cNvSpPr>
                  <a:spLocks/>
                </p:cNvSpPr>
                <p:nvPr/>
              </p:nvSpPr>
              <p:spPr bwMode="auto">
                <a:xfrm>
                  <a:off x="1319" y="1064"/>
                  <a:ext cx="55" cy="8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66" y="0"/>
                    </a:cxn>
                    <a:cxn ang="0">
                      <a:pos x="166" y="13"/>
                    </a:cxn>
                    <a:cxn ang="0">
                      <a:pos x="0" y="24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166" h="24">
                      <a:moveTo>
                        <a:pt x="4" y="12"/>
                      </a:moveTo>
                      <a:lnTo>
                        <a:pt x="166" y="0"/>
                      </a:lnTo>
                      <a:lnTo>
                        <a:pt x="166" y="13"/>
                      </a:lnTo>
                      <a:lnTo>
                        <a:pt x="0" y="24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Freeform 122"/>
                <p:cNvSpPr>
                  <a:spLocks/>
                </p:cNvSpPr>
                <p:nvPr/>
              </p:nvSpPr>
              <p:spPr bwMode="auto">
                <a:xfrm>
                  <a:off x="1319" y="1064"/>
                  <a:ext cx="55" cy="7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66" y="0"/>
                    </a:cxn>
                    <a:cxn ang="0">
                      <a:pos x="166" y="9"/>
                    </a:cxn>
                    <a:cxn ang="0">
                      <a:pos x="0" y="20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166" h="20">
                      <a:moveTo>
                        <a:pt x="4" y="12"/>
                      </a:moveTo>
                      <a:lnTo>
                        <a:pt x="166" y="0"/>
                      </a:lnTo>
                      <a:lnTo>
                        <a:pt x="166" y="9"/>
                      </a:lnTo>
                      <a:lnTo>
                        <a:pt x="0" y="20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Freeform 123"/>
                <p:cNvSpPr>
                  <a:spLocks/>
                </p:cNvSpPr>
                <p:nvPr/>
              </p:nvSpPr>
              <p:spPr bwMode="auto">
                <a:xfrm>
                  <a:off x="1318" y="1092"/>
                  <a:ext cx="57" cy="7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173" y="0"/>
                    </a:cxn>
                    <a:cxn ang="0">
                      <a:pos x="173" y="13"/>
                    </a:cxn>
                    <a:cxn ang="0">
                      <a:pos x="0" y="21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173" h="21">
                      <a:moveTo>
                        <a:pt x="3" y="9"/>
                      </a:moveTo>
                      <a:lnTo>
                        <a:pt x="173" y="0"/>
                      </a:lnTo>
                      <a:lnTo>
                        <a:pt x="173" y="13"/>
                      </a:lnTo>
                      <a:lnTo>
                        <a:pt x="0" y="21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Freeform 124"/>
                <p:cNvSpPr>
                  <a:spLocks/>
                </p:cNvSpPr>
                <p:nvPr/>
              </p:nvSpPr>
              <p:spPr bwMode="auto">
                <a:xfrm>
                  <a:off x="1320" y="1073"/>
                  <a:ext cx="55" cy="23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7" y="0"/>
                    </a:cxn>
                    <a:cxn ang="0">
                      <a:pos x="167" y="63"/>
                    </a:cxn>
                    <a:cxn ang="0">
                      <a:pos x="0" y="67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7" h="67">
                      <a:moveTo>
                        <a:pt x="0" y="8"/>
                      </a:moveTo>
                      <a:lnTo>
                        <a:pt x="167" y="0"/>
                      </a:lnTo>
                      <a:lnTo>
                        <a:pt x="167" y="63"/>
                      </a:lnTo>
                      <a:lnTo>
                        <a:pt x="0" y="6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Freeform 125"/>
                <p:cNvSpPr>
                  <a:spLocks/>
                </p:cNvSpPr>
                <p:nvPr/>
              </p:nvSpPr>
              <p:spPr bwMode="auto">
                <a:xfrm>
                  <a:off x="1319" y="1135"/>
                  <a:ext cx="57" cy="7"/>
                </a:xfrm>
                <a:custGeom>
                  <a:avLst/>
                  <a:gdLst/>
                  <a:ahLst/>
                  <a:cxnLst>
                    <a:cxn ang="0">
                      <a:pos x="4" y="6"/>
                    </a:cxn>
                    <a:cxn ang="0">
                      <a:pos x="173" y="0"/>
                    </a:cxn>
                    <a:cxn ang="0">
                      <a:pos x="173" y="14"/>
                    </a:cxn>
                    <a:cxn ang="0">
                      <a:pos x="0" y="19"/>
                    </a:cxn>
                    <a:cxn ang="0">
                      <a:pos x="4" y="6"/>
                    </a:cxn>
                  </a:cxnLst>
                  <a:rect l="0" t="0" r="r" b="b"/>
                  <a:pathLst>
                    <a:path w="173" h="19">
                      <a:moveTo>
                        <a:pt x="4" y="6"/>
                      </a:moveTo>
                      <a:lnTo>
                        <a:pt x="173" y="0"/>
                      </a:lnTo>
                      <a:lnTo>
                        <a:pt x="173" y="14"/>
                      </a:lnTo>
                      <a:lnTo>
                        <a:pt x="0" y="19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Freeform 126"/>
                <p:cNvSpPr>
                  <a:spLocks/>
                </p:cNvSpPr>
                <p:nvPr/>
              </p:nvSpPr>
              <p:spPr bwMode="auto">
                <a:xfrm>
                  <a:off x="1437" y="1266"/>
                  <a:ext cx="149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48" y="13"/>
                    </a:cxn>
                    <a:cxn ang="0">
                      <a:pos x="448" y="34"/>
                    </a:cxn>
                    <a:cxn ang="0">
                      <a:pos x="6" y="26"/>
                    </a:cxn>
                    <a:cxn ang="0">
                      <a:pos x="0" y="4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48" h="44">
                      <a:moveTo>
                        <a:pt x="2" y="0"/>
                      </a:moveTo>
                      <a:lnTo>
                        <a:pt x="448" y="13"/>
                      </a:lnTo>
                      <a:lnTo>
                        <a:pt x="448" y="34"/>
                      </a:lnTo>
                      <a:lnTo>
                        <a:pt x="6" y="26"/>
                      </a:lnTo>
                      <a:lnTo>
                        <a:pt x="0" y="4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14F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Freeform 127"/>
                <p:cNvSpPr>
                  <a:spLocks/>
                </p:cNvSpPr>
                <p:nvPr/>
              </p:nvSpPr>
              <p:spPr bwMode="auto">
                <a:xfrm>
                  <a:off x="1438" y="1274"/>
                  <a:ext cx="148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43" y="8"/>
                    </a:cxn>
                    <a:cxn ang="0">
                      <a:pos x="443" y="21"/>
                    </a:cxn>
                    <a:cxn ang="0">
                      <a:pos x="0" y="9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43" h="21">
                      <a:moveTo>
                        <a:pt x="3" y="0"/>
                      </a:moveTo>
                      <a:lnTo>
                        <a:pt x="443" y="8"/>
                      </a:lnTo>
                      <a:lnTo>
                        <a:pt x="443" y="21"/>
                      </a:lnTo>
                      <a:lnTo>
                        <a:pt x="0" y="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Freeform 128"/>
                <p:cNvSpPr>
                  <a:spLocks/>
                </p:cNvSpPr>
                <p:nvPr/>
              </p:nvSpPr>
              <p:spPr bwMode="auto">
                <a:xfrm>
                  <a:off x="1439" y="1268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1"/>
                    </a:cxn>
                    <a:cxn ang="0">
                      <a:pos x="84" y="14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14">
                      <a:moveTo>
                        <a:pt x="0" y="0"/>
                      </a:moveTo>
                      <a:lnTo>
                        <a:pt x="84" y="1"/>
                      </a:lnTo>
                      <a:lnTo>
                        <a:pt x="84" y="14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Freeform 129"/>
                <p:cNvSpPr>
                  <a:spLocks/>
                </p:cNvSpPr>
                <p:nvPr/>
              </p:nvSpPr>
              <p:spPr bwMode="auto">
                <a:xfrm>
                  <a:off x="1471" y="1268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2"/>
                    </a:cxn>
                    <a:cxn ang="0">
                      <a:pos x="85" y="15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15">
                      <a:moveTo>
                        <a:pt x="0" y="0"/>
                      </a:moveTo>
                      <a:lnTo>
                        <a:pt x="85" y="2"/>
                      </a:lnTo>
                      <a:lnTo>
                        <a:pt x="85" y="15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Freeform 130"/>
                <p:cNvSpPr>
                  <a:spLocks/>
                </p:cNvSpPr>
                <p:nvPr/>
              </p:nvSpPr>
              <p:spPr bwMode="auto">
                <a:xfrm>
                  <a:off x="1502" y="1269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2"/>
                    </a:cxn>
                    <a:cxn ang="0">
                      <a:pos x="84" y="15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15">
                      <a:moveTo>
                        <a:pt x="0" y="0"/>
                      </a:moveTo>
                      <a:lnTo>
                        <a:pt x="84" y="2"/>
                      </a:lnTo>
                      <a:lnTo>
                        <a:pt x="84" y="15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Freeform 131"/>
                <p:cNvSpPr>
                  <a:spLocks/>
                </p:cNvSpPr>
                <p:nvPr/>
              </p:nvSpPr>
              <p:spPr bwMode="auto">
                <a:xfrm>
                  <a:off x="1540" y="1270"/>
                  <a:ext cx="29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2"/>
                    </a:cxn>
                    <a:cxn ang="0">
                      <a:pos x="85" y="15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15">
                      <a:moveTo>
                        <a:pt x="0" y="0"/>
                      </a:moveTo>
                      <a:lnTo>
                        <a:pt x="85" y="2"/>
                      </a:lnTo>
                      <a:lnTo>
                        <a:pt x="85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Freeform 132"/>
                <p:cNvSpPr>
                  <a:spLocks/>
                </p:cNvSpPr>
                <p:nvPr/>
              </p:nvSpPr>
              <p:spPr bwMode="auto">
                <a:xfrm>
                  <a:off x="1439" y="1269"/>
                  <a:ext cx="28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3"/>
                    </a:cxn>
                    <a:cxn ang="0">
                      <a:pos x="84" y="7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7">
                      <a:moveTo>
                        <a:pt x="0" y="0"/>
                      </a:moveTo>
                      <a:lnTo>
                        <a:pt x="84" y="3"/>
                      </a:lnTo>
                      <a:lnTo>
                        <a:pt x="84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Freeform 133"/>
                <p:cNvSpPr>
                  <a:spLocks/>
                </p:cNvSpPr>
                <p:nvPr/>
              </p:nvSpPr>
              <p:spPr bwMode="auto">
                <a:xfrm>
                  <a:off x="1471" y="1269"/>
                  <a:ext cx="28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2"/>
                    </a:cxn>
                    <a:cxn ang="0">
                      <a:pos x="85" y="8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8">
                      <a:moveTo>
                        <a:pt x="0" y="0"/>
                      </a:moveTo>
                      <a:lnTo>
                        <a:pt x="85" y="2"/>
                      </a:lnTo>
                      <a:lnTo>
                        <a:pt x="85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Freeform 134"/>
                <p:cNvSpPr>
                  <a:spLocks/>
                </p:cNvSpPr>
                <p:nvPr/>
              </p:nvSpPr>
              <p:spPr bwMode="auto">
                <a:xfrm>
                  <a:off x="1502" y="1270"/>
                  <a:ext cx="28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2"/>
                    </a:cxn>
                    <a:cxn ang="0">
                      <a:pos x="84" y="8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8">
                      <a:moveTo>
                        <a:pt x="0" y="0"/>
                      </a:moveTo>
                      <a:lnTo>
                        <a:pt x="84" y="2"/>
                      </a:lnTo>
                      <a:lnTo>
                        <a:pt x="84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Freeform 135"/>
                <p:cNvSpPr>
                  <a:spLocks/>
                </p:cNvSpPr>
                <p:nvPr/>
              </p:nvSpPr>
              <p:spPr bwMode="auto">
                <a:xfrm>
                  <a:off x="1540" y="1271"/>
                  <a:ext cx="29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3"/>
                    </a:cxn>
                    <a:cxn ang="0">
                      <a:pos x="85" y="8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8">
                      <a:moveTo>
                        <a:pt x="0" y="0"/>
                      </a:moveTo>
                      <a:lnTo>
                        <a:pt x="85" y="3"/>
                      </a:lnTo>
                      <a:lnTo>
                        <a:pt x="85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Freeform 136"/>
                <p:cNvSpPr>
                  <a:spLocks/>
                </p:cNvSpPr>
                <p:nvPr/>
              </p:nvSpPr>
              <p:spPr bwMode="auto">
                <a:xfrm>
                  <a:off x="1722" y="996"/>
                  <a:ext cx="18" cy="297"/>
                </a:xfrm>
                <a:custGeom>
                  <a:avLst/>
                  <a:gdLst/>
                  <a:ahLst/>
                  <a:cxnLst>
                    <a:cxn ang="0">
                      <a:pos x="39" y="79"/>
                    </a:cxn>
                    <a:cxn ang="0">
                      <a:pos x="52" y="118"/>
                    </a:cxn>
                    <a:cxn ang="0">
                      <a:pos x="52" y="851"/>
                    </a:cxn>
                    <a:cxn ang="0">
                      <a:pos x="0" y="891"/>
                    </a:cxn>
                    <a:cxn ang="0">
                      <a:pos x="0" y="0"/>
                    </a:cxn>
                    <a:cxn ang="0">
                      <a:pos x="39" y="79"/>
                    </a:cxn>
                  </a:cxnLst>
                  <a:rect l="0" t="0" r="r" b="b"/>
                  <a:pathLst>
                    <a:path w="52" h="891">
                      <a:moveTo>
                        <a:pt x="39" y="79"/>
                      </a:moveTo>
                      <a:lnTo>
                        <a:pt x="52" y="118"/>
                      </a:lnTo>
                      <a:lnTo>
                        <a:pt x="52" y="851"/>
                      </a:lnTo>
                      <a:lnTo>
                        <a:pt x="0" y="891"/>
                      </a:lnTo>
                      <a:lnTo>
                        <a:pt x="0" y="0"/>
                      </a:lnTo>
                      <a:lnTo>
                        <a:pt x="39" y="79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Freeform 137"/>
                <p:cNvSpPr>
                  <a:spLocks/>
                </p:cNvSpPr>
                <p:nvPr/>
              </p:nvSpPr>
              <p:spPr bwMode="auto">
                <a:xfrm>
                  <a:off x="1815" y="1076"/>
                  <a:ext cx="27" cy="19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69" y="39"/>
                    </a:cxn>
                    <a:cxn ang="0">
                      <a:pos x="76" y="104"/>
                    </a:cxn>
                    <a:cxn ang="0">
                      <a:pos x="80" y="175"/>
                    </a:cxn>
                    <a:cxn ang="0">
                      <a:pos x="82" y="249"/>
                    </a:cxn>
                    <a:cxn ang="0">
                      <a:pos x="82" y="324"/>
                    </a:cxn>
                    <a:cxn ang="0">
                      <a:pos x="79" y="397"/>
                    </a:cxn>
                    <a:cxn ang="0">
                      <a:pos x="75" y="467"/>
                    </a:cxn>
                    <a:cxn ang="0">
                      <a:pos x="69" y="531"/>
                    </a:cxn>
                    <a:cxn ang="0">
                      <a:pos x="61" y="585"/>
                    </a:cxn>
                    <a:cxn ang="0">
                      <a:pos x="0" y="595"/>
                    </a:cxn>
                    <a:cxn ang="0">
                      <a:pos x="5" y="509"/>
                    </a:cxn>
                    <a:cxn ang="0">
                      <a:pos x="12" y="436"/>
                    </a:cxn>
                    <a:cxn ang="0">
                      <a:pos x="19" y="372"/>
                    </a:cxn>
                    <a:cxn ang="0">
                      <a:pos x="24" y="310"/>
                    </a:cxn>
                    <a:cxn ang="0">
                      <a:pos x="26" y="245"/>
                    </a:cxn>
                    <a:cxn ang="0">
                      <a:pos x="24" y="175"/>
                    </a:cxn>
                    <a:cxn ang="0">
                      <a:pos x="18" y="95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82" h="595">
                      <a:moveTo>
                        <a:pt x="4" y="0"/>
                      </a:moveTo>
                      <a:lnTo>
                        <a:pt x="69" y="39"/>
                      </a:lnTo>
                      <a:lnTo>
                        <a:pt x="76" y="104"/>
                      </a:lnTo>
                      <a:lnTo>
                        <a:pt x="80" y="175"/>
                      </a:lnTo>
                      <a:lnTo>
                        <a:pt x="82" y="249"/>
                      </a:lnTo>
                      <a:lnTo>
                        <a:pt x="82" y="324"/>
                      </a:lnTo>
                      <a:lnTo>
                        <a:pt x="79" y="397"/>
                      </a:lnTo>
                      <a:lnTo>
                        <a:pt x="75" y="467"/>
                      </a:lnTo>
                      <a:lnTo>
                        <a:pt x="69" y="531"/>
                      </a:lnTo>
                      <a:lnTo>
                        <a:pt x="61" y="585"/>
                      </a:lnTo>
                      <a:lnTo>
                        <a:pt x="0" y="595"/>
                      </a:lnTo>
                      <a:lnTo>
                        <a:pt x="5" y="509"/>
                      </a:lnTo>
                      <a:lnTo>
                        <a:pt x="12" y="436"/>
                      </a:lnTo>
                      <a:lnTo>
                        <a:pt x="19" y="372"/>
                      </a:lnTo>
                      <a:lnTo>
                        <a:pt x="24" y="310"/>
                      </a:lnTo>
                      <a:lnTo>
                        <a:pt x="26" y="245"/>
                      </a:lnTo>
                      <a:lnTo>
                        <a:pt x="24" y="175"/>
                      </a:lnTo>
                      <a:lnTo>
                        <a:pt x="18" y="9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Freeform 138"/>
                <p:cNvSpPr>
                  <a:spLocks/>
                </p:cNvSpPr>
                <p:nvPr/>
              </p:nvSpPr>
              <p:spPr bwMode="auto">
                <a:xfrm>
                  <a:off x="1810" y="1074"/>
                  <a:ext cx="28" cy="20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5" y="6"/>
                    </a:cxn>
                    <a:cxn ang="0">
                      <a:pos x="23" y="10"/>
                    </a:cxn>
                    <a:cxn ang="0">
                      <a:pos x="32" y="15"/>
                    </a:cxn>
                    <a:cxn ang="0">
                      <a:pos x="39" y="21"/>
                    </a:cxn>
                    <a:cxn ang="0">
                      <a:pos x="48" y="25"/>
                    </a:cxn>
                    <a:cxn ang="0">
                      <a:pos x="56" y="30"/>
                    </a:cxn>
                    <a:cxn ang="0">
                      <a:pos x="64" y="35"/>
                    </a:cxn>
                    <a:cxn ang="0">
                      <a:pos x="72" y="41"/>
                    </a:cxn>
                    <a:cxn ang="0">
                      <a:pos x="78" y="106"/>
                    </a:cxn>
                    <a:cxn ang="0">
                      <a:pos x="83" y="177"/>
                    </a:cxn>
                    <a:cxn ang="0">
                      <a:pos x="85" y="252"/>
                    </a:cxn>
                    <a:cxn ang="0">
                      <a:pos x="84" y="328"/>
                    </a:cxn>
                    <a:cxn ang="0">
                      <a:pos x="80" y="402"/>
                    </a:cxn>
                    <a:cxn ang="0">
                      <a:pos x="76" y="472"/>
                    </a:cxn>
                    <a:cxn ang="0">
                      <a:pos x="70" y="535"/>
                    </a:cxn>
                    <a:cxn ang="0">
                      <a:pos x="63" y="590"/>
                    </a:cxn>
                    <a:cxn ang="0">
                      <a:pos x="55" y="591"/>
                    </a:cxn>
                    <a:cxn ang="0">
                      <a:pos x="48" y="594"/>
                    </a:cxn>
                    <a:cxn ang="0">
                      <a:pos x="39" y="595"/>
                    </a:cxn>
                    <a:cxn ang="0">
                      <a:pos x="32" y="597"/>
                    </a:cxn>
                    <a:cxn ang="0">
                      <a:pos x="23" y="598"/>
                    </a:cxn>
                    <a:cxn ang="0">
                      <a:pos x="16" y="600"/>
                    </a:cxn>
                    <a:cxn ang="0">
                      <a:pos x="8" y="601"/>
                    </a:cxn>
                    <a:cxn ang="0">
                      <a:pos x="0" y="602"/>
                    </a:cxn>
                    <a:cxn ang="0">
                      <a:pos x="5" y="516"/>
                    </a:cxn>
                    <a:cxn ang="0">
                      <a:pos x="13" y="443"/>
                    </a:cxn>
                    <a:cxn ang="0">
                      <a:pos x="19" y="377"/>
                    </a:cxn>
                    <a:cxn ang="0">
                      <a:pos x="26" y="313"/>
                    </a:cxn>
                    <a:cxn ang="0">
                      <a:pos x="28" y="248"/>
                    </a:cxn>
                    <a:cxn ang="0">
                      <a:pos x="27" y="177"/>
                    </a:cxn>
                    <a:cxn ang="0">
                      <a:pos x="20" y="9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85" h="602">
                      <a:moveTo>
                        <a:pt x="6" y="0"/>
                      </a:moveTo>
                      <a:lnTo>
                        <a:pt x="15" y="6"/>
                      </a:lnTo>
                      <a:lnTo>
                        <a:pt x="23" y="10"/>
                      </a:lnTo>
                      <a:lnTo>
                        <a:pt x="32" y="15"/>
                      </a:lnTo>
                      <a:lnTo>
                        <a:pt x="39" y="21"/>
                      </a:lnTo>
                      <a:lnTo>
                        <a:pt x="48" y="25"/>
                      </a:lnTo>
                      <a:lnTo>
                        <a:pt x="56" y="30"/>
                      </a:lnTo>
                      <a:lnTo>
                        <a:pt x="64" y="35"/>
                      </a:lnTo>
                      <a:lnTo>
                        <a:pt x="72" y="41"/>
                      </a:lnTo>
                      <a:lnTo>
                        <a:pt x="78" y="106"/>
                      </a:lnTo>
                      <a:lnTo>
                        <a:pt x="83" y="177"/>
                      </a:lnTo>
                      <a:lnTo>
                        <a:pt x="85" y="252"/>
                      </a:lnTo>
                      <a:lnTo>
                        <a:pt x="84" y="328"/>
                      </a:lnTo>
                      <a:lnTo>
                        <a:pt x="80" y="402"/>
                      </a:lnTo>
                      <a:lnTo>
                        <a:pt x="76" y="472"/>
                      </a:lnTo>
                      <a:lnTo>
                        <a:pt x="70" y="535"/>
                      </a:lnTo>
                      <a:lnTo>
                        <a:pt x="63" y="590"/>
                      </a:lnTo>
                      <a:lnTo>
                        <a:pt x="55" y="591"/>
                      </a:lnTo>
                      <a:lnTo>
                        <a:pt x="48" y="594"/>
                      </a:lnTo>
                      <a:lnTo>
                        <a:pt x="39" y="595"/>
                      </a:lnTo>
                      <a:lnTo>
                        <a:pt x="32" y="597"/>
                      </a:lnTo>
                      <a:lnTo>
                        <a:pt x="23" y="598"/>
                      </a:lnTo>
                      <a:lnTo>
                        <a:pt x="16" y="600"/>
                      </a:lnTo>
                      <a:lnTo>
                        <a:pt x="8" y="601"/>
                      </a:lnTo>
                      <a:lnTo>
                        <a:pt x="0" y="602"/>
                      </a:lnTo>
                      <a:lnTo>
                        <a:pt x="5" y="516"/>
                      </a:lnTo>
                      <a:lnTo>
                        <a:pt x="13" y="443"/>
                      </a:lnTo>
                      <a:lnTo>
                        <a:pt x="19" y="377"/>
                      </a:lnTo>
                      <a:lnTo>
                        <a:pt x="26" y="313"/>
                      </a:lnTo>
                      <a:lnTo>
                        <a:pt x="28" y="248"/>
                      </a:lnTo>
                      <a:lnTo>
                        <a:pt x="27" y="177"/>
                      </a:lnTo>
                      <a:lnTo>
                        <a:pt x="20" y="9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Freeform 139"/>
                <p:cNvSpPr>
                  <a:spLocks/>
                </p:cNvSpPr>
                <p:nvPr/>
              </p:nvSpPr>
              <p:spPr bwMode="auto">
                <a:xfrm>
                  <a:off x="1805" y="1072"/>
                  <a:ext cx="29" cy="203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8" y="5"/>
                    </a:cxn>
                    <a:cxn ang="0">
                      <a:pos x="27" y="11"/>
                    </a:cxn>
                    <a:cxn ang="0">
                      <a:pos x="34" y="16"/>
                    </a:cxn>
                    <a:cxn ang="0">
                      <a:pos x="43" y="20"/>
                    </a:cxn>
                    <a:cxn ang="0">
                      <a:pos x="51" y="25"/>
                    </a:cxn>
                    <a:cxn ang="0">
                      <a:pos x="59" y="31"/>
                    </a:cxn>
                    <a:cxn ang="0">
                      <a:pos x="67" y="36"/>
                    </a:cxn>
                    <a:cxn ang="0">
                      <a:pos x="75" y="41"/>
                    </a:cxn>
                    <a:cxn ang="0">
                      <a:pos x="84" y="179"/>
                    </a:cxn>
                    <a:cxn ang="0">
                      <a:pos x="85" y="331"/>
                    </a:cxn>
                    <a:cxn ang="0">
                      <a:pos x="78" y="477"/>
                    </a:cxn>
                    <a:cxn ang="0">
                      <a:pos x="64" y="596"/>
                    </a:cxn>
                    <a:cxn ang="0">
                      <a:pos x="56" y="597"/>
                    </a:cxn>
                    <a:cxn ang="0">
                      <a:pos x="48" y="599"/>
                    </a:cxn>
                    <a:cxn ang="0">
                      <a:pos x="41" y="601"/>
                    </a:cxn>
                    <a:cxn ang="0">
                      <a:pos x="32" y="603"/>
                    </a:cxn>
                    <a:cxn ang="0">
                      <a:pos x="25" y="604"/>
                    </a:cxn>
                    <a:cxn ang="0">
                      <a:pos x="16" y="606"/>
                    </a:cxn>
                    <a:cxn ang="0">
                      <a:pos x="9" y="607"/>
                    </a:cxn>
                    <a:cxn ang="0">
                      <a:pos x="0" y="609"/>
                    </a:cxn>
                    <a:cxn ang="0">
                      <a:pos x="7" y="523"/>
                    </a:cxn>
                    <a:cxn ang="0">
                      <a:pos x="14" y="449"/>
                    </a:cxn>
                    <a:cxn ang="0">
                      <a:pos x="22" y="382"/>
                    </a:cxn>
                    <a:cxn ang="0">
                      <a:pos x="28" y="317"/>
                    </a:cxn>
                    <a:cxn ang="0">
                      <a:pos x="31" y="251"/>
                    </a:cxn>
                    <a:cxn ang="0">
                      <a:pos x="30" y="179"/>
                    </a:cxn>
                    <a:cxn ang="0">
                      <a:pos x="24" y="96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85" h="609">
                      <a:moveTo>
                        <a:pt x="10" y="0"/>
                      </a:moveTo>
                      <a:lnTo>
                        <a:pt x="18" y="5"/>
                      </a:lnTo>
                      <a:lnTo>
                        <a:pt x="27" y="11"/>
                      </a:lnTo>
                      <a:lnTo>
                        <a:pt x="34" y="16"/>
                      </a:lnTo>
                      <a:lnTo>
                        <a:pt x="43" y="20"/>
                      </a:lnTo>
                      <a:lnTo>
                        <a:pt x="51" y="25"/>
                      </a:lnTo>
                      <a:lnTo>
                        <a:pt x="59" y="31"/>
                      </a:lnTo>
                      <a:lnTo>
                        <a:pt x="67" y="36"/>
                      </a:lnTo>
                      <a:lnTo>
                        <a:pt x="75" y="41"/>
                      </a:lnTo>
                      <a:lnTo>
                        <a:pt x="84" y="179"/>
                      </a:lnTo>
                      <a:lnTo>
                        <a:pt x="85" y="331"/>
                      </a:lnTo>
                      <a:lnTo>
                        <a:pt x="78" y="477"/>
                      </a:lnTo>
                      <a:lnTo>
                        <a:pt x="64" y="596"/>
                      </a:lnTo>
                      <a:lnTo>
                        <a:pt x="56" y="597"/>
                      </a:lnTo>
                      <a:lnTo>
                        <a:pt x="48" y="599"/>
                      </a:lnTo>
                      <a:lnTo>
                        <a:pt x="41" y="601"/>
                      </a:lnTo>
                      <a:lnTo>
                        <a:pt x="32" y="603"/>
                      </a:lnTo>
                      <a:lnTo>
                        <a:pt x="25" y="604"/>
                      </a:lnTo>
                      <a:lnTo>
                        <a:pt x="16" y="606"/>
                      </a:lnTo>
                      <a:lnTo>
                        <a:pt x="9" y="607"/>
                      </a:lnTo>
                      <a:lnTo>
                        <a:pt x="0" y="609"/>
                      </a:lnTo>
                      <a:lnTo>
                        <a:pt x="7" y="523"/>
                      </a:lnTo>
                      <a:lnTo>
                        <a:pt x="14" y="449"/>
                      </a:lnTo>
                      <a:lnTo>
                        <a:pt x="22" y="382"/>
                      </a:lnTo>
                      <a:lnTo>
                        <a:pt x="28" y="317"/>
                      </a:lnTo>
                      <a:lnTo>
                        <a:pt x="31" y="251"/>
                      </a:lnTo>
                      <a:lnTo>
                        <a:pt x="30" y="179"/>
                      </a:lnTo>
                      <a:lnTo>
                        <a:pt x="24" y="9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723F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Freeform 140"/>
                <p:cNvSpPr>
                  <a:spLocks/>
                </p:cNvSpPr>
                <p:nvPr/>
              </p:nvSpPr>
              <p:spPr bwMode="auto">
                <a:xfrm>
                  <a:off x="1801" y="1070"/>
                  <a:ext cx="28" cy="20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0" y="5"/>
                    </a:cxn>
                    <a:cxn ang="0">
                      <a:pos x="28" y="10"/>
                    </a:cxn>
                    <a:cxn ang="0">
                      <a:pos x="37" y="16"/>
                    </a:cxn>
                    <a:cxn ang="0">
                      <a:pos x="45" y="20"/>
                    </a:cxn>
                    <a:cxn ang="0">
                      <a:pos x="53" y="25"/>
                    </a:cxn>
                    <a:cxn ang="0">
                      <a:pos x="61" y="30"/>
                    </a:cxn>
                    <a:cxn ang="0">
                      <a:pos x="69" y="36"/>
                    </a:cxn>
                    <a:cxn ang="0">
                      <a:pos x="78" y="41"/>
                    </a:cxn>
                    <a:cxn ang="0">
                      <a:pos x="84" y="179"/>
                    </a:cxn>
                    <a:cxn ang="0">
                      <a:pos x="84" y="334"/>
                    </a:cxn>
                    <a:cxn ang="0">
                      <a:pos x="78" y="481"/>
                    </a:cxn>
                    <a:cxn ang="0">
                      <a:pos x="65" y="601"/>
                    </a:cxn>
                    <a:cxn ang="0">
                      <a:pos x="57" y="603"/>
                    </a:cxn>
                    <a:cxn ang="0">
                      <a:pos x="48" y="605"/>
                    </a:cxn>
                    <a:cxn ang="0">
                      <a:pos x="40" y="607"/>
                    </a:cxn>
                    <a:cxn ang="0">
                      <a:pos x="32" y="609"/>
                    </a:cxn>
                    <a:cxn ang="0">
                      <a:pos x="24" y="611"/>
                    </a:cxn>
                    <a:cxn ang="0">
                      <a:pos x="16" y="612"/>
                    </a:cxn>
                    <a:cxn ang="0">
                      <a:pos x="8" y="614"/>
                    </a:cxn>
                    <a:cxn ang="0">
                      <a:pos x="0" y="616"/>
                    </a:cxn>
                    <a:cxn ang="0">
                      <a:pos x="5" y="530"/>
                    </a:cxn>
                    <a:cxn ang="0">
                      <a:pos x="13" y="454"/>
                    </a:cxn>
                    <a:cxn ang="0">
                      <a:pos x="21" y="386"/>
                    </a:cxn>
                    <a:cxn ang="0">
                      <a:pos x="27" y="320"/>
                    </a:cxn>
                    <a:cxn ang="0">
                      <a:pos x="31" y="252"/>
                    </a:cxn>
                    <a:cxn ang="0">
                      <a:pos x="30" y="179"/>
                    </a:cxn>
                    <a:cxn ang="0">
                      <a:pos x="25" y="9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84" h="616">
                      <a:moveTo>
                        <a:pt x="11" y="0"/>
                      </a:moveTo>
                      <a:lnTo>
                        <a:pt x="20" y="5"/>
                      </a:lnTo>
                      <a:lnTo>
                        <a:pt x="28" y="10"/>
                      </a:lnTo>
                      <a:lnTo>
                        <a:pt x="37" y="16"/>
                      </a:lnTo>
                      <a:lnTo>
                        <a:pt x="45" y="20"/>
                      </a:lnTo>
                      <a:lnTo>
                        <a:pt x="53" y="25"/>
                      </a:lnTo>
                      <a:lnTo>
                        <a:pt x="61" y="30"/>
                      </a:lnTo>
                      <a:lnTo>
                        <a:pt x="69" y="36"/>
                      </a:lnTo>
                      <a:lnTo>
                        <a:pt x="78" y="41"/>
                      </a:lnTo>
                      <a:lnTo>
                        <a:pt x="84" y="179"/>
                      </a:lnTo>
                      <a:lnTo>
                        <a:pt x="84" y="334"/>
                      </a:lnTo>
                      <a:lnTo>
                        <a:pt x="78" y="481"/>
                      </a:lnTo>
                      <a:lnTo>
                        <a:pt x="65" y="601"/>
                      </a:lnTo>
                      <a:lnTo>
                        <a:pt x="57" y="603"/>
                      </a:lnTo>
                      <a:lnTo>
                        <a:pt x="48" y="605"/>
                      </a:lnTo>
                      <a:lnTo>
                        <a:pt x="40" y="607"/>
                      </a:lnTo>
                      <a:lnTo>
                        <a:pt x="32" y="609"/>
                      </a:lnTo>
                      <a:lnTo>
                        <a:pt x="24" y="611"/>
                      </a:lnTo>
                      <a:lnTo>
                        <a:pt x="16" y="612"/>
                      </a:lnTo>
                      <a:lnTo>
                        <a:pt x="8" y="614"/>
                      </a:lnTo>
                      <a:lnTo>
                        <a:pt x="0" y="616"/>
                      </a:lnTo>
                      <a:lnTo>
                        <a:pt x="5" y="530"/>
                      </a:lnTo>
                      <a:lnTo>
                        <a:pt x="13" y="454"/>
                      </a:lnTo>
                      <a:lnTo>
                        <a:pt x="21" y="386"/>
                      </a:lnTo>
                      <a:lnTo>
                        <a:pt x="27" y="320"/>
                      </a:lnTo>
                      <a:lnTo>
                        <a:pt x="31" y="252"/>
                      </a:lnTo>
                      <a:lnTo>
                        <a:pt x="30" y="179"/>
                      </a:lnTo>
                      <a:lnTo>
                        <a:pt x="25" y="9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D3F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Freeform 141"/>
                <p:cNvSpPr>
                  <a:spLocks/>
                </p:cNvSpPr>
                <p:nvPr/>
              </p:nvSpPr>
              <p:spPr bwMode="auto">
                <a:xfrm>
                  <a:off x="1796" y="1067"/>
                  <a:ext cx="29" cy="20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22" y="6"/>
                    </a:cxn>
                    <a:cxn ang="0">
                      <a:pos x="31" y="11"/>
                    </a:cxn>
                    <a:cxn ang="0">
                      <a:pos x="39" y="16"/>
                    </a:cxn>
                    <a:cxn ang="0">
                      <a:pos x="47" y="22"/>
                    </a:cxn>
                    <a:cxn ang="0">
                      <a:pos x="56" y="27"/>
                    </a:cxn>
                    <a:cxn ang="0">
                      <a:pos x="64" y="32"/>
                    </a:cxn>
                    <a:cxn ang="0">
                      <a:pos x="73" y="37"/>
                    </a:cxn>
                    <a:cxn ang="0">
                      <a:pos x="81" y="43"/>
                    </a:cxn>
                    <a:cxn ang="0">
                      <a:pos x="87" y="182"/>
                    </a:cxn>
                    <a:cxn ang="0">
                      <a:pos x="86" y="337"/>
                    </a:cxn>
                    <a:cxn ang="0">
                      <a:pos x="79" y="486"/>
                    </a:cxn>
                    <a:cxn ang="0">
                      <a:pos x="67" y="607"/>
                    </a:cxn>
                    <a:cxn ang="0">
                      <a:pos x="58" y="609"/>
                    </a:cxn>
                    <a:cxn ang="0">
                      <a:pos x="50" y="611"/>
                    </a:cxn>
                    <a:cxn ang="0">
                      <a:pos x="41" y="614"/>
                    </a:cxn>
                    <a:cxn ang="0">
                      <a:pos x="34" y="615"/>
                    </a:cxn>
                    <a:cxn ang="0">
                      <a:pos x="25" y="617"/>
                    </a:cxn>
                    <a:cxn ang="0">
                      <a:pos x="17" y="619"/>
                    </a:cxn>
                    <a:cxn ang="0">
                      <a:pos x="8" y="621"/>
                    </a:cxn>
                    <a:cxn ang="0">
                      <a:pos x="0" y="623"/>
                    </a:cxn>
                    <a:cxn ang="0">
                      <a:pos x="6" y="536"/>
                    </a:cxn>
                    <a:cxn ang="0">
                      <a:pos x="14" y="460"/>
                    </a:cxn>
                    <a:cxn ang="0">
                      <a:pos x="22" y="390"/>
                    </a:cxn>
                    <a:cxn ang="0">
                      <a:pos x="28" y="324"/>
                    </a:cxn>
                    <a:cxn ang="0">
                      <a:pos x="33" y="255"/>
                    </a:cxn>
                    <a:cxn ang="0">
                      <a:pos x="33" y="180"/>
                    </a:cxn>
                    <a:cxn ang="0">
                      <a:pos x="27" y="9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87" h="623">
                      <a:moveTo>
                        <a:pt x="14" y="0"/>
                      </a:moveTo>
                      <a:lnTo>
                        <a:pt x="22" y="6"/>
                      </a:lnTo>
                      <a:lnTo>
                        <a:pt x="31" y="11"/>
                      </a:lnTo>
                      <a:lnTo>
                        <a:pt x="39" y="16"/>
                      </a:lnTo>
                      <a:lnTo>
                        <a:pt x="47" y="22"/>
                      </a:lnTo>
                      <a:lnTo>
                        <a:pt x="56" y="27"/>
                      </a:lnTo>
                      <a:lnTo>
                        <a:pt x="64" y="32"/>
                      </a:lnTo>
                      <a:lnTo>
                        <a:pt x="73" y="37"/>
                      </a:lnTo>
                      <a:lnTo>
                        <a:pt x="81" y="43"/>
                      </a:lnTo>
                      <a:lnTo>
                        <a:pt x="87" y="182"/>
                      </a:lnTo>
                      <a:lnTo>
                        <a:pt x="86" y="337"/>
                      </a:lnTo>
                      <a:lnTo>
                        <a:pt x="79" y="486"/>
                      </a:lnTo>
                      <a:lnTo>
                        <a:pt x="67" y="607"/>
                      </a:lnTo>
                      <a:lnTo>
                        <a:pt x="58" y="609"/>
                      </a:lnTo>
                      <a:lnTo>
                        <a:pt x="50" y="611"/>
                      </a:lnTo>
                      <a:lnTo>
                        <a:pt x="41" y="614"/>
                      </a:lnTo>
                      <a:lnTo>
                        <a:pt x="34" y="615"/>
                      </a:lnTo>
                      <a:lnTo>
                        <a:pt x="25" y="617"/>
                      </a:lnTo>
                      <a:lnTo>
                        <a:pt x="17" y="619"/>
                      </a:lnTo>
                      <a:lnTo>
                        <a:pt x="8" y="621"/>
                      </a:lnTo>
                      <a:lnTo>
                        <a:pt x="0" y="623"/>
                      </a:lnTo>
                      <a:lnTo>
                        <a:pt x="6" y="536"/>
                      </a:lnTo>
                      <a:lnTo>
                        <a:pt x="14" y="460"/>
                      </a:lnTo>
                      <a:lnTo>
                        <a:pt x="22" y="390"/>
                      </a:lnTo>
                      <a:lnTo>
                        <a:pt x="28" y="324"/>
                      </a:lnTo>
                      <a:lnTo>
                        <a:pt x="33" y="255"/>
                      </a:lnTo>
                      <a:lnTo>
                        <a:pt x="33" y="180"/>
                      </a:lnTo>
                      <a:lnTo>
                        <a:pt x="27" y="9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68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Freeform 142"/>
                <p:cNvSpPr>
                  <a:spLocks/>
                </p:cNvSpPr>
                <p:nvPr/>
              </p:nvSpPr>
              <p:spPr bwMode="auto">
                <a:xfrm>
                  <a:off x="1792" y="1065"/>
                  <a:ext cx="29" cy="21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26" y="5"/>
                    </a:cxn>
                    <a:cxn ang="0">
                      <a:pos x="34" y="11"/>
                    </a:cxn>
                    <a:cxn ang="0">
                      <a:pos x="42" y="16"/>
                    </a:cxn>
                    <a:cxn ang="0">
                      <a:pos x="51" y="21"/>
                    </a:cxn>
                    <a:cxn ang="0">
                      <a:pos x="59" y="26"/>
                    </a:cxn>
                    <a:cxn ang="0">
                      <a:pos x="68" y="32"/>
                    </a:cxn>
                    <a:cxn ang="0">
                      <a:pos x="76" y="37"/>
                    </a:cxn>
                    <a:cxn ang="0">
                      <a:pos x="85" y="42"/>
                    </a:cxn>
                    <a:cxn ang="0">
                      <a:pos x="88" y="183"/>
                    </a:cxn>
                    <a:cxn ang="0">
                      <a:pos x="87" y="339"/>
                    </a:cxn>
                    <a:cxn ang="0">
                      <a:pos x="81" y="491"/>
                    </a:cxn>
                    <a:cxn ang="0">
                      <a:pos x="69" y="612"/>
                    </a:cxn>
                    <a:cxn ang="0">
                      <a:pos x="60" y="614"/>
                    </a:cxn>
                    <a:cxn ang="0">
                      <a:pos x="52" y="616"/>
                    </a:cxn>
                    <a:cxn ang="0">
                      <a:pos x="42" y="618"/>
                    </a:cxn>
                    <a:cxn ang="0">
                      <a:pos x="34" y="621"/>
                    </a:cxn>
                    <a:cxn ang="0">
                      <a:pos x="26" y="623"/>
                    </a:cxn>
                    <a:cxn ang="0">
                      <a:pos x="17" y="625"/>
                    </a:cxn>
                    <a:cxn ang="0">
                      <a:pos x="9" y="627"/>
                    </a:cxn>
                    <a:cxn ang="0">
                      <a:pos x="0" y="629"/>
                    </a:cxn>
                    <a:cxn ang="0">
                      <a:pos x="7" y="542"/>
                    </a:cxn>
                    <a:cxn ang="0">
                      <a:pos x="14" y="466"/>
                    </a:cxn>
                    <a:cxn ang="0">
                      <a:pos x="22" y="395"/>
                    </a:cxn>
                    <a:cxn ang="0">
                      <a:pos x="30" y="327"/>
                    </a:cxn>
                    <a:cxn ang="0">
                      <a:pos x="35" y="256"/>
                    </a:cxn>
                    <a:cxn ang="0">
                      <a:pos x="35" y="181"/>
                    </a:cxn>
                    <a:cxn ang="0">
                      <a:pos x="30" y="97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8" h="629">
                      <a:moveTo>
                        <a:pt x="17" y="0"/>
                      </a:moveTo>
                      <a:lnTo>
                        <a:pt x="26" y="5"/>
                      </a:lnTo>
                      <a:lnTo>
                        <a:pt x="34" y="11"/>
                      </a:lnTo>
                      <a:lnTo>
                        <a:pt x="42" y="16"/>
                      </a:lnTo>
                      <a:lnTo>
                        <a:pt x="51" y="21"/>
                      </a:lnTo>
                      <a:lnTo>
                        <a:pt x="59" y="26"/>
                      </a:lnTo>
                      <a:lnTo>
                        <a:pt x="68" y="32"/>
                      </a:lnTo>
                      <a:lnTo>
                        <a:pt x="76" y="37"/>
                      </a:lnTo>
                      <a:lnTo>
                        <a:pt x="85" y="42"/>
                      </a:lnTo>
                      <a:lnTo>
                        <a:pt x="88" y="183"/>
                      </a:lnTo>
                      <a:lnTo>
                        <a:pt x="87" y="339"/>
                      </a:lnTo>
                      <a:lnTo>
                        <a:pt x="81" y="491"/>
                      </a:lnTo>
                      <a:lnTo>
                        <a:pt x="69" y="612"/>
                      </a:lnTo>
                      <a:lnTo>
                        <a:pt x="60" y="614"/>
                      </a:lnTo>
                      <a:lnTo>
                        <a:pt x="52" y="616"/>
                      </a:lnTo>
                      <a:lnTo>
                        <a:pt x="42" y="618"/>
                      </a:lnTo>
                      <a:lnTo>
                        <a:pt x="34" y="621"/>
                      </a:lnTo>
                      <a:lnTo>
                        <a:pt x="26" y="623"/>
                      </a:lnTo>
                      <a:lnTo>
                        <a:pt x="17" y="625"/>
                      </a:lnTo>
                      <a:lnTo>
                        <a:pt x="9" y="627"/>
                      </a:lnTo>
                      <a:lnTo>
                        <a:pt x="0" y="629"/>
                      </a:lnTo>
                      <a:lnTo>
                        <a:pt x="7" y="542"/>
                      </a:lnTo>
                      <a:lnTo>
                        <a:pt x="14" y="466"/>
                      </a:lnTo>
                      <a:lnTo>
                        <a:pt x="22" y="395"/>
                      </a:lnTo>
                      <a:lnTo>
                        <a:pt x="30" y="327"/>
                      </a:lnTo>
                      <a:lnTo>
                        <a:pt x="35" y="256"/>
                      </a:lnTo>
                      <a:lnTo>
                        <a:pt x="35" y="181"/>
                      </a:lnTo>
                      <a:lnTo>
                        <a:pt x="30" y="9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66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Freeform 143"/>
                <p:cNvSpPr>
                  <a:spLocks/>
                </p:cNvSpPr>
                <p:nvPr/>
              </p:nvSpPr>
              <p:spPr bwMode="auto">
                <a:xfrm>
                  <a:off x="1787" y="1063"/>
                  <a:ext cx="30" cy="212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9" y="5"/>
                    </a:cxn>
                    <a:cxn ang="0">
                      <a:pos x="37" y="10"/>
                    </a:cxn>
                    <a:cxn ang="0">
                      <a:pos x="46" y="16"/>
                    </a:cxn>
                    <a:cxn ang="0">
                      <a:pos x="55" y="21"/>
                    </a:cxn>
                    <a:cxn ang="0">
                      <a:pos x="64" y="26"/>
                    </a:cxn>
                    <a:cxn ang="0">
                      <a:pos x="72" y="31"/>
                    </a:cxn>
                    <a:cxn ang="0">
                      <a:pos x="81" y="37"/>
                    </a:cxn>
                    <a:cxn ang="0">
                      <a:pos x="89" y="42"/>
                    </a:cxn>
                    <a:cxn ang="0">
                      <a:pos x="90" y="184"/>
                    </a:cxn>
                    <a:cxn ang="0">
                      <a:pos x="89" y="342"/>
                    </a:cxn>
                    <a:cxn ang="0">
                      <a:pos x="83" y="494"/>
                    </a:cxn>
                    <a:cxn ang="0">
                      <a:pos x="71" y="617"/>
                    </a:cxn>
                    <a:cxn ang="0">
                      <a:pos x="63" y="619"/>
                    </a:cxn>
                    <a:cxn ang="0">
                      <a:pos x="53" y="621"/>
                    </a:cxn>
                    <a:cxn ang="0">
                      <a:pos x="45" y="623"/>
                    </a:cxn>
                    <a:cxn ang="0">
                      <a:pos x="36" y="626"/>
                    </a:cxn>
                    <a:cxn ang="0">
                      <a:pos x="28" y="628"/>
                    </a:cxn>
                    <a:cxn ang="0">
                      <a:pos x="18" y="631"/>
                    </a:cxn>
                    <a:cxn ang="0">
                      <a:pos x="10" y="633"/>
                    </a:cxn>
                    <a:cxn ang="0">
                      <a:pos x="0" y="635"/>
                    </a:cxn>
                    <a:cxn ang="0">
                      <a:pos x="7" y="548"/>
                    </a:cxn>
                    <a:cxn ang="0">
                      <a:pos x="15" y="471"/>
                    </a:cxn>
                    <a:cxn ang="0">
                      <a:pos x="25" y="399"/>
                    </a:cxn>
                    <a:cxn ang="0">
                      <a:pos x="33" y="330"/>
                    </a:cxn>
                    <a:cxn ang="0">
                      <a:pos x="37" y="258"/>
                    </a:cxn>
                    <a:cxn ang="0">
                      <a:pos x="38" y="182"/>
                    </a:cxn>
                    <a:cxn ang="0">
                      <a:pos x="33" y="97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90" h="635">
                      <a:moveTo>
                        <a:pt x="20" y="0"/>
                      </a:moveTo>
                      <a:lnTo>
                        <a:pt x="29" y="5"/>
                      </a:lnTo>
                      <a:lnTo>
                        <a:pt x="37" y="10"/>
                      </a:lnTo>
                      <a:lnTo>
                        <a:pt x="46" y="16"/>
                      </a:lnTo>
                      <a:lnTo>
                        <a:pt x="55" y="21"/>
                      </a:lnTo>
                      <a:lnTo>
                        <a:pt x="64" y="26"/>
                      </a:lnTo>
                      <a:lnTo>
                        <a:pt x="72" y="31"/>
                      </a:lnTo>
                      <a:lnTo>
                        <a:pt x="81" y="37"/>
                      </a:lnTo>
                      <a:lnTo>
                        <a:pt x="89" y="42"/>
                      </a:lnTo>
                      <a:lnTo>
                        <a:pt x="90" y="184"/>
                      </a:lnTo>
                      <a:lnTo>
                        <a:pt x="89" y="342"/>
                      </a:lnTo>
                      <a:lnTo>
                        <a:pt x="83" y="494"/>
                      </a:lnTo>
                      <a:lnTo>
                        <a:pt x="71" y="617"/>
                      </a:lnTo>
                      <a:lnTo>
                        <a:pt x="63" y="619"/>
                      </a:lnTo>
                      <a:lnTo>
                        <a:pt x="53" y="621"/>
                      </a:lnTo>
                      <a:lnTo>
                        <a:pt x="45" y="623"/>
                      </a:lnTo>
                      <a:lnTo>
                        <a:pt x="36" y="626"/>
                      </a:lnTo>
                      <a:lnTo>
                        <a:pt x="28" y="628"/>
                      </a:lnTo>
                      <a:lnTo>
                        <a:pt x="18" y="631"/>
                      </a:lnTo>
                      <a:lnTo>
                        <a:pt x="10" y="633"/>
                      </a:lnTo>
                      <a:lnTo>
                        <a:pt x="0" y="635"/>
                      </a:lnTo>
                      <a:lnTo>
                        <a:pt x="7" y="548"/>
                      </a:lnTo>
                      <a:lnTo>
                        <a:pt x="15" y="471"/>
                      </a:lnTo>
                      <a:lnTo>
                        <a:pt x="25" y="399"/>
                      </a:lnTo>
                      <a:lnTo>
                        <a:pt x="33" y="330"/>
                      </a:lnTo>
                      <a:lnTo>
                        <a:pt x="37" y="258"/>
                      </a:lnTo>
                      <a:lnTo>
                        <a:pt x="38" y="182"/>
                      </a:lnTo>
                      <a:lnTo>
                        <a:pt x="33" y="9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5E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Freeform 144"/>
                <p:cNvSpPr>
                  <a:spLocks/>
                </p:cNvSpPr>
                <p:nvPr/>
              </p:nvSpPr>
              <p:spPr bwMode="auto">
                <a:xfrm>
                  <a:off x="1782" y="1061"/>
                  <a:ext cx="31" cy="214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3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7" y="23"/>
                    </a:cxn>
                    <a:cxn ang="0">
                      <a:pos x="65" y="28"/>
                    </a:cxn>
                    <a:cxn ang="0">
                      <a:pos x="75" y="33"/>
                    </a:cxn>
                    <a:cxn ang="0">
                      <a:pos x="83" y="39"/>
                    </a:cxn>
                    <a:cxn ang="0">
                      <a:pos x="92" y="45"/>
                    </a:cxn>
                    <a:cxn ang="0">
                      <a:pos x="91" y="186"/>
                    </a:cxn>
                    <a:cxn ang="0">
                      <a:pos x="88" y="346"/>
                    </a:cxn>
                    <a:cxn ang="0">
                      <a:pos x="83" y="500"/>
                    </a:cxn>
                    <a:cxn ang="0">
                      <a:pos x="72" y="623"/>
                    </a:cxn>
                    <a:cxn ang="0">
                      <a:pos x="63" y="626"/>
                    </a:cxn>
                    <a:cxn ang="0">
                      <a:pos x="54" y="628"/>
                    </a:cxn>
                    <a:cxn ang="0">
                      <a:pos x="45" y="631"/>
                    </a:cxn>
                    <a:cxn ang="0">
                      <a:pos x="36" y="634"/>
                    </a:cxn>
                    <a:cxn ang="0">
                      <a:pos x="27" y="636"/>
                    </a:cxn>
                    <a:cxn ang="0">
                      <a:pos x="18" y="639"/>
                    </a:cxn>
                    <a:cxn ang="0">
                      <a:pos x="9" y="641"/>
                    </a:cxn>
                    <a:cxn ang="0">
                      <a:pos x="0" y="644"/>
                    </a:cxn>
                    <a:cxn ang="0">
                      <a:pos x="6" y="556"/>
                    </a:cxn>
                    <a:cxn ang="0">
                      <a:pos x="15" y="478"/>
                    </a:cxn>
                    <a:cxn ang="0">
                      <a:pos x="25" y="405"/>
                    </a:cxn>
                    <a:cxn ang="0">
                      <a:pos x="33" y="334"/>
                    </a:cxn>
                    <a:cxn ang="0">
                      <a:pos x="39" y="261"/>
                    </a:cxn>
                    <a:cxn ang="0">
                      <a:pos x="40" y="184"/>
                    </a:cxn>
                    <a:cxn ang="0">
                      <a:pos x="35" y="98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92" h="644">
                      <a:moveTo>
                        <a:pt x="22" y="0"/>
                      </a:moveTo>
                      <a:lnTo>
                        <a:pt x="3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7" y="23"/>
                      </a:lnTo>
                      <a:lnTo>
                        <a:pt x="65" y="28"/>
                      </a:lnTo>
                      <a:lnTo>
                        <a:pt x="75" y="33"/>
                      </a:lnTo>
                      <a:lnTo>
                        <a:pt x="83" y="39"/>
                      </a:lnTo>
                      <a:lnTo>
                        <a:pt x="92" y="45"/>
                      </a:lnTo>
                      <a:lnTo>
                        <a:pt x="91" y="186"/>
                      </a:lnTo>
                      <a:lnTo>
                        <a:pt x="88" y="346"/>
                      </a:lnTo>
                      <a:lnTo>
                        <a:pt x="83" y="500"/>
                      </a:lnTo>
                      <a:lnTo>
                        <a:pt x="72" y="623"/>
                      </a:lnTo>
                      <a:lnTo>
                        <a:pt x="63" y="626"/>
                      </a:lnTo>
                      <a:lnTo>
                        <a:pt x="54" y="628"/>
                      </a:lnTo>
                      <a:lnTo>
                        <a:pt x="45" y="631"/>
                      </a:lnTo>
                      <a:lnTo>
                        <a:pt x="36" y="634"/>
                      </a:lnTo>
                      <a:lnTo>
                        <a:pt x="27" y="636"/>
                      </a:lnTo>
                      <a:lnTo>
                        <a:pt x="18" y="639"/>
                      </a:lnTo>
                      <a:lnTo>
                        <a:pt x="9" y="641"/>
                      </a:lnTo>
                      <a:lnTo>
                        <a:pt x="0" y="644"/>
                      </a:lnTo>
                      <a:lnTo>
                        <a:pt x="6" y="556"/>
                      </a:lnTo>
                      <a:lnTo>
                        <a:pt x="15" y="478"/>
                      </a:lnTo>
                      <a:lnTo>
                        <a:pt x="25" y="405"/>
                      </a:lnTo>
                      <a:lnTo>
                        <a:pt x="33" y="334"/>
                      </a:lnTo>
                      <a:lnTo>
                        <a:pt x="39" y="261"/>
                      </a:lnTo>
                      <a:lnTo>
                        <a:pt x="40" y="184"/>
                      </a:lnTo>
                      <a:lnTo>
                        <a:pt x="35" y="9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5B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Freeform 145"/>
                <p:cNvSpPr>
                  <a:spLocks/>
                </p:cNvSpPr>
                <p:nvPr/>
              </p:nvSpPr>
              <p:spPr bwMode="auto">
                <a:xfrm>
                  <a:off x="1778" y="1059"/>
                  <a:ext cx="32" cy="216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34" y="5"/>
                    </a:cxn>
                    <a:cxn ang="0">
                      <a:pos x="43" y="11"/>
                    </a:cxn>
                    <a:cxn ang="0">
                      <a:pos x="52" y="17"/>
                    </a:cxn>
                    <a:cxn ang="0">
                      <a:pos x="60" y="22"/>
                    </a:cxn>
                    <a:cxn ang="0">
                      <a:pos x="69" y="27"/>
                    </a:cxn>
                    <a:cxn ang="0">
                      <a:pos x="78" y="33"/>
                    </a:cxn>
                    <a:cxn ang="0">
                      <a:pos x="87" y="39"/>
                    </a:cxn>
                    <a:cxn ang="0">
                      <a:pos x="96" y="44"/>
                    </a:cxn>
                    <a:cxn ang="0">
                      <a:pos x="92" y="187"/>
                    </a:cxn>
                    <a:cxn ang="0">
                      <a:pos x="91" y="349"/>
                    </a:cxn>
                    <a:cxn ang="0">
                      <a:pos x="86" y="504"/>
                    </a:cxn>
                    <a:cxn ang="0">
                      <a:pos x="75" y="628"/>
                    </a:cxn>
                    <a:cxn ang="0">
                      <a:pos x="65" y="631"/>
                    </a:cxn>
                    <a:cxn ang="0">
                      <a:pos x="56" y="633"/>
                    </a:cxn>
                    <a:cxn ang="0">
                      <a:pos x="46" y="636"/>
                    </a:cxn>
                    <a:cxn ang="0">
                      <a:pos x="37" y="638"/>
                    </a:cxn>
                    <a:cxn ang="0">
                      <a:pos x="27" y="642"/>
                    </a:cxn>
                    <a:cxn ang="0">
                      <a:pos x="18" y="645"/>
                    </a:cxn>
                    <a:cxn ang="0">
                      <a:pos x="9" y="647"/>
                    </a:cxn>
                    <a:cxn ang="0">
                      <a:pos x="0" y="650"/>
                    </a:cxn>
                    <a:cxn ang="0">
                      <a:pos x="6" y="562"/>
                    </a:cxn>
                    <a:cxn ang="0">
                      <a:pos x="15" y="483"/>
                    </a:cxn>
                    <a:cxn ang="0">
                      <a:pos x="25" y="409"/>
                    </a:cxn>
                    <a:cxn ang="0">
                      <a:pos x="34" y="337"/>
                    </a:cxn>
                    <a:cxn ang="0">
                      <a:pos x="40" y="263"/>
                    </a:cxn>
                    <a:cxn ang="0">
                      <a:pos x="42" y="185"/>
                    </a:cxn>
                    <a:cxn ang="0">
                      <a:pos x="38" y="98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96" h="650">
                      <a:moveTo>
                        <a:pt x="25" y="0"/>
                      </a:moveTo>
                      <a:lnTo>
                        <a:pt x="34" y="5"/>
                      </a:lnTo>
                      <a:lnTo>
                        <a:pt x="43" y="11"/>
                      </a:lnTo>
                      <a:lnTo>
                        <a:pt x="52" y="17"/>
                      </a:lnTo>
                      <a:lnTo>
                        <a:pt x="60" y="22"/>
                      </a:lnTo>
                      <a:lnTo>
                        <a:pt x="69" y="27"/>
                      </a:lnTo>
                      <a:lnTo>
                        <a:pt x="78" y="33"/>
                      </a:lnTo>
                      <a:lnTo>
                        <a:pt x="87" y="39"/>
                      </a:lnTo>
                      <a:lnTo>
                        <a:pt x="96" y="44"/>
                      </a:lnTo>
                      <a:lnTo>
                        <a:pt x="92" y="187"/>
                      </a:lnTo>
                      <a:lnTo>
                        <a:pt x="91" y="349"/>
                      </a:lnTo>
                      <a:lnTo>
                        <a:pt x="86" y="504"/>
                      </a:lnTo>
                      <a:lnTo>
                        <a:pt x="75" y="628"/>
                      </a:lnTo>
                      <a:lnTo>
                        <a:pt x="65" y="631"/>
                      </a:lnTo>
                      <a:lnTo>
                        <a:pt x="56" y="633"/>
                      </a:lnTo>
                      <a:lnTo>
                        <a:pt x="46" y="636"/>
                      </a:lnTo>
                      <a:lnTo>
                        <a:pt x="37" y="638"/>
                      </a:lnTo>
                      <a:lnTo>
                        <a:pt x="27" y="642"/>
                      </a:lnTo>
                      <a:lnTo>
                        <a:pt x="18" y="645"/>
                      </a:lnTo>
                      <a:lnTo>
                        <a:pt x="9" y="647"/>
                      </a:lnTo>
                      <a:lnTo>
                        <a:pt x="0" y="650"/>
                      </a:lnTo>
                      <a:lnTo>
                        <a:pt x="6" y="562"/>
                      </a:lnTo>
                      <a:lnTo>
                        <a:pt x="15" y="483"/>
                      </a:lnTo>
                      <a:lnTo>
                        <a:pt x="25" y="409"/>
                      </a:lnTo>
                      <a:lnTo>
                        <a:pt x="34" y="337"/>
                      </a:lnTo>
                      <a:lnTo>
                        <a:pt x="40" y="263"/>
                      </a:lnTo>
                      <a:lnTo>
                        <a:pt x="42" y="185"/>
                      </a:lnTo>
                      <a:lnTo>
                        <a:pt x="38" y="98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563D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Freeform 146"/>
                <p:cNvSpPr>
                  <a:spLocks/>
                </p:cNvSpPr>
                <p:nvPr/>
              </p:nvSpPr>
              <p:spPr bwMode="auto">
                <a:xfrm>
                  <a:off x="1773" y="1057"/>
                  <a:ext cx="33" cy="218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36" y="5"/>
                    </a:cxn>
                    <a:cxn ang="0">
                      <a:pos x="46" y="10"/>
                    </a:cxn>
                    <a:cxn ang="0">
                      <a:pos x="54" y="17"/>
                    </a:cxn>
                    <a:cxn ang="0">
                      <a:pos x="64" y="22"/>
                    </a:cxn>
                    <a:cxn ang="0">
                      <a:pos x="72" y="27"/>
                    </a:cxn>
                    <a:cxn ang="0">
                      <a:pos x="80" y="32"/>
                    </a:cxn>
                    <a:cxn ang="0">
                      <a:pos x="90" y="39"/>
                    </a:cxn>
                    <a:cxn ang="0">
                      <a:pos x="98" y="44"/>
                    </a:cxn>
                    <a:cxn ang="0">
                      <a:pos x="93" y="188"/>
                    </a:cxn>
                    <a:cxn ang="0">
                      <a:pos x="91" y="351"/>
                    </a:cxn>
                    <a:cxn ang="0">
                      <a:pos x="87" y="508"/>
                    </a:cxn>
                    <a:cxn ang="0">
                      <a:pos x="75" y="633"/>
                    </a:cxn>
                    <a:cxn ang="0">
                      <a:pos x="66" y="636"/>
                    </a:cxn>
                    <a:cxn ang="0">
                      <a:pos x="57" y="638"/>
                    </a:cxn>
                    <a:cxn ang="0">
                      <a:pos x="48" y="641"/>
                    </a:cxn>
                    <a:cxn ang="0">
                      <a:pos x="38" y="644"/>
                    </a:cxn>
                    <a:cxn ang="0">
                      <a:pos x="29" y="648"/>
                    </a:cxn>
                    <a:cxn ang="0">
                      <a:pos x="19" y="651"/>
                    </a:cxn>
                    <a:cxn ang="0">
                      <a:pos x="10" y="653"/>
                    </a:cxn>
                    <a:cxn ang="0">
                      <a:pos x="0" y="656"/>
                    </a:cxn>
                    <a:cxn ang="0">
                      <a:pos x="6" y="568"/>
                    </a:cxn>
                    <a:cxn ang="0">
                      <a:pos x="16" y="488"/>
                    </a:cxn>
                    <a:cxn ang="0">
                      <a:pos x="27" y="413"/>
                    </a:cxn>
                    <a:cxn ang="0">
                      <a:pos x="36" y="340"/>
                    </a:cxn>
                    <a:cxn ang="0">
                      <a:pos x="42" y="265"/>
                    </a:cxn>
                    <a:cxn ang="0">
                      <a:pos x="45" y="185"/>
                    </a:cxn>
                    <a:cxn ang="0">
                      <a:pos x="40" y="98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98" h="656">
                      <a:moveTo>
                        <a:pt x="28" y="0"/>
                      </a:moveTo>
                      <a:lnTo>
                        <a:pt x="36" y="5"/>
                      </a:lnTo>
                      <a:lnTo>
                        <a:pt x="46" y="10"/>
                      </a:lnTo>
                      <a:lnTo>
                        <a:pt x="54" y="17"/>
                      </a:lnTo>
                      <a:lnTo>
                        <a:pt x="64" y="22"/>
                      </a:lnTo>
                      <a:lnTo>
                        <a:pt x="72" y="27"/>
                      </a:lnTo>
                      <a:lnTo>
                        <a:pt x="80" y="32"/>
                      </a:lnTo>
                      <a:lnTo>
                        <a:pt x="90" y="39"/>
                      </a:lnTo>
                      <a:lnTo>
                        <a:pt x="98" y="44"/>
                      </a:lnTo>
                      <a:lnTo>
                        <a:pt x="93" y="188"/>
                      </a:lnTo>
                      <a:lnTo>
                        <a:pt x="91" y="351"/>
                      </a:lnTo>
                      <a:lnTo>
                        <a:pt x="87" y="508"/>
                      </a:lnTo>
                      <a:lnTo>
                        <a:pt x="75" y="633"/>
                      </a:lnTo>
                      <a:lnTo>
                        <a:pt x="66" y="636"/>
                      </a:lnTo>
                      <a:lnTo>
                        <a:pt x="57" y="638"/>
                      </a:lnTo>
                      <a:lnTo>
                        <a:pt x="48" y="641"/>
                      </a:lnTo>
                      <a:lnTo>
                        <a:pt x="38" y="644"/>
                      </a:lnTo>
                      <a:lnTo>
                        <a:pt x="29" y="648"/>
                      </a:lnTo>
                      <a:lnTo>
                        <a:pt x="19" y="651"/>
                      </a:lnTo>
                      <a:lnTo>
                        <a:pt x="10" y="653"/>
                      </a:lnTo>
                      <a:lnTo>
                        <a:pt x="0" y="656"/>
                      </a:lnTo>
                      <a:lnTo>
                        <a:pt x="6" y="568"/>
                      </a:lnTo>
                      <a:lnTo>
                        <a:pt x="16" y="488"/>
                      </a:lnTo>
                      <a:lnTo>
                        <a:pt x="27" y="413"/>
                      </a:lnTo>
                      <a:lnTo>
                        <a:pt x="36" y="340"/>
                      </a:lnTo>
                      <a:lnTo>
                        <a:pt x="42" y="265"/>
                      </a:lnTo>
                      <a:lnTo>
                        <a:pt x="45" y="185"/>
                      </a:lnTo>
                      <a:lnTo>
                        <a:pt x="40" y="9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513D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Freeform 147"/>
                <p:cNvSpPr>
                  <a:spLocks/>
                </p:cNvSpPr>
                <p:nvPr/>
              </p:nvSpPr>
              <p:spPr bwMode="auto">
                <a:xfrm>
                  <a:off x="1768" y="1054"/>
                  <a:ext cx="35" cy="221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40" y="6"/>
                    </a:cxn>
                    <a:cxn ang="0">
                      <a:pos x="49" y="12"/>
                    </a:cxn>
                    <a:cxn ang="0">
                      <a:pos x="57" y="17"/>
                    </a:cxn>
                    <a:cxn ang="0">
                      <a:pos x="66" y="23"/>
                    </a:cxn>
                    <a:cxn ang="0">
                      <a:pos x="75" y="28"/>
                    </a:cxn>
                    <a:cxn ang="0">
                      <a:pos x="84" y="34"/>
                    </a:cxn>
                    <a:cxn ang="0">
                      <a:pos x="93" y="39"/>
                    </a:cxn>
                    <a:cxn ang="0">
                      <a:pos x="103" y="46"/>
                    </a:cxn>
                    <a:cxn ang="0">
                      <a:pos x="94" y="190"/>
                    </a:cxn>
                    <a:cxn ang="0">
                      <a:pos x="92" y="354"/>
                    </a:cxn>
                    <a:cxn ang="0">
                      <a:pos x="88" y="513"/>
                    </a:cxn>
                    <a:cxn ang="0">
                      <a:pos x="78" y="639"/>
                    </a:cxn>
                    <a:cxn ang="0">
                      <a:pos x="68" y="642"/>
                    </a:cxn>
                    <a:cxn ang="0">
                      <a:pos x="57" y="645"/>
                    </a:cxn>
                    <a:cxn ang="0">
                      <a:pos x="48" y="648"/>
                    </a:cxn>
                    <a:cxn ang="0">
                      <a:pos x="38" y="650"/>
                    </a:cxn>
                    <a:cxn ang="0">
                      <a:pos x="29" y="654"/>
                    </a:cxn>
                    <a:cxn ang="0">
                      <a:pos x="19" y="657"/>
                    </a:cxn>
                    <a:cxn ang="0">
                      <a:pos x="10" y="660"/>
                    </a:cxn>
                    <a:cxn ang="0">
                      <a:pos x="0" y="663"/>
                    </a:cxn>
                    <a:cxn ang="0">
                      <a:pos x="7" y="575"/>
                    </a:cxn>
                    <a:cxn ang="0">
                      <a:pos x="16" y="495"/>
                    </a:cxn>
                    <a:cxn ang="0">
                      <a:pos x="27" y="419"/>
                    </a:cxn>
                    <a:cxn ang="0">
                      <a:pos x="37" y="344"/>
                    </a:cxn>
                    <a:cxn ang="0">
                      <a:pos x="45" y="268"/>
                    </a:cxn>
                    <a:cxn ang="0">
                      <a:pos x="47" y="186"/>
                    </a:cxn>
                    <a:cxn ang="0">
                      <a:pos x="44" y="99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103" h="663">
                      <a:moveTo>
                        <a:pt x="31" y="0"/>
                      </a:moveTo>
                      <a:lnTo>
                        <a:pt x="40" y="6"/>
                      </a:lnTo>
                      <a:lnTo>
                        <a:pt x="49" y="12"/>
                      </a:lnTo>
                      <a:lnTo>
                        <a:pt x="57" y="17"/>
                      </a:lnTo>
                      <a:lnTo>
                        <a:pt x="66" y="23"/>
                      </a:lnTo>
                      <a:lnTo>
                        <a:pt x="75" y="28"/>
                      </a:lnTo>
                      <a:lnTo>
                        <a:pt x="84" y="34"/>
                      </a:lnTo>
                      <a:lnTo>
                        <a:pt x="93" y="39"/>
                      </a:lnTo>
                      <a:lnTo>
                        <a:pt x="103" y="46"/>
                      </a:lnTo>
                      <a:lnTo>
                        <a:pt x="94" y="190"/>
                      </a:lnTo>
                      <a:lnTo>
                        <a:pt x="92" y="354"/>
                      </a:lnTo>
                      <a:lnTo>
                        <a:pt x="88" y="513"/>
                      </a:lnTo>
                      <a:lnTo>
                        <a:pt x="78" y="639"/>
                      </a:lnTo>
                      <a:lnTo>
                        <a:pt x="68" y="642"/>
                      </a:lnTo>
                      <a:lnTo>
                        <a:pt x="57" y="645"/>
                      </a:lnTo>
                      <a:lnTo>
                        <a:pt x="48" y="648"/>
                      </a:lnTo>
                      <a:lnTo>
                        <a:pt x="38" y="650"/>
                      </a:lnTo>
                      <a:lnTo>
                        <a:pt x="29" y="654"/>
                      </a:lnTo>
                      <a:lnTo>
                        <a:pt x="19" y="657"/>
                      </a:lnTo>
                      <a:lnTo>
                        <a:pt x="10" y="660"/>
                      </a:lnTo>
                      <a:lnTo>
                        <a:pt x="0" y="663"/>
                      </a:lnTo>
                      <a:lnTo>
                        <a:pt x="7" y="575"/>
                      </a:lnTo>
                      <a:lnTo>
                        <a:pt x="16" y="495"/>
                      </a:lnTo>
                      <a:lnTo>
                        <a:pt x="27" y="419"/>
                      </a:lnTo>
                      <a:lnTo>
                        <a:pt x="37" y="344"/>
                      </a:lnTo>
                      <a:lnTo>
                        <a:pt x="45" y="268"/>
                      </a:lnTo>
                      <a:lnTo>
                        <a:pt x="47" y="186"/>
                      </a:lnTo>
                      <a:lnTo>
                        <a:pt x="44" y="99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4C3A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1764" y="1052"/>
                  <a:ext cx="35" cy="223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104" y="45"/>
                    </a:cxn>
                    <a:cxn ang="0">
                      <a:pos x="95" y="190"/>
                    </a:cxn>
                    <a:cxn ang="0">
                      <a:pos x="92" y="357"/>
                    </a:cxn>
                    <a:cxn ang="0">
                      <a:pos x="88" y="517"/>
                    </a:cxn>
                    <a:cxn ang="0">
                      <a:pos x="78" y="644"/>
                    </a:cxn>
                    <a:cxn ang="0">
                      <a:pos x="0" y="669"/>
                    </a:cxn>
                    <a:cxn ang="0">
                      <a:pos x="6" y="581"/>
                    </a:cxn>
                    <a:cxn ang="0">
                      <a:pos x="17" y="500"/>
                    </a:cxn>
                    <a:cxn ang="0">
                      <a:pos x="27" y="423"/>
                    </a:cxn>
                    <a:cxn ang="0">
                      <a:pos x="38" y="347"/>
                    </a:cxn>
                    <a:cxn ang="0">
                      <a:pos x="45" y="268"/>
                    </a:cxn>
                    <a:cxn ang="0">
                      <a:pos x="48" y="187"/>
                    </a:cxn>
                    <a:cxn ang="0">
                      <a:pos x="45" y="9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104" h="669">
                      <a:moveTo>
                        <a:pt x="32" y="0"/>
                      </a:moveTo>
                      <a:lnTo>
                        <a:pt x="104" y="45"/>
                      </a:lnTo>
                      <a:lnTo>
                        <a:pt x="95" y="190"/>
                      </a:lnTo>
                      <a:lnTo>
                        <a:pt x="92" y="357"/>
                      </a:lnTo>
                      <a:lnTo>
                        <a:pt x="88" y="517"/>
                      </a:lnTo>
                      <a:lnTo>
                        <a:pt x="78" y="644"/>
                      </a:lnTo>
                      <a:lnTo>
                        <a:pt x="0" y="669"/>
                      </a:lnTo>
                      <a:lnTo>
                        <a:pt x="6" y="581"/>
                      </a:lnTo>
                      <a:lnTo>
                        <a:pt x="17" y="500"/>
                      </a:lnTo>
                      <a:lnTo>
                        <a:pt x="27" y="423"/>
                      </a:lnTo>
                      <a:lnTo>
                        <a:pt x="38" y="347"/>
                      </a:lnTo>
                      <a:lnTo>
                        <a:pt x="45" y="268"/>
                      </a:lnTo>
                      <a:lnTo>
                        <a:pt x="48" y="187"/>
                      </a:lnTo>
                      <a:lnTo>
                        <a:pt x="45" y="9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473A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1411" y="1281"/>
                  <a:ext cx="289" cy="2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3" y="10"/>
                    </a:cxn>
                    <a:cxn ang="0">
                      <a:pos x="82" y="18"/>
                    </a:cxn>
                    <a:cxn ang="0">
                      <a:pos x="120" y="24"/>
                    </a:cxn>
                    <a:cxn ang="0">
                      <a:pos x="156" y="31"/>
                    </a:cxn>
                    <a:cxn ang="0">
                      <a:pos x="193" y="35"/>
                    </a:cxn>
                    <a:cxn ang="0">
                      <a:pos x="229" y="38"/>
                    </a:cxn>
                    <a:cxn ang="0">
                      <a:pos x="265" y="41"/>
                    </a:cxn>
                    <a:cxn ang="0">
                      <a:pos x="303" y="42"/>
                    </a:cxn>
                    <a:cxn ang="0">
                      <a:pos x="341" y="43"/>
                    </a:cxn>
                    <a:cxn ang="0">
                      <a:pos x="380" y="42"/>
                    </a:cxn>
                    <a:cxn ang="0">
                      <a:pos x="422" y="41"/>
                    </a:cxn>
                    <a:cxn ang="0">
                      <a:pos x="466" y="39"/>
                    </a:cxn>
                    <a:cxn ang="0">
                      <a:pos x="512" y="36"/>
                    </a:cxn>
                    <a:cxn ang="0">
                      <a:pos x="562" y="32"/>
                    </a:cxn>
                    <a:cxn ang="0">
                      <a:pos x="615" y="28"/>
                    </a:cxn>
                    <a:cxn ang="0">
                      <a:pos x="672" y="22"/>
                    </a:cxn>
                    <a:cxn ang="0">
                      <a:pos x="706" y="16"/>
                    </a:cxn>
                    <a:cxn ang="0">
                      <a:pos x="770" y="19"/>
                    </a:cxn>
                    <a:cxn ang="0">
                      <a:pos x="868" y="32"/>
                    </a:cxn>
                    <a:cxn ang="0">
                      <a:pos x="758" y="44"/>
                    </a:cxn>
                    <a:cxn ang="0">
                      <a:pos x="676" y="56"/>
                    </a:cxn>
                    <a:cxn ang="0">
                      <a:pos x="641" y="60"/>
                    </a:cxn>
                    <a:cxn ang="0">
                      <a:pos x="606" y="65"/>
                    </a:cxn>
                    <a:cxn ang="0">
                      <a:pos x="571" y="67"/>
                    </a:cxn>
                    <a:cxn ang="0">
                      <a:pos x="537" y="69"/>
                    </a:cxn>
                    <a:cxn ang="0">
                      <a:pos x="504" y="71"/>
                    </a:cxn>
                    <a:cxn ang="0">
                      <a:pos x="471" y="71"/>
                    </a:cxn>
                    <a:cxn ang="0">
                      <a:pos x="438" y="71"/>
                    </a:cxn>
                    <a:cxn ang="0">
                      <a:pos x="406" y="71"/>
                    </a:cxn>
                    <a:cxn ang="0">
                      <a:pos x="376" y="70"/>
                    </a:cxn>
                    <a:cxn ang="0">
                      <a:pos x="345" y="69"/>
                    </a:cxn>
                    <a:cxn ang="0">
                      <a:pos x="317" y="67"/>
                    </a:cxn>
                    <a:cxn ang="0">
                      <a:pos x="288" y="65"/>
                    </a:cxn>
                    <a:cxn ang="0">
                      <a:pos x="261" y="61"/>
                    </a:cxn>
                    <a:cxn ang="0">
                      <a:pos x="234" y="59"/>
                    </a:cxn>
                    <a:cxn ang="0">
                      <a:pos x="209" y="56"/>
                    </a:cxn>
                    <a:cxn ang="0">
                      <a:pos x="185" y="52"/>
                    </a:cxn>
                    <a:cxn ang="0">
                      <a:pos x="162" y="49"/>
                    </a:cxn>
                    <a:cxn ang="0">
                      <a:pos x="141" y="44"/>
                    </a:cxn>
                    <a:cxn ang="0">
                      <a:pos x="120" y="41"/>
                    </a:cxn>
                    <a:cxn ang="0">
                      <a:pos x="102" y="37"/>
                    </a:cxn>
                    <a:cxn ang="0">
                      <a:pos x="84" y="33"/>
                    </a:cxn>
                    <a:cxn ang="0">
                      <a:pos x="68" y="29"/>
                    </a:cxn>
                    <a:cxn ang="0">
                      <a:pos x="53" y="25"/>
                    </a:cxn>
                    <a:cxn ang="0">
                      <a:pos x="41" y="21"/>
                    </a:cxn>
                    <a:cxn ang="0">
                      <a:pos x="30" y="18"/>
                    </a:cxn>
                    <a:cxn ang="0">
                      <a:pos x="21" y="15"/>
                    </a:cxn>
                    <a:cxn ang="0">
                      <a:pos x="12" y="12"/>
                    </a:cxn>
                    <a:cxn ang="0">
                      <a:pos x="7" y="9"/>
                    </a:cxn>
                    <a:cxn ang="0">
                      <a:pos x="3" y="5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868" h="71">
                      <a:moveTo>
                        <a:pt x="3" y="0"/>
                      </a:moveTo>
                      <a:lnTo>
                        <a:pt x="43" y="10"/>
                      </a:lnTo>
                      <a:lnTo>
                        <a:pt x="82" y="18"/>
                      </a:lnTo>
                      <a:lnTo>
                        <a:pt x="120" y="24"/>
                      </a:lnTo>
                      <a:lnTo>
                        <a:pt x="156" y="31"/>
                      </a:lnTo>
                      <a:lnTo>
                        <a:pt x="193" y="35"/>
                      </a:lnTo>
                      <a:lnTo>
                        <a:pt x="229" y="38"/>
                      </a:lnTo>
                      <a:lnTo>
                        <a:pt x="265" y="41"/>
                      </a:lnTo>
                      <a:lnTo>
                        <a:pt x="303" y="42"/>
                      </a:lnTo>
                      <a:lnTo>
                        <a:pt x="341" y="43"/>
                      </a:lnTo>
                      <a:lnTo>
                        <a:pt x="380" y="42"/>
                      </a:lnTo>
                      <a:lnTo>
                        <a:pt x="422" y="41"/>
                      </a:lnTo>
                      <a:lnTo>
                        <a:pt x="466" y="39"/>
                      </a:lnTo>
                      <a:lnTo>
                        <a:pt x="512" y="36"/>
                      </a:lnTo>
                      <a:lnTo>
                        <a:pt x="562" y="32"/>
                      </a:lnTo>
                      <a:lnTo>
                        <a:pt x="615" y="28"/>
                      </a:lnTo>
                      <a:lnTo>
                        <a:pt x="672" y="22"/>
                      </a:lnTo>
                      <a:lnTo>
                        <a:pt x="706" y="16"/>
                      </a:lnTo>
                      <a:lnTo>
                        <a:pt x="770" y="19"/>
                      </a:lnTo>
                      <a:lnTo>
                        <a:pt x="868" y="32"/>
                      </a:lnTo>
                      <a:lnTo>
                        <a:pt x="758" y="44"/>
                      </a:lnTo>
                      <a:lnTo>
                        <a:pt x="676" y="56"/>
                      </a:lnTo>
                      <a:lnTo>
                        <a:pt x="641" y="60"/>
                      </a:lnTo>
                      <a:lnTo>
                        <a:pt x="606" y="65"/>
                      </a:lnTo>
                      <a:lnTo>
                        <a:pt x="571" y="67"/>
                      </a:lnTo>
                      <a:lnTo>
                        <a:pt x="537" y="69"/>
                      </a:lnTo>
                      <a:lnTo>
                        <a:pt x="504" y="71"/>
                      </a:lnTo>
                      <a:lnTo>
                        <a:pt x="471" y="71"/>
                      </a:lnTo>
                      <a:lnTo>
                        <a:pt x="438" y="71"/>
                      </a:lnTo>
                      <a:lnTo>
                        <a:pt x="406" y="71"/>
                      </a:lnTo>
                      <a:lnTo>
                        <a:pt x="376" y="70"/>
                      </a:lnTo>
                      <a:lnTo>
                        <a:pt x="345" y="69"/>
                      </a:lnTo>
                      <a:lnTo>
                        <a:pt x="317" y="67"/>
                      </a:lnTo>
                      <a:lnTo>
                        <a:pt x="288" y="65"/>
                      </a:lnTo>
                      <a:lnTo>
                        <a:pt x="261" y="61"/>
                      </a:lnTo>
                      <a:lnTo>
                        <a:pt x="234" y="59"/>
                      </a:lnTo>
                      <a:lnTo>
                        <a:pt x="209" y="56"/>
                      </a:lnTo>
                      <a:lnTo>
                        <a:pt x="185" y="52"/>
                      </a:lnTo>
                      <a:lnTo>
                        <a:pt x="162" y="49"/>
                      </a:lnTo>
                      <a:lnTo>
                        <a:pt x="141" y="44"/>
                      </a:lnTo>
                      <a:lnTo>
                        <a:pt x="120" y="41"/>
                      </a:lnTo>
                      <a:lnTo>
                        <a:pt x="102" y="37"/>
                      </a:lnTo>
                      <a:lnTo>
                        <a:pt x="84" y="33"/>
                      </a:lnTo>
                      <a:lnTo>
                        <a:pt x="68" y="29"/>
                      </a:lnTo>
                      <a:lnTo>
                        <a:pt x="53" y="25"/>
                      </a:lnTo>
                      <a:lnTo>
                        <a:pt x="41" y="21"/>
                      </a:lnTo>
                      <a:lnTo>
                        <a:pt x="30" y="18"/>
                      </a:lnTo>
                      <a:lnTo>
                        <a:pt x="21" y="15"/>
                      </a:lnTo>
                      <a:lnTo>
                        <a:pt x="12" y="12"/>
                      </a:lnTo>
                      <a:lnTo>
                        <a:pt x="7" y="9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Freeform 150"/>
                <p:cNvSpPr>
                  <a:spLocks/>
                </p:cNvSpPr>
                <p:nvPr/>
              </p:nvSpPr>
              <p:spPr bwMode="auto">
                <a:xfrm>
                  <a:off x="1496" y="1305"/>
                  <a:ext cx="10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7"/>
                    </a:cxn>
                    <a:cxn ang="0">
                      <a:pos x="118" y="7"/>
                    </a:cxn>
                    <a:cxn ang="0">
                      <a:pos x="174" y="7"/>
                    </a:cxn>
                    <a:cxn ang="0">
                      <a:pos x="232" y="4"/>
                    </a:cxn>
                    <a:cxn ang="0">
                      <a:pos x="239" y="25"/>
                    </a:cxn>
                    <a:cxn ang="0">
                      <a:pos x="255" y="50"/>
                    </a:cxn>
                    <a:cxn ang="0">
                      <a:pos x="293" y="65"/>
                    </a:cxn>
                    <a:cxn ang="0">
                      <a:pos x="324" y="84"/>
                    </a:cxn>
                    <a:cxn ang="0">
                      <a:pos x="268" y="84"/>
                    </a:cxn>
                    <a:cxn ang="0">
                      <a:pos x="194" y="77"/>
                    </a:cxn>
                    <a:cxn ang="0">
                      <a:pos x="124" y="69"/>
                    </a:cxn>
                    <a:cxn ang="0">
                      <a:pos x="76" y="59"/>
                    </a:cxn>
                    <a:cxn ang="0">
                      <a:pos x="18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4" h="84">
                      <a:moveTo>
                        <a:pt x="0" y="0"/>
                      </a:moveTo>
                      <a:lnTo>
                        <a:pt x="43" y="7"/>
                      </a:lnTo>
                      <a:lnTo>
                        <a:pt x="118" y="7"/>
                      </a:lnTo>
                      <a:lnTo>
                        <a:pt x="174" y="7"/>
                      </a:lnTo>
                      <a:lnTo>
                        <a:pt x="232" y="4"/>
                      </a:lnTo>
                      <a:lnTo>
                        <a:pt x="239" y="25"/>
                      </a:lnTo>
                      <a:lnTo>
                        <a:pt x="255" y="50"/>
                      </a:lnTo>
                      <a:lnTo>
                        <a:pt x="293" y="65"/>
                      </a:lnTo>
                      <a:lnTo>
                        <a:pt x="324" y="84"/>
                      </a:lnTo>
                      <a:lnTo>
                        <a:pt x="268" y="84"/>
                      </a:lnTo>
                      <a:lnTo>
                        <a:pt x="194" y="77"/>
                      </a:lnTo>
                      <a:lnTo>
                        <a:pt x="124" y="69"/>
                      </a:lnTo>
                      <a:lnTo>
                        <a:pt x="76" y="59"/>
                      </a:lnTo>
                      <a:lnTo>
                        <a:pt x="18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1476" y="1329"/>
                  <a:ext cx="189" cy="46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23" y="0"/>
                    </a:cxn>
                    <a:cxn ang="0">
                      <a:pos x="69" y="18"/>
                    </a:cxn>
                    <a:cxn ang="0">
                      <a:pos x="13" y="43"/>
                    </a:cxn>
                    <a:cxn ang="0">
                      <a:pos x="2" y="55"/>
                    </a:cxn>
                    <a:cxn ang="0">
                      <a:pos x="0" y="65"/>
                    </a:cxn>
                    <a:cxn ang="0">
                      <a:pos x="4" y="75"/>
                    </a:cxn>
                    <a:cxn ang="0">
                      <a:pos x="14" y="83"/>
                    </a:cxn>
                    <a:cxn ang="0">
                      <a:pos x="30" y="92"/>
                    </a:cxn>
                    <a:cxn ang="0">
                      <a:pos x="49" y="98"/>
                    </a:cxn>
                    <a:cxn ang="0">
                      <a:pos x="71" y="104"/>
                    </a:cxn>
                    <a:cxn ang="0">
                      <a:pos x="96" y="110"/>
                    </a:cxn>
                    <a:cxn ang="0">
                      <a:pos x="123" y="115"/>
                    </a:cxn>
                    <a:cxn ang="0">
                      <a:pos x="149" y="119"/>
                    </a:cxn>
                    <a:cxn ang="0">
                      <a:pos x="175" y="122"/>
                    </a:cxn>
                    <a:cxn ang="0">
                      <a:pos x="200" y="126"/>
                    </a:cxn>
                    <a:cxn ang="0">
                      <a:pos x="222" y="128"/>
                    </a:cxn>
                    <a:cxn ang="0">
                      <a:pos x="241" y="130"/>
                    </a:cxn>
                    <a:cxn ang="0">
                      <a:pos x="256" y="131"/>
                    </a:cxn>
                    <a:cxn ang="0">
                      <a:pos x="265" y="132"/>
                    </a:cxn>
                    <a:cxn ang="0">
                      <a:pos x="439" y="138"/>
                    </a:cxn>
                    <a:cxn ang="0">
                      <a:pos x="568" y="122"/>
                    </a:cxn>
                    <a:cxn ang="0">
                      <a:pos x="545" y="111"/>
                    </a:cxn>
                    <a:cxn ang="0">
                      <a:pos x="524" y="100"/>
                    </a:cxn>
                    <a:cxn ang="0">
                      <a:pos x="503" y="90"/>
                    </a:cxn>
                    <a:cxn ang="0">
                      <a:pos x="484" y="79"/>
                    </a:cxn>
                    <a:cxn ang="0">
                      <a:pos x="464" y="67"/>
                    </a:cxn>
                    <a:cxn ang="0">
                      <a:pos x="445" y="56"/>
                    </a:cxn>
                    <a:cxn ang="0">
                      <a:pos x="426" y="43"/>
                    </a:cxn>
                    <a:cxn ang="0">
                      <a:pos x="406" y="29"/>
                    </a:cxn>
                    <a:cxn ang="0">
                      <a:pos x="378" y="28"/>
                    </a:cxn>
                    <a:cxn ang="0">
                      <a:pos x="367" y="28"/>
                    </a:cxn>
                    <a:cxn ang="0">
                      <a:pos x="354" y="27"/>
                    </a:cxn>
                    <a:cxn ang="0">
                      <a:pos x="340" y="27"/>
                    </a:cxn>
                    <a:cxn ang="0">
                      <a:pos x="327" y="26"/>
                    </a:cxn>
                    <a:cxn ang="0">
                      <a:pos x="311" y="26"/>
                    </a:cxn>
                    <a:cxn ang="0">
                      <a:pos x="296" y="25"/>
                    </a:cxn>
                    <a:cxn ang="0">
                      <a:pos x="280" y="24"/>
                    </a:cxn>
                    <a:cxn ang="0">
                      <a:pos x="264" y="23"/>
                    </a:cxn>
                    <a:cxn ang="0">
                      <a:pos x="248" y="21"/>
                    </a:cxn>
                    <a:cxn ang="0">
                      <a:pos x="234" y="20"/>
                    </a:cxn>
                    <a:cxn ang="0">
                      <a:pos x="218" y="17"/>
                    </a:cxn>
                    <a:cxn ang="0">
                      <a:pos x="204" y="15"/>
                    </a:cxn>
                    <a:cxn ang="0">
                      <a:pos x="190" y="11"/>
                    </a:cxn>
                    <a:cxn ang="0">
                      <a:pos x="178" y="8"/>
                    </a:cxn>
                    <a:cxn ang="0">
                      <a:pos x="166" y="4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568" h="138">
                      <a:moveTo>
                        <a:pt x="156" y="0"/>
                      </a:moveTo>
                      <a:lnTo>
                        <a:pt x="123" y="0"/>
                      </a:lnTo>
                      <a:lnTo>
                        <a:pt x="69" y="18"/>
                      </a:lnTo>
                      <a:lnTo>
                        <a:pt x="13" y="43"/>
                      </a:lnTo>
                      <a:lnTo>
                        <a:pt x="2" y="55"/>
                      </a:lnTo>
                      <a:lnTo>
                        <a:pt x="0" y="65"/>
                      </a:lnTo>
                      <a:lnTo>
                        <a:pt x="4" y="75"/>
                      </a:lnTo>
                      <a:lnTo>
                        <a:pt x="14" y="83"/>
                      </a:lnTo>
                      <a:lnTo>
                        <a:pt x="30" y="92"/>
                      </a:lnTo>
                      <a:lnTo>
                        <a:pt x="49" y="98"/>
                      </a:lnTo>
                      <a:lnTo>
                        <a:pt x="71" y="104"/>
                      </a:lnTo>
                      <a:lnTo>
                        <a:pt x="96" y="110"/>
                      </a:lnTo>
                      <a:lnTo>
                        <a:pt x="123" y="115"/>
                      </a:lnTo>
                      <a:lnTo>
                        <a:pt x="149" y="119"/>
                      </a:lnTo>
                      <a:lnTo>
                        <a:pt x="175" y="122"/>
                      </a:lnTo>
                      <a:lnTo>
                        <a:pt x="200" y="126"/>
                      </a:lnTo>
                      <a:lnTo>
                        <a:pt x="222" y="128"/>
                      </a:lnTo>
                      <a:lnTo>
                        <a:pt x="241" y="130"/>
                      </a:lnTo>
                      <a:lnTo>
                        <a:pt x="256" y="131"/>
                      </a:lnTo>
                      <a:lnTo>
                        <a:pt x="265" y="132"/>
                      </a:lnTo>
                      <a:lnTo>
                        <a:pt x="439" y="138"/>
                      </a:lnTo>
                      <a:lnTo>
                        <a:pt x="568" y="122"/>
                      </a:lnTo>
                      <a:lnTo>
                        <a:pt x="545" y="111"/>
                      </a:lnTo>
                      <a:lnTo>
                        <a:pt x="524" y="100"/>
                      </a:lnTo>
                      <a:lnTo>
                        <a:pt x="503" y="90"/>
                      </a:lnTo>
                      <a:lnTo>
                        <a:pt x="484" y="79"/>
                      </a:lnTo>
                      <a:lnTo>
                        <a:pt x="464" y="67"/>
                      </a:lnTo>
                      <a:lnTo>
                        <a:pt x="445" y="56"/>
                      </a:lnTo>
                      <a:lnTo>
                        <a:pt x="426" y="43"/>
                      </a:lnTo>
                      <a:lnTo>
                        <a:pt x="406" y="29"/>
                      </a:lnTo>
                      <a:lnTo>
                        <a:pt x="378" y="28"/>
                      </a:lnTo>
                      <a:lnTo>
                        <a:pt x="367" y="28"/>
                      </a:lnTo>
                      <a:lnTo>
                        <a:pt x="354" y="27"/>
                      </a:lnTo>
                      <a:lnTo>
                        <a:pt x="340" y="27"/>
                      </a:lnTo>
                      <a:lnTo>
                        <a:pt x="327" y="26"/>
                      </a:lnTo>
                      <a:lnTo>
                        <a:pt x="311" y="26"/>
                      </a:lnTo>
                      <a:lnTo>
                        <a:pt x="296" y="25"/>
                      </a:lnTo>
                      <a:lnTo>
                        <a:pt x="280" y="24"/>
                      </a:lnTo>
                      <a:lnTo>
                        <a:pt x="264" y="23"/>
                      </a:lnTo>
                      <a:lnTo>
                        <a:pt x="248" y="21"/>
                      </a:lnTo>
                      <a:lnTo>
                        <a:pt x="234" y="20"/>
                      </a:lnTo>
                      <a:lnTo>
                        <a:pt x="218" y="17"/>
                      </a:lnTo>
                      <a:lnTo>
                        <a:pt x="204" y="15"/>
                      </a:lnTo>
                      <a:lnTo>
                        <a:pt x="190" y="11"/>
                      </a:lnTo>
                      <a:lnTo>
                        <a:pt x="178" y="8"/>
                      </a:lnTo>
                      <a:lnTo>
                        <a:pt x="166" y="4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1499" y="1304"/>
                  <a:ext cx="72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2"/>
                    </a:cxn>
                    <a:cxn ang="0">
                      <a:pos x="25" y="24"/>
                    </a:cxn>
                    <a:cxn ang="0">
                      <a:pos x="38" y="34"/>
                    </a:cxn>
                    <a:cxn ang="0">
                      <a:pos x="49" y="43"/>
                    </a:cxn>
                    <a:cxn ang="0">
                      <a:pos x="62" y="50"/>
                    </a:cxn>
                    <a:cxn ang="0">
                      <a:pos x="74" y="58"/>
                    </a:cxn>
                    <a:cxn ang="0">
                      <a:pos x="85" y="63"/>
                    </a:cxn>
                    <a:cxn ang="0">
                      <a:pos x="98" y="68"/>
                    </a:cxn>
                    <a:cxn ang="0">
                      <a:pos x="111" y="73"/>
                    </a:cxn>
                    <a:cxn ang="0">
                      <a:pos x="123" y="76"/>
                    </a:cxn>
                    <a:cxn ang="0">
                      <a:pos x="137" y="79"/>
                    </a:cxn>
                    <a:cxn ang="0">
                      <a:pos x="152" y="81"/>
                    </a:cxn>
                    <a:cxn ang="0">
                      <a:pos x="167" y="82"/>
                    </a:cxn>
                    <a:cxn ang="0">
                      <a:pos x="183" y="83"/>
                    </a:cxn>
                    <a:cxn ang="0">
                      <a:pos x="198" y="84"/>
                    </a:cxn>
                    <a:cxn ang="0">
                      <a:pos x="216" y="84"/>
                    </a:cxn>
                    <a:cxn ang="0">
                      <a:pos x="203" y="76"/>
                    </a:cxn>
                    <a:cxn ang="0">
                      <a:pos x="192" y="68"/>
                    </a:cxn>
                    <a:cxn ang="0">
                      <a:pos x="183" y="61"/>
                    </a:cxn>
                    <a:cxn ang="0">
                      <a:pos x="174" y="53"/>
                    </a:cxn>
                    <a:cxn ang="0">
                      <a:pos x="167" y="45"/>
                    </a:cxn>
                    <a:cxn ang="0">
                      <a:pos x="159" y="36"/>
                    </a:cxn>
                    <a:cxn ang="0">
                      <a:pos x="151" y="25"/>
                    </a:cxn>
                    <a:cxn ang="0">
                      <a:pos x="141" y="12"/>
                    </a:cxn>
                    <a:cxn ang="0">
                      <a:pos x="92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6" h="8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38" y="34"/>
                      </a:lnTo>
                      <a:lnTo>
                        <a:pt x="49" y="43"/>
                      </a:lnTo>
                      <a:lnTo>
                        <a:pt x="62" y="50"/>
                      </a:lnTo>
                      <a:lnTo>
                        <a:pt x="74" y="58"/>
                      </a:lnTo>
                      <a:lnTo>
                        <a:pt x="85" y="63"/>
                      </a:lnTo>
                      <a:lnTo>
                        <a:pt x="98" y="68"/>
                      </a:lnTo>
                      <a:lnTo>
                        <a:pt x="111" y="73"/>
                      </a:lnTo>
                      <a:lnTo>
                        <a:pt x="123" y="76"/>
                      </a:lnTo>
                      <a:lnTo>
                        <a:pt x="137" y="79"/>
                      </a:lnTo>
                      <a:lnTo>
                        <a:pt x="152" y="81"/>
                      </a:lnTo>
                      <a:lnTo>
                        <a:pt x="167" y="82"/>
                      </a:lnTo>
                      <a:lnTo>
                        <a:pt x="183" y="83"/>
                      </a:lnTo>
                      <a:lnTo>
                        <a:pt x="198" y="84"/>
                      </a:lnTo>
                      <a:lnTo>
                        <a:pt x="216" y="84"/>
                      </a:lnTo>
                      <a:lnTo>
                        <a:pt x="203" y="76"/>
                      </a:lnTo>
                      <a:lnTo>
                        <a:pt x="192" y="68"/>
                      </a:lnTo>
                      <a:lnTo>
                        <a:pt x="183" y="61"/>
                      </a:lnTo>
                      <a:lnTo>
                        <a:pt x="174" y="53"/>
                      </a:lnTo>
                      <a:lnTo>
                        <a:pt x="167" y="45"/>
                      </a:lnTo>
                      <a:lnTo>
                        <a:pt x="159" y="36"/>
                      </a:lnTo>
                      <a:lnTo>
                        <a:pt x="151" y="25"/>
                      </a:lnTo>
                      <a:lnTo>
                        <a:pt x="141" y="12"/>
                      </a:lnTo>
                      <a:lnTo>
                        <a:pt x="9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Freeform 153"/>
                <p:cNvSpPr>
                  <a:spLocks/>
                </p:cNvSpPr>
                <p:nvPr/>
              </p:nvSpPr>
              <p:spPr bwMode="auto">
                <a:xfrm>
                  <a:off x="1472" y="1326"/>
                  <a:ext cx="153" cy="49"/>
                </a:xfrm>
                <a:custGeom>
                  <a:avLst/>
                  <a:gdLst/>
                  <a:ahLst/>
                  <a:cxnLst>
                    <a:cxn ang="0">
                      <a:pos x="122" y="0"/>
                    </a:cxn>
                    <a:cxn ang="0">
                      <a:pos x="60" y="28"/>
                    </a:cxn>
                    <a:cxn ang="0">
                      <a:pos x="0" y="65"/>
                    </a:cxn>
                    <a:cxn ang="0">
                      <a:pos x="6" y="76"/>
                    </a:cxn>
                    <a:cxn ang="0">
                      <a:pos x="16" y="88"/>
                    </a:cxn>
                    <a:cxn ang="0">
                      <a:pos x="31" y="98"/>
                    </a:cxn>
                    <a:cxn ang="0">
                      <a:pos x="50" y="105"/>
                    </a:cxn>
                    <a:cxn ang="0">
                      <a:pos x="71" y="112"/>
                    </a:cxn>
                    <a:cxn ang="0">
                      <a:pos x="94" y="119"/>
                    </a:cxn>
                    <a:cxn ang="0">
                      <a:pos x="121" y="124"/>
                    </a:cxn>
                    <a:cxn ang="0">
                      <a:pos x="147" y="128"/>
                    </a:cxn>
                    <a:cxn ang="0">
                      <a:pos x="175" y="132"/>
                    </a:cxn>
                    <a:cxn ang="0">
                      <a:pos x="202" y="136"/>
                    </a:cxn>
                    <a:cxn ang="0">
                      <a:pos x="229" y="138"/>
                    </a:cxn>
                    <a:cxn ang="0">
                      <a:pos x="255" y="141"/>
                    </a:cxn>
                    <a:cxn ang="0">
                      <a:pos x="278" y="142"/>
                    </a:cxn>
                    <a:cxn ang="0">
                      <a:pos x="301" y="144"/>
                    </a:cxn>
                    <a:cxn ang="0">
                      <a:pos x="320" y="146"/>
                    </a:cxn>
                    <a:cxn ang="0">
                      <a:pos x="334" y="147"/>
                    </a:cxn>
                    <a:cxn ang="0">
                      <a:pos x="459" y="147"/>
                    </a:cxn>
                    <a:cxn ang="0">
                      <a:pos x="397" y="105"/>
                    </a:cxn>
                    <a:cxn ang="0">
                      <a:pos x="351" y="34"/>
                    </a:cxn>
                    <a:cxn ang="0">
                      <a:pos x="268" y="34"/>
                    </a:cxn>
                    <a:cxn ang="0">
                      <a:pos x="159" y="15"/>
                    </a:cxn>
                    <a:cxn ang="0">
                      <a:pos x="122" y="0"/>
                    </a:cxn>
                  </a:cxnLst>
                  <a:rect l="0" t="0" r="r" b="b"/>
                  <a:pathLst>
                    <a:path w="459" h="147">
                      <a:moveTo>
                        <a:pt x="122" y="0"/>
                      </a:moveTo>
                      <a:lnTo>
                        <a:pt x="60" y="28"/>
                      </a:lnTo>
                      <a:lnTo>
                        <a:pt x="0" y="65"/>
                      </a:lnTo>
                      <a:lnTo>
                        <a:pt x="6" y="76"/>
                      </a:lnTo>
                      <a:lnTo>
                        <a:pt x="16" y="88"/>
                      </a:lnTo>
                      <a:lnTo>
                        <a:pt x="31" y="98"/>
                      </a:lnTo>
                      <a:lnTo>
                        <a:pt x="50" y="105"/>
                      </a:lnTo>
                      <a:lnTo>
                        <a:pt x="71" y="112"/>
                      </a:lnTo>
                      <a:lnTo>
                        <a:pt x="94" y="119"/>
                      </a:lnTo>
                      <a:lnTo>
                        <a:pt x="121" y="124"/>
                      </a:lnTo>
                      <a:lnTo>
                        <a:pt x="147" y="128"/>
                      </a:lnTo>
                      <a:lnTo>
                        <a:pt x="175" y="132"/>
                      </a:lnTo>
                      <a:lnTo>
                        <a:pt x="202" y="136"/>
                      </a:lnTo>
                      <a:lnTo>
                        <a:pt x="229" y="138"/>
                      </a:lnTo>
                      <a:lnTo>
                        <a:pt x="255" y="141"/>
                      </a:lnTo>
                      <a:lnTo>
                        <a:pt x="278" y="142"/>
                      </a:lnTo>
                      <a:lnTo>
                        <a:pt x="301" y="144"/>
                      </a:lnTo>
                      <a:lnTo>
                        <a:pt x="320" y="146"/>
                      </a:lnTo>
                      <a:lnTo>
                        <a:pt x="334" y="147"/>
                      </a:lnTo>
                      <a:lnTo>
                        <a:pt x="459" y="147"/>
                      </a:lnTo>
                      <a:lnTo>
                        <a:pt x="397" y="105"/>
                      </a:lnTo>
                      <a:lnTo>
                        <a:pt x="351" y="34"/>
                      </a:lnTo>
                      <a:lnTo>
                        <a:pt x="268" y="34"/>
                      </a:lnTo>
                      <a:lnTo>
                        <a:pt x="159" y="1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323" y="1150"/>
                  <a:ext cx="48" cy="1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27"/>
                    </a:cxn>
                    <a:cxn ang="0">
                      <a:pos x="144" y="28"/>
                    </a:cxn>
                    <a:cxn ang="0">
                      <a:pos x="144" y="11"/>
                    </a:cxn>
                    <a:cxn ang="0">
                      <a:pos x="93" y="14"/>
                    </a:cxn>
                    <a:cxn ang="0">
                      <a:pos x="88" y="8"/>
                    </a:cxn>
                    <a:cxn ang="0">
                      <a:pos x="82" y="4"/>
                    </a:cxn>
                    <a:cxn ang="0">
                      <a:pos x="76" y="2"/>
                    </a:cxn>
                    <a:cxn ang="0">
                      <a:pos x="70" y="0"/>
                    </a:cxn>
                    <a:cxn ang="0">
                      <a:pos x="65" y="1"/>
                    </a:cxn>
                    <a:cxn ang="0">
                      <a:pos x="59" y="3"/>
                    </a:cxn>
                    <a:cxn ang="0">
                      <a:pos x="54" y="7"/>
                    </a:cxn>
                    <a:cxn ang="0">
                      <a:pos x="50" y="1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44" h="28">
                      <a:moveTo>
                        <a:pt x="0" y="16"/>
                      </a:moveTo>
                      <a:lnTo>
                        <a:pt x="0" y="27"/>
                      </a:lnTo>
                      <a:lnTo>
                        <a:pt x="144" y="28"/>
                      </a:lnTo>
                      <a:lnTo>
                        <a:pt x="144" y="11"/>
                      </a:lnTo>
                      <a:lnTo>
                        <a:pt x="93" y="14"/>
                      </a:lnTo>
                      <a:lnTo>
                        <a:pt x="88" y="8"/>
                      </a:lnTo>
                      <a:lnTo>
                        <a:pt x="82" y="4"/>
                      </a:lnTo>
                      <a:lnTo>
                        <a:pt x="76" y="2"/>
                      </a:lnTo>
                      <a:lnTo>
                        <a:pt x="70" y="0"/>
                      </a:lnTo>
                      <a:lnTo>
                        <a:pt x="65" y="1"/>
                      </a:lnTo>
                      <a:lnTo>
                        <a:pt x="59" y="3"/>
                      </a:lnTo>
                      <a:lnTo>
                        <a:pt x="54" y="7"/>
                      </a:lnTo>
                      <a:lnTo>
                        <a:pt x="50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1318" y="1175"/>
                  <a:ext cx="55" cy="133"/>
                </a:xfrm>
                <a:custGeom>
                  <a:avLst/>
                  <a:gdLst/>
                  <a:ahLst/>
                  <a:cxnLst>
                    <a:cxn ang="0">
                      <a:pos x="124" y="0"/>
                    </a:cxn>
                    <a:cxn ang="0">
                      <a:pos x="164" y="0"/>
                    </a:cxn>
                    <a:cxn ang="0">
                      <a:pos x="142" y="22"/>
                    </a:cxn>
                    <a:cxn ang="0">
                      <a:pos x="141" y="114"/>
                    </a:cxn>
                    <a:cxn ang="0">
                      <a:pos x="143" y="209"/>
                    </a:cxn>
                    <a:cxn ang="0">
                      <a:pos x="149" y="297"/>
                    </a:cxn>
                    <a:cxn ang="0">
                      <a:pos x="157" y="368"/>
                    </a:cxn>
                    <a:cxn ang="0">
                      <a:pos x="19" y="368"/>
                    </a:cxn>
                    <a:cxn ang="0">
                      <a:pos x="0" y="401"/>
                    </a:cxn>
                    <a:cxn ang="0">
                      <a:pos x="3" y="342"/>
                    </a:cxn>
                    <a:cxn ang="0">
                      <a:pos x="124" y="352"/>
                    </a:cxn>
                    <a:cxn ang="0">
                      <a:pos x="124" y="0"/>
                    </a:cxn>
                  </a:cxnLst>
                  <a:rect l="0" t="0" r="r" b="b"/>
                  <a:pathLst>
                    <a:path w="164" h="401">
                      <a:moveTo>
                        <a:pt x="124" y="0"/>
                      </a:moveTo>
                      <a:lnTo>
                        <a:pt x="164" y="0"/>
                      </a:lnTo>
                      <a:lnTo>
                        <a:pt x="142" y="22"/>
                      </a:lnTo>
                      <a:lnTo>
                        <a:pt x="141" y="114"/>
                      </a:lnTo>
                      <a:lnTo>
                        <a:pt x="143" y="209"/>
                      </a:lnTo>
                      <a:lnTo>
                        <a:pt x="149" y="297"/>
                      </a:lnTo>
                      <a:lnTo>
                        <a:pt x="157" y="368"/>
                      </a:lnTo>
                      <a:lnTo>
                        <a:pt x="19" y="368"/>
                      </a:lnTo>
                      <a:lnTo>
                        <a:pt x="0" y="401"/>
                      </a:lnTo>
                      <a:lnTo>
                        <a:pt x="3" y="342"/>
                      </a:lnTo>
                      <a:lnTo>
                        <a:pt x="124" y="352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Freeform 156"/>
                <p:cNvSpPr>
                  <a:spLocks/>
                </p:cNvSpPr>
                <p:nvPr/>
              </p:nvSpPr>
              <p:spPr bwMode="auto">
                <a:xfrm>
                  <a:off x="1314" y="1159"/>
                  <a:ext cx="64" cy="154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59"/>
                    </a:cxn>
                    <a:cxn ang="0">
                      <a:pos x="19" y="461"/>
                    </a:cxn>
                    <a:cxn ang="0">
                      <a:pos x="19" y="384"/>
                    </a:cxn>
                    <a:cxn ang="0">
                      <a:pos x="20" y="65"/>
                    </a:cxn>
                    <a:cxn ang="0">
                      <a:pos x="193" y="38"/>
                    </a:cxn>
                    <a:cxn ang="0">
                      <a:pos x="193" y="12"/>
                    </a:cxn>
                    <a:cxn ang="0">
                      <a:pos x="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93" h="461">
                      <a:moveTo>
                        <a:pt x="0" y="42"/>
                      </a:moveTo>
                      <a:lnTo>
                        <a:pt x="0" y="459"/>
                      </a:lnTo>
                      <a:lnTo>
                        <a:pt x="19" y="461"/>
                      </a:lnTo>
                      <a:lnTo>
                        <a:pt x="19" y="384"/>
                      </a:lnTo>
                      <a:lnTo>
                        <a:pt x="20" y="65"/>
                      </a:lnTo>
                      <a:lnTo>
                        <a:pt x="193" y="38"/>
                      </a:lnTo>
                      <a:lnTo>
                        <a:pt x="193" y="12"/>
                      </a:lnTo>
                      <a:lnTo>
                        <a:pt x="4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1322" y="1177"/>
                  <a:ext cx="56" cy="128"/>
                </a:xfrm>
                <a:custGeom>
                  <a:avLst/>
                  <a:gdLst/>
                  <a:ahLst/>
                  <a:cxnLst>
                    <a:cxn ang="0">
                      <a:pos x="130" y="8"/>
                    </a:cxn>
                    <a:cxn ang="0">
                      <a:pos x="128" y="94"/>
                    </a:cxn>
                    <a:cxn ang="0">
                      <a:pos x="126" y="183"/>
                    </a:cxn>
                    <a:cxn ang="0">
                      <a:pos x="126" y="272"/>
                    </a:cxn>
                    <a:cxn ang="0">
                      <a:pos x="127" y="359"/>
                    </a:cxn>
                    <a:cxn ang="0">
                      <a:pos x="100" y="361"/>
                    </a:cxn>
                    <a:cxn ang="0">
                      <a:pos x="14" y="352"/>
                    </a:cxn>
                    <a:cxn ang="0">
                      <a:pos x="0" y="374"/>
                    </a:cxn>
                    <a:cxn ang="0">
                      <a:pos x="145" y="385"/>
                    </a:cxn>
                    <a:cxn ang="0">
                      <a:pos x="143" y="328"/>
                    </a:cxn>
                    <a:cxn ang="0">
                      <a:pos x="141" y="274"/>
                    </a:cxn>
                    <a:cxn ang="0">
                      <a:pos x="140" y="223"/>
                    </a:cxn>
                    <a:cxn ang="0">
                      <a:pos x="140" y="175"/>
                    </a:cxn>
                    <a:cxn ang="0">
                      <a:pos x="142" y="129"/>
                    </a:cxn>
                    <a:cxn ang="0">
                      <a:pos x="147" y="85"/>
                    </a:cxn>
                    <a:cxn ang="0">
                      <a:pos x="155" y="42"/>
                    </a:cxn>
                    <a:cxn ang="0">
                      <a:pos x="167" y="0"/>
                    </a:cxn>
                    <a:cxn ang="0">
                      <a:pos x="130" y="8"/>
                    </a:cxn>
                  </a:cxnLst>
                  <a:rect l="0" t="0" r="r" b="b"/>
                  <a:pathLst>
                    <a:path w="167" h="385">
                      <a:moveTo>
                        <a:pt x="130" y="8"/>
                      </a:moveTo>
                      <a:lnTo>
                        <a:pt x="128" y="94"/>
                      </a:lnTo>
                      <a:lnTo>
                        <a:pt x="126" y="183"/>
                      </a:lnTo>
                      <a:lnTo>
                        <a:pt x="126" y="272"/>
                      </a:lnTo>
                      <a:lnTo>
                        <a:pt x="127" y="359"/>
                      </a:lnTo>
                      <a:lnTo>
                        <a:pt x="100" y="361"/>
                      </a:lnTo>
                      <a:lnTo>
                        <a:pt x="14" y="352"/>
                      </a:lnTo>
                      <a:lnTo>
                        <a:pt x="0" y="374"/>
                      </a:lnTo>
                      <a:lnTo>
                        <a:pt x="145" y="385"/>
                      </a:lnTo>
                      <a:lnTo>
                        <a:pt x="143" y="328"/>
                      </a:lnTo>
                      <a:lnTo>
                        <a:pt x="141" y="274"/>
                      </a:lnTo>
                      <a:lnTo>
                        <a:pt x="140" y="223"/>
                      </a:lnTo>
                      <a:lnTo>
                        <a:pt x="140" y="175"/>
                      </a:lnTo>
                      <a:lnTo>
                        <a:pt x="142" y="129"/>
                      </a:lnTo>
                      <a:lnTo>
                        <a:pt x="147" y="85"/>
                      </a:lnTo>
                      <a:lnTo>
                        <a:pt x="155" y="42"/>
                      </a:lnTo>
                      <a:lnTo>
                        <a:pt x="167" y="0"/>
                      </a:lnTo>
                      <a:lnTo>
                        <a:pt x="130" y="8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1335" y="1186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9" y="2"/>
                    </a:cxn>
                    <a:cxn ang="0">
                      <a:pos x="23" y="6"/>
                    </a:cxn>
                    <a:cxn ang="0">
                      <a:pos x="26" y="12"/>
                    </a:cxn>
                    <a:cxn ang="0">
                      <a:pos x="28" y="21"/>
                    </a:cxn>
                    <a:cxn ang="0">
                      <a:pos x="26" y="29"/>
                    </a:cxn>
                    <a:cxn ang="0">
                      <a:pos x="23" y="36"/>
                    </a:cxn>
                    <a:cxn ang="0">
                      <a:pos x="19" y="40"/>
                    </a:cxn>
                    <a:cxn ang="0">
                      <a:pos x="14" y="42"/>
                    </a:cxn>
                    <a:cxn ang="0">
                      <a:pos x="9" y="40"/>
                    </a:cxn>
                    <a:cxn ang="0">
                      <a:pos x="4" y="36"/>
                    </a:cxn>
                    <a:cxn ang="0">
                      <a:pos x="1" y="29"/>
                    </a:cxn>
                    <a:cxn ang="0">
                      <a:pos x="0" y="21"/>
                    </a:cxn>
                    <a:cxn ang="0">
                      <a:pos x="1" y="12"/>
                    </a:cxn>
                    <a:cxn ang="0">
                      <a:pos x="4" y="6"/>
                    </a:cxn>
                    <a:cxn ang="0">
                      <a:pos x="9" y="2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8" h="42">
                      <a:moveTo>
                        <a:pt x="14" y="0"/>
                      </a:moveTo>
                      <a:lnTo>
                        <a:pt x="19" y="2"/>
                      </a:lnTo>
                      <a:lnTo>
                        <a:pt x="23" y="6"/>
                      </a:lnTo>
                      <a:lnTo>
                        <a:pt x="26" y="12"/>
                      </a:lnTo>
                      <a:lnTo>
                        <a:pt x="28" y="21"/>
                      </a:lnTo>
                      <a:lnTo>
                        <a:pt x="26" y="29"/>
                      </a:lnTo>
                      <a:lnTo>
                        <a:pt x="23" y="36"/>
                      </a:lnTo>
                      <a:lnTo>
                        <a:pt x="19" y="40"/>
                      </a:lnTo>
                      <a:lnTo>
                        <a:pt x="14" y="42"/>
                      </a:lnTo>
                      <a:lnTo>
                        <a:pt x="9" y="40"/>
                      </a:lnTo>
                      <a:lnTo>
                        <a:pt x="4" y="36"/>
                      </a:lnTo>
                      <a:lnTo>
                        <a:pt x="1" y="29"/>
                      </a:lnTo>
                      <a:lnTo>
                        <a:pt x="0" y="21"/>
                      </a:lnTo>
                      <a:lnTo>
                        <a:pt x="1" y="12"/>
                      </a:lnTo>
                      <a:lnTo>
                        <a:pt x="4" y="6"/>
                      </a:lnTo>
                      <a:lnTo>
                        <a:pt x="9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Freeform 159"/>
                <p:cNvSpPr>
                  <a:spLocks/>
                </p:cNvSpPr>
                <p:nvPr/>
              </p:nvSpPr>
              <p:spPr bwMode="auto">
                <a:xfrm>
                  <a:off x="1335" y="1215"/>
                  <a:ext cx="9" cy="15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9" y="3"/>
                    </a:cxn>
                    <a:cxn ang="0">
                      <a:pos x="23" y="7"/>
                    </a:cxn>
                    <a:cxn ang="0">
                      <a:pos x="26" y="13"/>
                    </a:cxn>
                    <a:cxn ang="0">
                      <a:pos x="28" y="22"/>
                    </a:cxn>
                    <a:cxn ang="0">
                      <a:pos x="26" y="30"/>
                    </a:cxn>
                    <a:cxn ang="0">
                      <a:pos x="23" y="36"/>
                    </a:cxn>
                    <a:cxn ang="0">
                      <a:pos x="19" y="41"/>
                    </a:cxn>
                    <a:cxn ang="0">
                      <a:pos x="14" y="43"/>
                    </a:cxn>
                    <a:cxn ang="0">
                      <a:pos x="9" y="41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0" y="22"/>
                    </a:cxn>
                    <a:cxn ang="0">
                      <a:pos x="1" y="13"/>
                    </a:cxn>
                    <a:cxn ang="0">
                      <a:pos x="4" y="7"/>
                    </a:cxn>
                    <a:cxn ang="0">
                      <a:pos x="9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8" h="43">
                      <a:moveTo>
                        <a:pt x="14" y="0"/>
                      </a:moveTo>
                      <a:lnTo>
                        <a:pt x="19" y="3"/>
                      </a:lnTo>
                      <a:lnTo>
                        <a:pt x="23" y="7"/>
                      </a:lnTo>
                      <a:lnTo>
                        <a:pt x="26" y="13"/>
                      </a:lnTo>
                      <a:lnTo>
                        <a:pt x="28" y="22"/>
                      </a:lnTo>
                      <a:lnTo>
                        <a:pt x="26" y="30"/>
                      </a:lnTo>
                      <a:lnTo>
                        <a:pt x="23" y="36"/>
                      </a:lnTo>
                      <a:lnTo>
                        <a:pt x="19" y="41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4" y="36"/>
                      </a:lnTo>
                      <a:lnTo>
                        <a:pt x="1" y="30"/>
                      </a:lnTo>
                      <a:lnTo>
                        <a:pt x="0" y="22"/>
                      </a:lnTo>
                      <a:lnTo>
                        <a:pt x="1" y="13"/>
                      </a:lnTo>
                      <a:lnTo>
                        <a:pt x="4" y="7"/>
                      </a:lnTo>
                      <a:lnTo>
                        <a:pt x="9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Freeform 160"/>
                <p:cNvSpPr>
                  <a:spLocks/>
                </p:cNvSpPr>
                <p:nvPr/>
              </p:nvSpPr>
              <p:spPr bwMode="auto">
                <a:xfrm>
                  <a:off x="1332" y="1185"/>
                  <a:ext cx="10" cy="1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0" y="3"/>
                    </a:cxn>
                    <a:cxn ang="0">
                      <a:pos x="24" y="7"/>
                    </a:cxn>
                    <a:cxn ang="0">
                      <a:pos x="27" y="13"/>
                    </a:cxn>
                    <a:cxn ang="0">
                      <a:pos x="28" y="22"/>
                    </a:cxn>
                    <a:cxn ang="0">
                      <a:pos x="27" y="30"/>
                    </a:cxn>
                    <a:cxn ang="0">
                      <a:pos x="24" y="36"/>
                    </a:cxn>
                    <a:cxn ang="0">
                      <a:pos x="20" y="41"/>
                    </a:cxn>
                    <a:cxn ang="0">
                      <a:pos x="13" y="43"/>
                    </a:cxn>
                    <a:cxn ang="0">
                      <a:pos x="8" y="41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0" y="22"/>
                    </a:cxn>
                    <a:cxn ang="0">
                      <a:pos x="1" y="13"/>
                    </a:cxn>
                    <a:cxn ang="0">
                      <a:pos x="4" y="7"/>
                    </a:cxn>
                    <a:cxn ang="0">
                      <a:pos x="8" y="3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8" h="43">
                      <a:moveTo>
                        <a:pt x="13" y="0"/>
                      </a:moveTo>
                      <a:lnTo>
                        <a:pt x="20" y="3"/>
                      </a:lnTo>
                      <a:lnTo>
                        <a:pt x="24" y="7"/>
                      </a:lnTo>
                      <a:lnTo>
                        <a:pt x="27" y="13"/>
                      </a:lnTo>
                      <a:lnTo>
                        <a:pt x="28" y="22"/>
                      </a:lnTo>
                      <a:lnTo>
                        <a:pt x="27" y="30"/>
                      </a:lnTo>
                      <a:lnTo>
                        <a:pt x="24" y="36"/>
                      </a:lnTo>
                      <a:lnTo>
                        <a:pt x="20" y="41"/>
                      </a:lnTo>
                      <a:lnTo>
                        <a:pt x="13" y="43"/>
                      </a:lnTo>
                      <a:lnTo>
                        <a:pt x="8" y="41"/>
                      </a:lnTo>
                      <a:lnTo>
                        <a:pt x="4" y="36"/>
                      </a:lnTo>
                      <a:lnTo>
                        <a:pt x="1" y="30"/>
                      </a:lnTo>
                      <a:lnTo>
                        <a:pt x="0" y="22"/>
                      </a:lnTo>
                      <a:lnTo>
                        <a:pt x="1" y="13"/>
                      </a:lnTo>
                      <a:lnTo>
                        <a:pt x="4" y="7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Freeform 161"/>
                <p:cNvSpPr>
                  <a:spLocks/>
                </p:cNvSpPr>
                <p:nvPr/>
              </p:nvSpPr>
              <p:spPr bwMode="auto">
                <a:xfrm>
                  <a:off x="1332" y="1215"/>
                  <a:ext cx="10" cy="1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0" y="2"/>
                    </a:cxn>
                    <a:cxn ang="0">
                      <a:pos x="24" y="7"/>
                    </a:cxn>
                    <a:cxn ang="0">
                      <a:pos x="27" y="13"/>
                    </a:cxn>
                    <a:cxn ang="0">
                      <a:pos x="28" y="21"/>
                    </a:cxn>
                    <a:cxn ang="0">
                      <a:pos x="27" y="30"/>
                    </a:cxn>
                    <a:cxn ang="0">
                      <a:pos x="24" y="36"/>
                    </a:cxn>
                    <a:cxn ang="0">
                      <a:pos x="20" y="41"/>
                    </a:cxn>
                    <a:cxn ang="0">
                      <a:pos x="13" y="43"/>
                    </a:cxn>
                    <a:cxn ang="0">
                      <a:pos x="8" y="41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0" y="21"/>
                    </a:cxn>
                    <a:cxn ang="0">
                      <a:pos x="1" y="13"/>
                    </a:cxn>
                    <a:cxn ang="0">
                      <a:pos x="4" y="7"/>
                    </a:cxn>
                    <a:cxn ang="0">
                      <a:pos x="8" y="2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8" h="43">
                      <a:moveTo>
                        <a:pt x="13" y="0"/>
                      </a:moveTo>
                      <a:lnTo>
                        <a:pt x="20" y="2"/>
                      </a:lnTo>
                      <a:lnTo>
                        <a:pt x="24" y="7"/>
                      </a:lnTo>
                      <a:lnTo>
                        <a:pt x="27" y="13"/>
                      </a:lnTo>
                      <a:lnTo>
                        <a:pt x="28" y="21"/>
                      </a:lnTo>
                      <a:lnTo>
                        <a:pt x="27" y="30"/>
                      </a:lnTo>
                      <a:lnTo>
                        <a:pt x="24" y="36"/>
                      </a:lnTo>
                      <a:lnTo>
                        <a:pt x="20" y="41"/>
                      </a:lnTo>
                      <a:lnTo>
                        <a:pt x="13" y="43"/>
                      </a:lnTo>
                      <a:lnTo>
                        <a:pt x="8" y="41"/>
                      </a:lnTo>
                      <a:lnTo>
                        <a:pt x="4" y="36"/>
                      </a:lnTo>
                      <a:lnTo>
                        <a:pt x="1" y="30"/>
                      </a:lnTo>
                      <a:lnTo>
                        <a:pt x="0" y="21"/>
                      </a:lnTo>
                      <a:lnTo>
                        <a:pt x="1" y="13"/>
                      </a:lnTo>
                      <a:lnTo>
                        <a:pt x="4" y="7"/>
                      </a:lnTo>
                      <a:lnTo>
                        <a:pt x="8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Freeform 162"/>
                <p:cNvSpPr>
                  <a:spLocks/>
                </p:cNvSpPr>
                <p:nvPr/>
              </p:nvSpPr>
              <p:spPr bwMode="auto">
                <a:xfrm>
                  <a:off x="1322" y="1059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0" y="2"/>
                    </a:cxn>
                    <a:cxn ang="0">
                      <a:pos x="31" y="4"/>
                    </a:cxn>
                    <a:cxn ang="0">
                      <a:pos x="30" y="6"/>
                    </a:cxn>
                    <a:cxn ang="0">
                      <a:pos x="26" y="9"/>
                    </a:cxn>
                    <a:cxn ang="0">
                      <a:pos x="22" y="11"/>
                    </a:cxn>
                    <a:cxn ang="0">
                      <a:pos x="16" y="12"/>
                    </a:cxn>
                    <a:cxn ang="0">
                      <a:pos x="10" y="12"/>
                    </a:cxn>
                    <a:cxn ang="0">
                      <a:pos x="5" y="11"/>
                    </a:cxn>
                    <a:cxn ang="0">
                      <a:pos x="1" y="10"/>
                    </a:cxn>
                    <a:cxn ang="0">
                      <a:pos x="0" y="7"/>
                    </a:cxn>
                    <a:cxn ang="0">
                      <a:pos x="1" y="5"/>
                    </a:cxn>
                    <a:cxn ang="0">
                      <a:pos x="4" y="3"/>
                    </a:cxn>
                    <a:cxn ang="0">
                      <a:pos x="9" y="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1" h="12">
                      <a:moveTo>
                        <a:pt x="15" y="0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0" y="6"/>
                      </a:lnTo>
                      <a:lnTo>
                        <a:pt x="26" y="9"/>
                      </a:lnTo>
                      <a:lnTo>
                        <a:pt x="22" y="11"/>
                      </a:lnTo>
                      <a:lnTo>
                        <a:pt x="16" y="12"/>
                      </a:lnTo>
                      <a:lnTo>
                        <a:pt x="10" y="12"/>
                      </a:lnTo>
                      <a:lnTo>
                        <a:pt x="5" y="11"/>
                      </a:lnTo>
                      <a:lnTo>
                        <a:pt x="1" y="10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4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Freeform 163"/>
                <p:cNvSpPr>
                  <a:spLocks/>
                </p:cNvSpPr>
                <p:nvPr/>
              </p:nvSpPr>
              <p:spPr bwMode="auto">
                <a:xfrm>
                  <a:off x="1342" y="1057"/>
                  <a:ext cx="10" cy="3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0" y="2"/>
                    </a:cxn>
                    <a:cxn ang="0">
                      <a:pos x="31" y="4"/>
                    </a:cxn>
                    <a:cxn ang="0">
                      <a:pos x="30" y="6"/>
                    </a:cxn>
                    <a:cxn ang="0">
                      <a:pos x="27" y="8"/>
                    </a:cxn>
                    <a:cxn ang="0">
                      <a:pos x="22" y="10"/>
                    </a:cxn>
                    <a:cxn ang="0">
                      <a:pos x="16" y="11"/>
                    </a:cxn>
                    <a:cxn ang="0">
                      <a:pos x="10" y="11"/>
                    </a:cxn>
                    <a:cxn ang="0">
                      <a:pos x="5" y="10"/>
                    </a:cxn>
                    <a:cxn ang="0">
                      <a:pos x="1" y="9"/>
                    </a:cxn>
                    <a:cxn ang="0">
                      <a:pos x="0" y="7"/>
                    </a:cxn>
                    <a:cxn ang="0">
                      <a:pos x="1" y="5"/>
                    </a:cxn>
                    <a:cxn ang="0">
                      <a:pos x="4" y="3"/>
                    </a:cxn>
                    <a:cxn ang="0">
                      <a:pos x="9" y="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1" h="11">
                      <a:moveTo>
                        <a:pt x="15" y="0"/>
                      </a:move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0" y="6"/>
                      </a:lnTo>
                      <a:lnTo>
                        <a:pt x="27" y="8"/>
                      </a:lnTo>
                      <a:lnTo>
                        <a:pt x="22" y="10"/>
                      </a:lnTo>
                      <a:lnTo>
                        <a:pt x="16" y="11"/>
                      </a:lnTo>
                      <a:lnTo>
                        <a:pt x="10" y="11"/>
                      </a:lnTo>
                      <a:lnTo>
                        <a:pt x="5" y="10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4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Freeform 164"/>
                <p:cNvSpPr>
                  <a:spLocks/>
                </p:cNvSpPr>
                <p:nvPr/>
              </p:nvSpPr>
              <p:spPr bwMode="auto">
                <a:xfrm>
                  <a:off x="1361" y="1056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2" y="0"/>
                    </a:cxn>
                    <a:cxn ang="0">
                      <a:pos x="27" y="0"/>
                    </a:cxn>
                    <a:cxn ang="0">
                      <a:pos x="30" y="2"/>
                    </a:cxn>
                    <a:cxn ang="0">
                      <a:pos x="31" y="4"/>
                    </a:cxn>
                    <a:cxn ang="0">
                      <a:pos x="30" y="6"/>
                    </a:cxn>
                    <a:cxn ang="0">
                      <a:pos x="27" y="8"/>
                    </a:cxn>
                    <a:cxn ang="0">
                      <a:pos x="23" y="10"/>
                    </a:cxn>
                    <a:cxn ang="0">
                      <a:pos x="16" y="11"/>
                    </a:cxn>
                    <a:cxn ang="0">
                      <a:pos x="10" y="11"/>
                    </a:cxn>
                    <a:cxn ang="0">
                      <a:pos x="6" y="10"/>
                    </a:cxn>
                    <a:cxn ang="0">
                      <a:pos x="3" y="9"/>
                    </a:cxn>
                    <a:cxn ang="0">
                      <a:pos x="0" y="7"/>
                    </a:cxn>
                    <a:cxn ang="0">
                      <a:pos x="1" y="5"/>
                    </a:cxn>
                    <a:cxn ang="0">
                      <a:pos x="5" y="3"/>
                    </a:cxn>
                    <a:cxn ang="0">
                      <a:pos x="9" y="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1" h="11">
                      <a:moveTo>
                        <a:pt x="15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0" y="6"/>
                      </a:lnTo>
                      <a:lnTo>
                        <a:pt x="27" y="8"/>
                      </a:lnTo>
                      <a:lnTo>
                        <a:pt x="23" y="10"/>
                      </a:lnTo>
                      <a:lnTo>
                        <a:pt x="16" y="11"/>
                      </a:lnTo>
                      <a:lnTo>
                        <a:pt x="10" y="11"/>
                      </a:lnTo>
                      <a:lnTo>
                        <a:pt x="6" y="10"/>
                      </a:lnTo>
                      <a:lnTo>
                        <a:pt x="3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Freeform 165"/>
                <p:cNvSpPr>
                  <a:spLocks/>
                </p:cNvSpPr>
                <p:nvPr/>
              </p:nvSpPr>
              <p:spPr bwMode="auto">
                <a:xfrm>
                  <a:off x="1324" y="1060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20" y="2"/>
                    </a:cxn>
                    <a:cxn ang="0">
                      <a:pos x="21" y="3"/>
                    </a:cxn>
                    <a:cxn ang="0">
                      <a:pos x="21" y="4"/>
                    </a:cxn>
                    <a:cxn ang="0">
                      <a:pos x="19" y="7"/>
                    </a:cxn>
                    <a:cxn ang="0">
                      <a:pos x="15" y="8"/>
                    </a:cxn>
                    <a:cxn ang="0">
                      <a:pos x="11" y="9"/>
                    </a:cxn>
                    <a:cxn ang="0">
                      <a:pos x="7" y="9"/>
                    </a:cxn>
                    <a:cxn ang="0">
                      <a:pos x="4" y="8"/>
                    </a:cxn>
                    <a:cxn ang="0">
                      <a:pos x="1" y="7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7" y="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1" h="9">
                      <a:moveTo>
                        <a:pt x="11" y="0"/>
                      </a:move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3"/>
                      </a:lnTo>
                      <a:lnTo>
                        <a:pt x="21" y="4"/>
                      </a:lnTo>
                      <a:lnTo>
                        <a:pt x="19" y="7"/>
                      </a:lnTo>
                      <a:lnTo>
                        <a:pt x="15" y="8"/>
                      </a:lnTo>
                      <a:lnTo>
                        <a:pt x="11" y="9"/>
                      </a:lnTo>
                      <a:lnTo>
                        <a:pt x="7" y="9"/>
                      </a:lnTo>
                      <a:lnTo>
                        <a:pt x="4" y="8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3F4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Freeform 166"/>
                <p:cNvSpPr>
                  <a:spLocks/>
                </p:cNvSpPr>
                <p:nvPr/>
              </p:nvSpPr>
              <p:spPr bwMode="auto">
                <a:xfrm>
                  <a:off x="1343" y="1057"/>
                  <a:ext cx="8" cy="3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9" y="1"/>
                    </a:cxn>
                    <a:cxn ang="0">
                      <a:pos x="22" y="2"/>
                    </a:cxn>
                    <a:cxn ang="0">
                      <a:pos x="23" y="3"/>
                    </a:cxn>
                    <a:cxn ang="0">
                      <a:pos x="22" y="5"/>
                    </a:cxn>
                    <a:cxn ang="0">
                      <a:pos x="19" y="7"/>
                    </a:cxn>
                    <a:cxn ang="0">
                      <a:pos x="16" y="8"/>
                    </a:cxn>
                    <a:cxn ang="0">
                      <a:pos x="12" y="8"/>
                    </a:cxn>
                    <a:cxn ang="0">
                      <a:pos x="8" y="8"/>
                    </a:cxn>
                    <a:cxn ang="0">
                      <a:pos x="4" y="8"/>
                    </a:cxn>
                    <a:cxn ang="0">
                      <a:pos x="1" y="7"/>
                    </a:cxn>
                    <a:cxn ang="0">
                      <a:pos x="0" y="5"/>
                    </a:cxn>
                    <a:cxn ang="0">
                      <a:pos x="1" y="4"/>
                    </a:cxn>
                    <a:cxn ang="0">
                      <a:pos x="4" y="2"/>
                    </a:cxn>
                    <a:cxn ang="0">
                      <a:pos x="7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3" h="8">
                      <a:moveTo>
                        <a:pt x="11" y="0"/>
                      </a:moveTo>
                      <a:lnTo>
                        <a:pt x="15" y="0"/>
                      </a:lnTo>
                      <a:lnTo>
                        <a:pt x="19" y="1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2" y="5"/>
                      </a:lnTo>
                      <a:lnTo>
                        <a:pt x="19" y="7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3A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Freeform 167"/>
                <p:cNvSpPr>
                  <a:spLocks/>
                </p:cNvSpPr>
                <p:nvPr/>
              </p:nvSpPr>
              <p:spPr bwMode="auto">
                <a:xfrm>
                  <a:off x="1363" y="1057"/>
                  <a:ext cx="8" cy="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1" y="1"/>
                    </a:cxn>
                    <a:cxn ang="0">
                      <a:pos x="22" y="3"/>
                    </a:cxn>
                    <a:cxn ang="0">
                      <a:pos x="21" y="4"/>
                    </a:cxn>
                    <a:cxn ang="0">
                      <a:pos x="19" y="6"/>
                    </a:cxn>
                    <a:cxn ang="0">
                      <a:pos x="16" y="7"/>
                    </a:cxn>
                    <a:cxn ang="0">
                      <a:pos x="11" y="7"/>
                    </a:cxn>
                    <a:cxn ang="0">
                      <a:pos x="7" y="7"/>
                    </a:cxn>
                    <a:cxn ang="0">
                      <a:pos x="3" y="7"/>
                    </a:cxn>
                    <a:cxn ang="0">
                      <a:pos x="1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3" y="1"/>
                    </a:cxn>
                    <a:cxn ang="0">
                      <a:pos x="6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2" h="7">
                      <a:moveTo>
                        <a:pt x="10" y="0"/>
                      </a:move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2" y="3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6" y="7"/>
                      </a:lnTo>
                      <a:lnTo>
                        <a:pt x="11" y="7"/>
                      </a:ln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D6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Freeform 168"/>
                <p:cNvSpPr>
                  <a:spLocks/>
                </p:cNvSpPr>
                <p:nvPr/>
              </p:nvSpPr>
              <p:spPr bwMode="auto">
                <a:xfrm>
                  <a:off x="1326" y="1323"/>
                  <a:ext cx="59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7" y="17"/>
                    </a:cxn>
                    <a:cxn ang="0">
                      <a:pos x="177" y="60"/>
                    </a:cxn>
                    <a:cxn ang="0">
                      <a:pos x="0" y="3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7" h="60">
                      <a:moveTo>
                        <a:pt x="0" y="0"/>
                      </a:moveTo>
                      <a:lnTo>
                        <a:pt x="177" y="17"/>
                      </a:lnTo>
                      <a:lnTo>
                        <a:pt x="177" y="60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Freeform 169"/>
                <p:cNvSpPr>
                  <a:spLocks/>
                </p:cNvSpPr>
                <p:nvPr/>
              </p:nvSpPr>
              <p:spPr bwMode="auto">
                <a:xfrm>
                  <a:off x="1613" y="995"/>
                  <a:ext cx="20" cy="235"/>
                </a:xfrm>
                <a:custGeom>
                  <a:avLst/>
                  <a:gdLst/>
                  <a:ahLst/>
                  <a:cxnLst>
                    <a:cxn ang="0">
                      <a:pos x="0" y="702"/>
                    </a:cxn>
                    <a:cxn ang="0">
                      <a:pos x="60" y="707"/>
                    </a:cxn>
                    <a:cxn ang="0">
                      <a:pos x="14" y="688"/>
                    </a:cxn>
                    <a:cxn ang="0">
                      <a:pos x="15" y="517"/>
                    </a:cxn>
                    <a:cxn ang="0">
                      <a:pos x="19" y="343"/>
                    </a:cxn>
                    <a:cxn ang="0">
                      <a:pos x="24" y="170"/>
                    </a:cxn>
                    <a:cxn ang="0">
                      <a:pos x="33" y="0"/>
                    </a:cxn>
                    <a:cxn ang="0">
                      <a:pos x="9" y="19"/>
                    </a:cxn>
                    <a:cxn ang="0">
                      <a:pos x="8" y="189"/>
                    </a:cxn>
                    <a:cxn ang="0">
                      <a:pos x="4" y="360"/>
                    </a:cxn>
                    <a:cxn ang="0">
                      <a:pos x="0" y="531"/>
                    </a:cxn>
                    <a:cxn ang="0">
                      <a:pos x="0" y="702"/>
                    </a:cxn>
                  </a:cxnLst>
                  <a:rect l="0" t="0" r="r" b="b"/>
                  <a:pathLst>
                    <a:path w="60" h="707">
                      <a:moveTo>
                        <a:pt x="0" y="702"/>
                      </a:moveTo>
                      <a:lnTo>
                        <a:pt x="60" y="707"/>
                      </a:lnTo>
                      <a:lnTo>
                        <a:pt x="14" y="688"/>
                      </a:lnTo>
                      <a:lnTo>
                        <a:pt x="15" y="517"/>
                      </a:lnTo>
                      <a:lnTo>
                        <a:pt x="19" y="343"/>
                      </a:lnTo>
                      <a:lnTo>
                        <a:pt x="24" y="170"/>
                      </a:lnTo>
                      <a:lnTo>
                        <a:pt x="33" y="0"/>
                      </a:lnTo>
                      <a:lnTo>
                        <a:pt x="9" y="19"/>
                      </a:lnTo>
                      <a:lnTo>
                        <a:pt x="8" y="189"/>
                      </a:lnTo>
                      <a:lnTo>
                        <a:pt x="4" y="360"/>
                      </a:lnTo>
                      <a:lnTo>
                        <a:pt x="0" y="531"/>
                      </a:lnTo>
                      <a:lnTo>
                        <a:pt x="0" y="702"/>
                      </a:lnTo>
                      <a:close/>
                    </a:path>
                  </a:pathLst>
                </a:custGeom>
                <a:solidFill>
                  <a:srgbClr val="E0D1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Freeform 170"/>
                <p:cNvSpPr>
                  <a:spLocks/>
                </p:cNvSpPr>
                <p:nvPr/>
              </p:nvSpPr>
              <p:spPr bwMode="auto">
                <a:xfrm>
                  <a:off x="1650" y="1240"/>
                  <a:ext cx="98" cy="152"/>
                </a:xfrm>
                <a:custGeom>
                  <a:avLst/>
                  <a:gdLst/>
                  <a:ahLst/>
                  <a:cxnLst>
                    <a:cxn ang="0">
                      <a:pos x="37" y="6"/>
                    </a:cxn>
                    <a:cxn ang="0">
                      <a:pos x="144" y="0"/>
                    </a:cxn>
                    <a:cxn ang="0">
                      <a:pos x="256" y="12"/>
                    </a:cxn>
                    <a:cxn ang="0">
                      <a:pos x="269" y="68"/>
                    </a:cxn>
                    <a:cxn ang="0">
                      <a:pos x="278" y="120"/>
                    </a:cxn>
                    <a:cxn ang="0">
                      <a:pos x="285" y="168"/>
                    </a:cxn>
                    <a:cxn ang="0">
                      <a:pos x="289" y="216"/>
                    </a:cxn>
                    <a:cxn ang="0">
                      <a:pos x="291" y="265"/>
                    </a:cxn>
                    <a:cxn ang="0">
                      <a:pos x="293" y="313"/>
                    </a:cxn>
                    <a:cxn ang="0">
                      <a:pos x="293" y="365"/>
                    </a:cxn>
                    <a:cxn ang="0">
                      <a:pos x="293" y="421"/>
                    </a:cxn>
                    <a:cxn ang="0">
                      <a:pos x="169" y="456"/>
                    </a:cxn>
                    <a:cxn ang="0">
                      <a:pos x="0" y="429"/>
                    </a:cxn>
                    <a:cxn ang="0">
                      <a:pos x="0" y="306"/>
                    </a:cxn>
                    <a:cxn ang="0">
                      <a:pos x="16" y="103"/>
                    </a:cxn>
                    <a:cxn ang="0">
                      <a:pos x="37" y="6"/>
                    </a:cxn>
                  </a:cxnLst>
                  <a:rect l="0" t="0" r="r" b="b"/>
                  <a:pathLst>
                    <a:path w="293" h="456">
                      <a:moveTo>
                        <a:pt x="37" y="6"/>
                      </a:moveTo>
                      <a:lnTo>
                        <a:pt x="144" y="0"/>
                      </a:lnTo>
                      <a:lnTo>
                        <a:pt x="256" y="12"/>
                      </a:lnTo>
                      <a:lnTo>
                        <a:pt x="269" y="68"/>
                      </a:lnTo>
                      <a:lnTo>
                        <a:pt x="278" y="120"/>
                      </a:lnTo>
                      <a:lnTo>
                        <a:pt x="285" y="168"/>
                      </a:lnTo>
                      <a:lnTo>
                        <a:pt x="289" y="216"/>
                      </a:lnTo>
                      <a:lnTo>
                        <a:pt x="291" y="265"/>
                      </a:lnTo>
                      <a:lnTo>
                        <a:pt x="293" y="313"/>
                      </a:lnTo>
                      <a:lnTo>
                        <a:pt x="293" y="365"/>
                      </a:lnTo>
                      <a:lnTo>
                        <a:pt x="293" y="421"/>
                      </a:lnTo>
                      <a:lnTo>
                        <a:pt x="169" y="456"/>
                      </a:lnTo>
                      <a:lnTo>
                        <a:pt x="0" y="429"/>
                      </a:lnTo>
                      <a:lnTo>
                        <a:pt x="0" y="306"/>
                      </a:lnTo>
                      <a:lnTo>
                        <a:pt x="16" y="103"/>
                      </a:lnTo>
                      <a:lnTo>
                        <a:pt x="37" y="6"/>
                      </a:lnTo>
                      <a:close/>
                    </a:path>
                  </a:pathLst>
                </a:custGeom>
                <a:solidFill>
                  <a:srgbClr val="3335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Freeform 171"/>
                <p:cNvSpPr>
                  <a:spLocks/>
                </p:cNvSpPr>
                <p:nvPr/>
              </p:nvSpPr>
              <p:spPr bwMode="auto">
                <a:xfrm>
                  <a:off x="1650" y="1256"/>
                  <a:ext cx="59" cy="118"/>
                </a:xfrm>
                <a:custGeom>
                  <a:avLst/>
                  <a:gdLst/>
                  <a:ahLst/>
                  <a:cxnLst>
                    <a:cxn ang="0">
                      <a:pos x="26" y="4"/>
                    </a:cxn>
                    <a:cxn ang="0">
                      <a:pos x="91" y="0"/>
                    </a:cxn>
                    <a:cxn ang="0">
                      <a:pos x="171" y="6"/>
                    </a:cxn>
                    <a:cxn ang="0">
                      <a:pos x="177" y="94"/>
                    </a:cxn>
                    <a:cxn ang="0">
                      <a:pos x="178" y="185"/>
                    </a:cxn>
                    <a:cxn ang="0">
                      <a:pos x="177" y="274"/>
                    </a:cxn>
                    <a:cxn ang="0">
                      <a:pos x="171" y="355"/>
                    </a:cxn>
                    <a:cxn ang="0">
                      <a:pos x="161" y="355"/>
                    </a:cxn>
                    <a:cxn ang="0">
                      <a:pos x="149" y="355"/>
                    </a:cxn>
                    <a:cxn ang="0">
                      <a:pos x="139" y="355"/>
                    </a:cxn>
                    <a:cxn ang="0">
                      <a:pos x="127" y="355"/>
                    </a:cxn>
                    <a:cxn ang="0">
                      <a:pos x="116" y="354"/>
                    </a:cxn>
                    <a:cxn ang="0">
                      <a:pos x="105" y="353"/>
                    </a:cxn>
                    <a:cxn ang="0">
                      <a:pos x="94" y="353"/>
                    </a:cxn>
                    <a:cxn ang="0">
                      <a:pos x="83" y="352"/>
                    </a:cxn>
                    <a:cxn ang="0">
                      <a:pos x="72" y="351"/>
                    </a:cxn>
                    <a:cxn ang="0">
                      <a:pos x="61" y="350"/>
                    </a:cxn>
                    <a:cxn ang="0">
                      <a:pos x="51" y="348"/>
                    </a:cxn>
                    <a:cxn ang="0">
                      <a:pos x="40" y="347"/>
                    </a:cxn>
                    <a:cxn ang="0">
                      <a:pos x="30" y="346"/>
                    </a:cxn>
                    <a:cxn ang="0">
                      <a:pos x="19" y="345"/>
                    </a:cxn>
                    <a:cxn ang="0">
                      <a:pos x="10" y="344"/>
                    </a:cxn>
                    <a:cxn ang="0">
                      <a:pos x="0" y="342"/>
                    </a:cxn>
                    <a:cxn ang="0">
                      <a:pos x="0" y="253"/>
                    </a:cxn>
                    <a:cxn ang="0">
                      <a:pos x="2" y="173"/>
                    </a:cxn>
                    <a:cxn ang="0">
                      <a:pos x="10" y="93"/>
                    </a:cxn>
                    <a:cxn ang="0">
                      <a:pos x="26" y="4"/>
                    </a:cxn>
                  </a:cxnLst>
                  <a:rect l="0" t="0" r="r" b="b"/>
                  <a:pathLst>
                    <a:path w="178" h="355">
                      <a:moveTo>
                        <a:pt x="26" y="4"/>
                      </a:moveTo>
                      <a:lnTo>
                        <a:pt x="91" y="0"/>
                      </a:lnTo>
                      <a:lnTo>
                        <a:pt x="171" y="6"/>
                      </a:lnTo>
                      <a:lnTo>
                        <a:pt x="177" y="94"/>
                      </a:lnTo>
                      <a:lnTo>
                        <a:pt x="178" y="185"/>
                      </a:lnTo>
                      <a:lnTo>
                        <a:pt x="177" y="274"/>
                      </a:lnTo>
                      <a:lnTo>
                        <a:pt x="171" y="355"/>
                      </a:lnTo>
                      <a:lnTo>
                        <a:pt x="161" y="355"/>
                      </a:lnTo>
                      <a:lnTo>
                        <a:pt x="149" y="355"/>
                      </a:lnTo>
                      <a:lnTo>
                        <a:pt x="139" y="355"/>
                      </a:lnTo>
                      <a:lnTo>
                        <a:pt x="127" y="355"/>
                      </a:lnTo>
                      <a:lnTo>
                        <a:pt x="116" y="354"/>
                      </a:lnTo>
                      <a:lnTo>
                        <a:pt x="105" y="353"/>
                      </a:lnTo>
                      <a:lnTo>
                        <a:pt x="94" y="353"/>
                      </a:lnTo>
                      <a:lnTo>
                        <a:pt x="83" y="352"/>
                      </a:lnTo>
                      <a:lnTo>
                        <a:pt x="72" y="351"/>
                      </a:lnTo>
                      <a:lnTo>
                        <a:pt x="61" y="350"/>
                      </a:lnTo>
                      <a:lnTo>
                        <a:pt x="51" y="348"/>
                      </a:lnTo>
                      <a:lnTo>
                        <a:pt x="40" y="347"/>
                      </a:lnTo>
                      <a:lnTo>
                        <a:pt x="30" y="346"/>
                      </a:lnTo>
                      <a:lnTo>
                        <a:pt x="19" y="345"/>
                      </a:lnTo>
                      <a:lnTo>
                        <a:pt x="10" y="344"/>
                      </a:lnTo>
                      <a:lnTo>
                        <a:pt x="0" y="342"/>
                      </a:lnTo>
                      <a:lnTo>
                        <a:pt x="0" y="253"/>
                      </a:lnTo>
                      <a:lnTo>
                        <a:pt x="2" y="173"/>
                      </a:lnTo>
                      <a:lnTo>
                        <a:pt x="10" y="93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Freeform 172"/>
                <p:cNvSpPr>
                  <a:spLocks/>
                </p:cNvSpPr>
                <p:nvPr/>
              </p:nvSpPr>
              <p:spPr bwMode="auto">
                <a:xfrm>
                  <a:off x="1650" y="1256"/>
                  <a:ext cx="57" cy="111"/>
                </a:xfrm>
                <a:custGeom>
                  <a:avLst/>
                  <a:gdLst/>
                  <a:ahLst/>
                  <a:cxnLst>
                    <a:cxn ang="0">
                      <a:pos x="25" y="4"/>
                    </a:cxn>
                    <a:cxn ang="0">
                      <a:pos x="33" y="4"/>
                    </a:cxn>
                    <a:cxn ang="0">
                      <a:pos x="40" y="3"/>
                    </a:cxn>
                    <a:cxn ang="0">
                      <a:pos x="49" y="3"/>
                    </a:cxn>
                    <a:cxn ang="0">
                      <a:pos x="56" y="2"/>
                    </a:cxn>
                    <a:cxn ang="0">
                      <a:pos x="65" y="1"/>
                    </a:cxn>
                    <a:cxn ang="0">
                      <a:pos x="72" y="1"/>
                    </a:cxn>
                    <a:cxn ang="0">
                      <a:pos x="81" y="0"/>
                    </a:cxn>
                    <a:cxn ang="0">
                      <a:pos x="88" y="0"/>
                    </a:cxn>
                    <a:cxn ang="0">
                      <a:pos x="98" y="1"/>
                    </a:cxn>
                    <a:cxn ang="0">
                      <a:pos x="107" y="1"/>
                    </a:cxn>
                    <a:cxn ang="0">
                      <a:pos x="117" y="2"/>
                    </a:cxn>
                    <a:cxn ang="0">
                      <a:pos x="127" y="3"/>
                    </a:cxn>
                    <a:cxn ang="0">
                      <a:pos x="137" y="4"/>
                    </a:cxn>
                    <a:cxn ang="0">
                      <a:pos x="146" y="4"/>
                    </a:cxn>
                    <a:cxn ang="0">
                      <a:pos x="156" y="5"/>
                    </a:cxn>
                    <a:cxn ang="0">
                      <a:pos x="165" y="6"/>
                    </a:cxn>
                    <a:cxn ang="0">
                      <a:pos x="169" y="89"/>
                    </a:cxn>
                    <a:cxn ang="0">
                      <a:pos x="170" y="174"/>
                    </a:cxn>
                    <a:cxn ang="0">
                      <a:pos x="169" y="258"/>
                    </a:cxn>
                    <a:cxn ang="0">
                      <a:pos x="165" y="334"/>
                    </a:cxn>
                    <a:cxn ang="0">
                      <a:pos x="144" y="334"/>
                    </a:cxn>
                    <a:cxn ang="0">
                      <a:pos x="123" y="333"/>
                    </a:cxn>
                    <a:cxn ang="0">
                      <a:pos x="102" y="332"/>
                    </a:cxn>
                    <a:cxn ang="0">
                      <a:pos x="81" y="330"/>
                    </a:cxn>
                    <a:cxn ang="0">
                      <a:pos x="59" y="329"/>
                    </a:cxn>
                    <a:cxn ang="0">
                      <a:pos x="39" y="327"/>
                    </a:cxn>
                    <a:cxn ang="0">
                      <a:pos x="19" y="324"/>
                    </a:cxn>
                    <a:cxn ang="0">
                      <a:pos x="0" y="322"/>
                    </a:cxn>
                    <a:cxn ang="0">
                      <a:pos x="0" y="238"/>
                    </a:cxn>
                    <a:cxn ang="0">
                      <a:pos x="2" y="163"/>
                    </a:cxn>
                    <a:cxn ang="0">
                      <a:pos x="10" y="88"/>
                    </a:cxn>
                    <a:cxn ang="0">
                      <a:pos x="25" y="4"/>
                    </a:cxn>
                  </a:cxnLst>
                  <a:rect l="0" t="0" r="r" b="b"/>
                  <a:pathLst>
                    <a:path w="170" h="334">
                      <a:moveTo>
                        <a:pt x="25" y="4"/>
                      </a:moveTo>
                      <a:lnTo>
                        <a:pt x="33" y="4"/>
                      </a:lnTo>
                      <a:lnTo>
                        <a:pt x="40" y="3"/>
                      </a:lnTo>
                      <a:lnTo>
                        <a:pt x="49" y="3"/>
                      </a:lnTo>
                      <a:lnTo>
                        <a:pt x="56" y="2"/>
                      </a:lnTo>
                      <a:lnTo>
                        <a:pt x="65" y="1"/>
                      </a:lnTo>
                      <a:lnTo>
                        <a:pt x="72" y="1"/>
                      </a:lnTo>
                      <a:lnTo>
                        <a:pt x="81" y="0"/>
                      </a:lnTo>
                      <a:lnTo>
                        <a:pt x="88" y="0"/>
                      </a:lnTo>
                      <a:lnTo>
                        <a:pt x="98" y="1"/>
                      </a:lnTo>
                      <a:lnTo>
                        <a:pt x="107" y="1"/>
                      </a:lnTo>
                      <a:lnTo>
                        <a:pt x="117" y="2"/>
                      </a:lnTo>
                      <a:lnTo>
                        <a:pt x="127" y="3"/>
                      </a:lnTo>
                      <a:lnTo>
                        <a:pt x="137" y="4"/>
                      </a:lnTo>
                      <a:lnTo>
                        <a:pt x="146" y="4"/>
                      </a:lnTo>
                      <a:lnTo>
                        <a:pt x="156" y="5"/>
                      </a:lnTo>
                      <a:lnTo>
                        <a:pt x="165" y="6"/>
                      </a:lnTo>
                      <a:lnTo>
                        <a:pt x="169" y="89"/>
                      </a:lnTo>
                      <a:lnTo>
                        <a:pt x="170" y="174"/>
                      </a:lnTo>
                      <a:lnTo>
                        <a:pt x="169" y="258"/>
                      </a:lnTo>
                      <a:lnTo>
                        <a:pt x="165" y="334"/>
                      </a:lnTo>
                      <a:lnTo>
                        <a:pt x="144" y="334"/>
                      </a:lnTo>
                      <a:lnTo>
                        <a:pt x="123" y="333"/>
                      </a:lnTo>
                      <a:lnTo>
                        <a:pt x="102" y="332"/>
                      </a:lnTo>
                      <a:lnTo>
                        <a:pt x="81" y="330"/>
                      </a:lnTo>
                      <a:lnTo>
                        <a:pt x="59" y="329"/>
                      </a:lnTo>
                      <a:lnTo>
                        <a:pt x="39" y="327"/>
                      </a:lnTo>
                      <a:lnTo>
                        <a:pt x="19" y="324"/>
                      </a:lnTo>
                      <a:lnTo>
                        <a:pt x="0" y="322"/>
                      </a:lnTo>
                      <a:lnTo>
                        <a:pt x="0" y="238"/>
                      </a:lnTo>
                      <a:lnTo>
                        <a:pt x="2" y="163"/>
                      </a:lnTo>
                      <a:lnTo>
                        <a:pt x="10" y="88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9B7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Freeform 173"/>
                <p:cNvSpPr>
                  <a:spLocks/>
                </p:cNvSpPr>
                <p:nvPr/>
              </p:nvSpPr>
              <p:spPr bwMode="auto">
                <a:xfrm>
                  <a:off x="1651" y="1256"/>
                  <a:ext cx="55" cy="104"/>
                </a:xfrm>
                <a:custGeom>
                  <a:avLst/>
                  <a:gdLst/>
                  <a:ahLst/>
                  <a:cxnLst>
                    <a:cxn ang="0">
                      <a:pos x="24" y="4"/>
                    </a:cxn>
                    <a:cxn ang="0">
                      <a:pos x="31" y="4"/>
                    </a:cxn>
                    <a:cxn ang="0">
                      <a:pos x="39" y="3"/>
                    </a:cxn>
                    <a:cxn ang="0">
                      <a:pos x="47" y="3"/>
                    </a:cxn>
                    <a:cxn ang="0">
                      <a:pos x="54" y="2"/>
                    </a:cxn>
                    <a:cxn ang="0">
                      <a:pos x="63" y="1"/>
                    </a:cxn>
                    <a:cxn ang="0">
                      <a:pos x="70" y="1"/>
                    </a:cxn>
                    <a:cxn ang="0">
                      <a:pos x="78" y="0"/>
                    </a:cxn>
                    <a:cxn ang="0">
                      <a:pos x="85" y="0"/>
                    </a:cxn>
                    <a:cxn ang="0">
                      <a:pos x="94" y="1"/>
                    </a:cxn>
                    <a:cxn ang="0">
                      <a:pos x="103" y="1"/>
                    </a:cxn>
                    <a:cxn ang="0">
                      <a:pos x="112" y="2"/>
                    </a:cxn>
                    <a:cxn ang="0">
                      <a:pos x="122" y="3"/>
                    </a:cxn>
                    <a:cxn ang="0">
                      <a:pos x="131" y="4"/>
                    </a:cxn>
                    <a:cxn ang="0">
                      <a:pos x="141" y="4"/>
                    </a:cxn>
                    <a:cxn ang="0">
                      <a:pos x="149" y="5"/>
                    </a:cxn>
                    <a:cxn ang="0">
                      <a:pos x="159" y="6"/>
                    </a:cxn>
                    <a:cxn ang="0">
                      <a:pos x="163" y="83"/>
                    </a:cxn>
                    <a:cxn ang="0">
                      <a:pos x="164" y="163"/>
                    </a:cxn>
                    <a:cxn ang="0">
                      <a:pos x="163" y="241"/>
                    </a:cxn>
                    <a:cxn ang="0">
                      <a:pos x="159" y="312"/>
                    </a:cxn>
                    <a:cxn ang="0">
                      <a:pos x="139" y="312"/>
                    </a:cxn>
                    <a:cxn ang="0">
                      <a:pos x="119" y="312"/>
                    </a:cxn>
                    <a:cxn ang="0">
                      <a:pos x="99" y="311"/>
                    </a:cxn>
                    <a:cxn ang="0">
                      <a:pos x="79" y="309"/>
                    </a:cxn>
                    <a:cxn ang="0">
                      <a:pos x="57" y="307"/>
                    </a:cxn>
                    <a:cxn ang="0">
                      <a:pos x="38" y="305"/>
                    </a:cxn>
                    <a:cxn ang="0">
                      <a:pos x="19" y="303"/>
                    </a:cxn>
                    <a:cxn ang="0">
                      <a:pos x="0" y="301"/>
                    </a:cxn>
                    <a:cxn ang="0">
                      <a:pos x="0" y="223"/>
                    </a:cxn>
                    <a:cxn ang="0">
                      <a:pos x="2" y="152"/>
                    </a:cxn>
                    <a:cxn ang="0">
                      <a:pos x="9" y="82"/>
                    </a:cxn>
                    <a:cxn ang="0">
                      <a:pos x="24" y="4"/>
                    </a:cxn>
                  </a:cxnLst>
                  <a:rect l="0" t="0" r="r" b="b"/>
                  <a:pathLst>
                    <a:path w="164" h="312">
                      <a:moveTo>
                        <a:pt x="24" y="4"/>
                      </a:moveTo>
                      <a:lnTo>
                        <a:pt x="31" y="4"/>
                      </a:lnTo>
                      <a:lnTo>
                        <a:pt x="39" y="3"/>
                      </a:lnTo>
                      <a:lnTo>
                        <a:pt x="47" y="3"/>
                      </a:lnTo>
                      <a:lnTo>
                        <a:pt x="54" y="2"/>
                      </a:lnTo>
                      <a:lnTo>
                        <a:pt x="63" y="1"/>
                      </a:lnTo>
                      <a:lnTo>
                        <a:pt x="70" y="1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94" y="1"/>
                      </a:lnTo>
                      <a:lnTo>
                        <a:pt x="103" y="1"/>
                      </a:lnTo>
                      <a:lnTo>
                        <a:pt x="112" y="2"/>
                      </a:lnTo>
                      <a:lnTo>
                        <a:pt x="122" y="3"/>
                      </a:lnTo>
                      <a:lnTo>
                        <a:pt x="131" y="4"/>
                      </a:lnTo>
                      <a:lnTo>
                        <a:pt x="141" y="4"/>
                      </a:lnTo>
                      <a:lnTo>
                        <a:pt x="149" y="5"/>
                      </a:lnTo>
                      <a:lnTo>
                        <a:pt x="159" y="6"/>
                      </a:lnTo>
                      <a:lnTo>
                        <a:pt x="163" y="83"/>
                      </a:lnTo>
                      <a:lnTo>
                        <a:pt x="164" y="163"/>
                      </a:lnTo>
                      <a:lnTo>
                        <a:pt x="163" y="241"/>
                      </a:lnTo>
                      <a:lnTo>
                        <a:pt x="159" y="312"/>
                      </a:lnTo>
                      <a:lnTo>
                        <a:pt x="139" y="312"/>
                      </a:lnTo>
                      <a:lnTo>
                        <a:pt x="119" y="312"/>
                      </a:lnTo>
                      <a:lnTo>
                        <a:pt x="99" y="311"/>
                      </a:lnTo>
                      <a:lnTo>
                        <a:pt x="79" y="309"/>
                      </a:lnTo>
                      <a:lnTo>
                        <a:pt x="57" y="307"/>
                      </a:lnTo>
                      <a:lnTo>
                        <a:pt x="38" y="305"/>
                      </a:lnTo>
                      <a:lnTo>
                        <a:pt x="19" y="303"/>
                      </a:lnTo>
                      <a:lnTo>
                        <a:pt x="0" y="301"/>
                      </a:lnTo>
                      <a:lnTo>
                        <a:pt x="0" y="223"/>
                      </a:lnTo>
                      <a:lnTo>
                        <a:pt x="2" y="152"/>
                      </a:lnTo>
                      <a:lnTo>
                        <a:pt x="9" y="82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solidFill>
                  <a:srgbClr val="A07F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Freeform 174"/>
                <p:cNvSpPr>
                  <a:spLocks/>
                </p:cNvSpPr>
                <p:nvPr/>
              </p:nvSpPr>
              <p:spPr bwMode="auto">
                <a:xfrm>
                  <a:off x="1652" y="1256"/>
                  <a:ext cx="52" cy="97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28" y="4"/>
                    </a:cxn>
                    <a:cxn ang="0">
                      <a:pos x="35" y="3"/>
                    </a:cxn>
                    <a:cxn ang="0">
                      <a:pos x="43" y="3"/>
                    </a:cxn>
                    <a:cxn ang="0">
                      <a:pos x="50" y="2"/>
                    </a:cxn>
                    <a:cxn ang="0">
                      <a:pos x="58" y="2"/>
                    </a:cxn>
                    <a:cxn ang="0">
                      <a:pos x="65" y="1"/>
                    </a:cxn>
                    <a:cxn ang="0">
                      <a:pos x="72" y="1"/>
                    </a:cxn>
                    <a:cxn ang="0">
                      <a:pos x="80" y="0"/>
                    </a:cxn>
                    <a:cxn ang="0">
                      <a:pos x="88" y="1"/>
                    </a:cxn>
                    <a:cxn ang="0">
                      <a:pos x="98" y="1"/>
                    </a:cxn>
                    <a:cxn ang="0">
                      <a:pos x="106" y="2"/>
                    </a:cxn>
                    <a:cxn ang="0">
                      <a:pos x="116" y="3"/>
                    </a:cxn>
                    <a:cxn ang="0">
                      <a:pos x="124" y="4"/>
                    </a:cxn>
                    <a:cxn ang="0">
                      <a:pos x="133" y="4"/>
                    </a:cxn>
                    <a:cxn ang="0">
                      <a:pos x="142" y="5"/>
                    </a:cxn>
                    <a:cxn ang="0">
                      <a:pos x="151" y="6"/>
                    </a:cxn>
                    <a:cxn ang="0">
                      <a:pos x="154" y="78"/>
                    </a:cxn>
                    <a:cxn ang="0">
                      <a:pos x="156" y="151"/>
                    </a:cxn>
                    <a:cxn ang="0">
                      <a:pos x="154" y="223"/>
                    </a:cxn>
                    <a:cxn ang="0">
                      <a:pos x="151" y="290"/>
                    </a:cxn>
                    <a:cxn ang="0">
                      <a:pos x="132" y="290"/>
                    </a:cxn>
                    <a:cxn ang="0">
                      <a:pos x="112" y="290"/>
                    </a:cxn>
                    <a:cxn ang="0">
                      <a:pos x="93" y="289"/>
                    </a:cxn>
                    <a:cxn ang="0">
                      <a:pos x="74" y="287"/>
                    </a:cxn>
                    <a:cxn ang="0">
                      <a:pos x="53" y="285"/>
                    </a:cxn>
                    <a:cxn ang="0">
                      <a:pos x="35" y="284"/>
                    </a:cxn>
                    <a:cxn ang="0">
                      <a:pos x="18" y="282"/>
                    </a:cxn>
                    <a:cxn ang="0">
                      <a:pos x="0" y="281"/>
                    </a:cxn>
                    <a:cxn ang="0">
                      <a:pos x="0" y="208"/>
                    </a:cxn>
                    <a:cxn ang="0">
                      <a:pos x="1" y="143"/>
                    </a:cxn>
                    <a:cxn ang="0">
                      <a:pos x="7" y="77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156" h="290">
                      <a:moveTo>
                        <a:pt x="21" y="4"/>
                      </a:moveTo>
                      <a:lnTo>
                        <a:pt x="28" y="4"/>
                      </a:lnTo>
                      <a:lnTo>
                        <a:pt x="35" y="3"/>
                      </a:lnTo>
                      <a:lnTo>
                        <a:pt x="43" y="3"/>
                      </a:lnTo>
                      <a:lnTo>
                        <a:pt x="50" y="2"/>
                      </a:lnTo>
                      <a:lnTo>
                        <a:pt x="58" y="2"/>
                      </a:lnTo>
                      <a:lnTo>
                        <a:pt x="65" y="1"/>
                      </a:lnTo>
                      <a:lnTo>
                        <a:pt x="72" y="1"/>
                      </a:lnTo>
                      <a:lnTo>
                        <a:pt x="80" y="0"/>
                      </a:lnTo>
                      <a:lnTo>
                        <a:pt x="88" y="1"/>
                      </a:lnTo>
                      <a:lnTo>
                        <a:pt x="98" y="1"/>
                      </a:lnTo>
                      <a:lnTo>
                        <a:pt x="106" y="2"/>
                      </a:lnTo>
                      <a:lnTo>
                        <a:pt x="116" y="3"/>
                      </a:lnTo>
                      <a:lnTo>
                        <a:pt x="124" y="4"/>
                      </a:lnTo>
                      <a:lnTo>
                        <a:pt x="133" y="4"/>
                      </a:lnTo>
                      <a:lnTo>
                        <a:pt x="142" y="5"/>
                      </a:lnTo>
                      <a:lnTo>
                        <a:pt x="151" y="6"/>
                      </a:lnTo>
                      <a:lnTo>
                        <a:pt x="154" y="78"/>
                      </a:lnTo>
                      <a:lnTo>
                        <a:pt x="156" y="151"/>
                      </a:lnTo>
                      <a:lnTo>
                        <a:pt x="154" y="223"/>
                      </a:lnTo>
                      <a:lnTo>
                        <a:pt x="151" y="290"/>
                      </a:lnTo>
                      <a:lnTo>
                        <a:pt x="132" y="290"/>
                      </a:lnTo>
                      <a:lnTo>
                        <a:pt x="112" y="290"/>
                      </a:lnTo>
                      <a:lnTo>
                        <a:pt x="93" y="289"/>
                      </a:lnTo>
                      <a:lnTo>
                        <a:pt x="74" y="287"/>
                      </a:lnTo>
                      <a:lnTo>
                        <a:pt x="53" y="285"/>
                      </a:lnTo>
                      <a:lnTo>
                        <a:pt x="35" y="284"/>
                      </a:lnTo>
                      <a:lnTo>
                        <a:pt x="18" y="282"/>
                      </a:lnTo>
                      <a:lnTo>
                        <a:pt x="0" y="281"/>
                      </a:lnTo>
                      <a:lnTo>
                        <a:pt x="0" y="208"/>
                      </a:lnTo>
                      <a:lnTo>
                        <a:pt x="1" y="143"/>
                      </a:lnTo>
                      <a:lnTo>
                        <a:pt x="7" y="77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A58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Freeform 175"/>
                <p:cNvSpPr>
                  <a:spLocks/>
                </p:cNvSpPr>
                <p:nvPr/>
              </p:nvSpPr>
              <p:spPr bwMode="auto">
                <a:xfrm>
                  <a:off x="1653" y="1256"/>
                  <a:ext cx="50" cy="89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27" y="4"/>
                    </a:cxn>
                    <a:cxn ang="0">
                      <a:pos x="35" y="3"/>
                    </a:cxn>
                    <a:cxn ang="0">
                      <a:pos x="41" y="3"/>
                    </a:cxn>
                    <a:cxn ang="0">
                      <a:pos x="48" y="2"/>
                    </a:cxn>
                    <a:cxn ang="0">
                      <a:pos x="56" y="2"/>
                    </a:cxn>
                    <a:cxn ang="0">
                      <a:pos x="63" y="1"/>
                    </a:cxn>
                    <a:cxn ang="0">
                      <a:pos x="69" y="1"/>
                    </a:cxn>
                    <a:cxn ang="0">
                      <a:pos x="77" y="0"/>
                    </a:cxn>
                    <a:cxn ang="0">
                      <a:pos x="85" y="1"/>
                    </a:cxn>
                    <a:cxn ang="0">
                      <a:pos x="94" y="1"/>
                    </a:cxn>
                    <a:cxn ang="0">
                      <a:pos x="102" y="2"/>
                    </a:cxn>
                    <a:cxn ang="0">
                      <a:pos x="111" y="3"/>
                    </a:cxn>
                    <a:cxn ang="0">
                      <a:pos x="119" y="4"/>
                    </a:cxn>
                    <a:cxn ang="0">
                      <a:pos x="128" y="4"/>
                    </a:cxn>
                    <a:cxn ang="0">
                      <a:pos x="136" y="5"/>
                    </a:cxn>
                    <a:cxn ang="0">
                      <a:pos x="144" y="5"/>
                    </a:cxn>
                    <a:cxn ang="0">
                      <a:pos x="148" y="72"/>
                    </a:cxn>
                    <a:cxn ang="0">
                      <a:pos x="149" y="139"/>
                    </a:cxn>
                    <a:cxn ang="0">
                      <a:pos x="148" y="207"/>
                    </a:cxn>
                    <a:cxn ang="0">
                      <a:pos x="144" y="268"/>
                    </a:cxn>
                    <a:cxn ang="0">
                      <a:pos x="127" y="268"/>
                    </a:cxn>
                    <a:cxn ang="0">
                      <a:pos x="107" y="268"/>
                    </a:cxn>
                    <a:cxn ang="0">
                      <a:pos x="90" y="267"/>
                    </a:cxn>
                    <a:cxn ang="0">
                      <a:pos x="70" y="266"/>
                    </a:cxn>
                    <a:cxn ang="0">
                      <a:pos x="53" y="265"/>
                    </a:cxn>
                    <a:cxn ang="0">
                      <a:pos x="35" y="264"/>
                    </a:cxn>
                    <a:cxn ang="0">
                      <a:pos x="17" y="262"/>
                    </a:cxn>
                    <a:cxn ang="0">
                      <a:pos x="0" y="261"/>
                    </a:cxn>
                    <a:cxn ang="0">
                      <a:pos x="0" y="193"/>
                    </a:cxn>
                    <a:cxn ang="0">
                      <a:pos x="1" y="132"/>
                    </a:cxn>
                    <a:cxn ang="0">
                      <a:pos x="7" y="72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149" h="268">
                      <a:moveTo>
                        <a:pt x="20" y="4"/>
                      </a:moveTo>
                      <a:lnTo>
                        <a:pt x="27" y="4"/>
                      </a:lnTo>
                      <a:lnTo>
                        <a:pt x="35" y="3"/>
                      </a:lnTo>
                      <a:lnTo>
                        <a:pt x="41" y="3"/>
                      </a:lnTo>
                      <a:lnTo>
                        <a:pt x="48" y="2"/>
                      </a:lnTo>
                      <a:lnTo>
                        <a:pt x="56" y="2"/>
                      </a:lnTo>
                      <a:lnTo>
                        <a:pt x="63" y="1"/>
                      </a:lnTo>
                      <a:lnTo>
                        <a:pt x="69" y="1"/>
                      </a:lnTo>
                      <a:lnTo>
                        <a:pt x="77" y="0"/>
                      </a:lnTo>
                      <a:lnTo>
                        <a:pt x="85" y="1"/>
                      </a:lnTo>
                      <a:lnTo>
                        <a:pt x="94" y="1"/>
                      </a:lnTo>
                      <a:lnTo>
                        <a:pt x="102" y="2"/>
                      </a:lnTo>
                      <a:lnTo>
                        <a:pt x="111" y="3"/>
                      </a:lnTo>
                      <a:lnTo>
                        <a:pt x="119" y="4"/>
                      </a:lnTo>
                      <a:lnTo>
                        <a:pt x="128" y="4"/>
                      </a:lnTo>
                      <a:lnTo>
                        <a:pt x="136" y="5"/>
                      </a:lnTo>
                      <a:lnTo>
                        <a:pt x="144" y="5"/>
                      </a:lnTo>
                      <a:lnTo>
                        <a:pt x="148" y="72"/>
                      </a:lnTo>
                      <a:lnTo>
                        <a:pt x="149" y="139"/>
                      </a:lnTo>
                      <a:lnTo>
                        <a:pt x="148" y="207"/>
                      </a:lnTo>
                      <a:lnTo>
                        <a:pt x="144" y="268"/>
                      </a:lnTo>
                      <a:lnTo>
                        <a:pt x="127" y="268"/>
                      </a:lnTo>
                      <a:lnTo>
                        <a:pt x="107" y="268"/>
                      </a:lnTo>
                      <a:lnTo>
                        <a:pt x="90" y="267"/>
                      </a:lnTo>
                      <a:lnTo>
                        <a:pt x="70" y="266"/>
                      </a:lnTo>
                      <a:lnTo>
                        <a:pt x="53" y="265"/>
                      </a:lnTo>
                      <a:lnTo>
                        <a:pt x="35" y="264"/>
                      </a:lnTo>
                      <a:lnTo>
                        <a:pt x="17" y="262"/>
                      </a:lnTo>
                      <a:lnTo>
                        <a:pt x="0" y="261"/>
                      </a:lnTo>
                      <a:lnTo>
                        <a:pt x="0" y="193"/>
                      </a:lnTo>
                      <a:lnTo>
                        <a:pt x="1" y="132"/>
                      </a:lnTo>
                      <a:lnTo>
                        <a:pt x="7" y="72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AA91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Freeform 176"/>
                <p:cNvSpPr>
                  <a:spLocks/>
                </p:cNvSpPr>
                <p:nvPr/>
              </p:nvSpPr>
              <p:spPr bwMode="auto">
                <a:xfrm>
                  <a:off x="1654" y="1256"/>
                  <a:ext cx="47" cy="82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25" y="4"/>
                    </a:cxn>
                    <a:cxn ang="0">
                      <a:pos x="33" y="3"/>
                    </a:cxn>
                    <a:cxn ang="0">
                      <a:pos x="39" y="3"/>
                    </a:cxn>
                    <a:cxn ang="0">
                      <a:pos x="46" y="2"/>
                    </a:cxn>
                    <a:cxn ang="0">
                      <a:pos x="53" y="2"/>
                    </a:cxn>
                    <a:cxn ang="0">
                      <a:pos x="60" y="1"/>
                    </a:cxn>
                    <a:cxn ang="0">
                      <a:pos x="66" y="1"/>
                    </a:cxn>
                    <a:cxn ang="0">
                      <a:pos x="74" y="0"/>
                    </a:cxn>
                    <a:cxn ang="0">
                      <a:pos x="82" y="1"/>
                    </a:cxn>
                    <a:cxn ang="0">
                      <a:pos x="90" y="1"/>
                    </a:cxn>
                    <a:cxn ang="0">
                      <a:pos x="98" y="2"/>
                    </a:cxn>
                    <a:cxn ang="0">
                      <a:pos x="107" y="3"/>
                    </a:cxn>
                    <a:cxn ang="0">
                      <a:pos x="114" y="4"/>
                    </a:cxn>
                    <a:cxn ang="0">
                      <a:pos x="122" y="4"/>
                    </a:cxn>
                    <a:cxn ang="0">
                      <a:pos x="130" y="5"/>
                    </a:cxn>
                    <a:cxn ang="0">
                      <a:pos x="138" y="5"/>
                    </a:cxn>
                    <a:cxn ang="0">
                      <a:pos x="140" y="66"/>
                    </a:cxn>
                    <a:cxn ang="0">
                      <a:pos x="141" y="129"/>
                    </a:cxn>
                    <a:cxn ang="0">
                      <a:pos x="141" y="190"/>
                    </a:cxn>
                    <a:cxn ang="0">
                      <a:pos x="138" y="246"/>
                    </a:cxn>
                    <a:cxn ang="0">
                      <a:pos x="120" y="246"/>
                    </a:cxn>
                    <a:cxn ang="0">
                      <a:pos x="103" y="246"/>
                    </a:cxn>
                    <a:cxn ang="0">
                      <a:pos x="85" y="246"/>
                    </a:cxn>
                    <a:cxn ang="0">
                      <a:pos x="67" y="245"/>
                    </a:cxn>
                    <a:cxn ang="0">
                      <a:pos x="51" y="244"/>
                    </a:cxn>
                    <a:cxn ang="0">
                      <a:pos x="34" y="243"/>
                    </a:cxn>
                    <a:cxn ang="0">
                      <a:pos x="17" y="242"/>
                    </a:cxn>
                    <a:cxn ang="0">
                      <a:pos x="0" y="241"/>
                    </a:cxn>
                    <a:cxn ang="0">
                      <a:pos x="0" y="179"/>
                    </a:cxn>
                    <a:cxn ang="0">
                      <a:pos x="1" y="123"/>
                    </a:cxn>
                    <a:cxn ang="0">
                      <a:pos x="6" y="67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141" h="246">
                      <a:moveTo>
                        <a:pt x="19" y="4"/>
                      </a:moveTo>
                      <a:lnTo>
                        <a:pt x="25" y="4"/>
                      </a:lnTo>
                      <a:lnTo>
                        <a:pt x="33" y="3"/>
                      </a:lnTo>
                      <a:lnTo>
                        <a:pt x="39" y="3"/>
                      </a:lnTo>
                      <a:lnTo>
                        <a:pt x="46" y="2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6" y="1"/>
                      </a:lnTo>
                      <a:lnTo>
                        <a:pt x="74" y="0"/>
                      </a:lnTo>
                      <a:lnTo>
                        <a:pt x="82" y="1"/>
                      </a:lnTo>
                      <a:lnTo>
                        <a:pt x="90" y="1"/>
                      </a:lnTo>
                      <a:lnTo>
                        <a:pt x="98" y="2"/>
                      </a:lnTo>
                      <a:lnTo>
                        <a:pt x="107" y="3"/>
                      </a:lnTo>
                      <a:lnTo>
                        <a:pt x="114" y="4"/>
                      </a:lnTo>
                      <a:lnTo>
                        <a:pt x="122" y="4"/>
                      </a:lnTo>
                      <a:lnTo>
                        <a:pt x="130" y="5"/>
                      </a:lnTo>
                      <a:lnTo>
                        <a:pt x="138" y="5"/>
                      </a:lnTo>
                      <a:lnTo>
                        <a:pt x="140" y="66"/>
                      </a:lnTo>
                      <a:lnTo>
                        <a:pt x="141" y="129"/>
                      </a:lnTo>
                      <a:lnTo>
                        <a:pt x="141" y="190"/>
                      </a:lnTo>
                      <a:lnTo>
                        <a:pt x="138" y="246"/>
                      </a:lnTo>
                      <a:lnTo>
                        <a:pt x="120" y="246"/>
                      </a:lnTo>
                      <a:lnTo>
                        <a:pt x="103" y="246"/>
                      </a:lnTo>
                      <a:lnTo>
                        <a:pt x="85" y="246"/>
                      </a:lnTo>
                      <a:lnTo>
                        <a:pt x="67" y="245"/>
                      </a:lnTo>
                      <a:lnTo>
                        <a:pt x="51" y="244"/>
                      </a:lnTo>
                      <a:lnTo>
                        <a:pt x="34" y="243"/>
                      </a:lnTo>
                      <a:lnTo>
                        <a:pt x="17" y="242"/>
                      </a:lnTo>
                      <a:lnTo>
                        <a:pt x="0" y="241"/>
                      </a:lnTo>
                      <a:lnTo>
                        <a:pt x="0" y="179"/>
                      </a:lnTo>
                      <a:lnTo>
                        <a:pt x="1" y="123"/>
                      </a:lnTo>
                      <a:lnTo>
                        <a:pt x="6" y="67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AF99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Freeform 177"/>
                <p:cNvSpPr>
                  <a:spLocks/>
                </p:cNvSpPr>
                <p:nvPr/>
              </p:nvSpPr>
              <p:spPr bwMode="auto">
                <a:xfrm>
                  <a:off x="1654" y="1256"/>
                  <a:ext cx="45" cy="76"/>
                </a:xfrm>
                <a:custGeom>
                  <a:avLst/>
                  <a:gdLst/>
                  <a:ahLst/>
                  <a:cxnLst>
                    <a:cxn ang="0">
                      <a:pos x="18" y="4"/>
                    </a:cxn>
                    <a:cxn ang="0">
                      <a:pos x="24" y="4"/>
                    </a:cxn>
                    <a:cxn ang="0">
                      <a:pos x="32" y="3"/>
                    </a:cxn>
                    <a:cxn ang="0">
                      <a:pos x="38" y="3"/>
                    </a:cxn>
                    <a:cxn ang="0">
                      <a:pos x="44" y="2"/>
                    </a:cxn>
                    <a:cxn ang="0">
                      <a:pos x="51" y="2"/>
                    </a:cxn>
                    <a:cxn ang="0">
                      <a:pos x="57" y="1"/>
                    </a:cxn>
                    <a:cxn ang="0">
                      <a:pos x="64" y="1"/>
                    </a:cxn>
                    <a:cxn ang="0">
                      <a:pos x="71" y="0"/>
                    </a:cxn>
                    <a:cxn ang="0">
                      <a:pos x="78" y="1"/>
                    </a:cxn>
                    <a:cxn ang="0">
                      <a:pos x="87" y="1"/>
                    </a:cxn>
                    <a:cxn ang="0">
                      <a:pos x="94" y="2"/>
                    </a:cxn>
                    <a:cxn ang="0">
                      <a:pos x="102" y="3"/>
                    </a:cxn>
                    <a:cxn ang="0">
                      <a:pos x="110" y="4"/>
                    </a:cxn>
                    <a:cxn ang="0">
                      <a:pos x="117" y="4"/>
                    </a:cxn>
                    <a:cxn ang="0">
                      <a:pos x="125" y="5"/>
                    </a:cxn>
                    <a:cxn ang="0">
                      <a:pos x="132" y="5"/>
                    </a:cxn>
                    <a:cxn ang="0">
                      <a:pos x="134" y="60"/>
                    </a:cxn>
                    <a:cxn ang="0">
                      <a:pos x="135" y="117"/>
                    </a:cxn>
                    <a:cxn ang="0">
                      <a:pos x="134" y="173"/>
                    </a:cxn>
                    <a:cxn ang="0">
                      <a:pos x="132" y="227"/>
                    </a:cxn>
                    <a:cxn ang="0">
                      <a:pos x="115" y="227"/>
                    </a:cxn>
                    <a:cxn ang="0">
                      <a:pos x="98" y="227"/>
                    </a:cxn>
                    <a:cxn ang="0">
                      <a:pos x="81" y="226"/>
                    </a:cxn>
                    <a:cxn ang="0">
                      <a:pos x="64" y="226"/>
                    </a:cxn>
                    <a:cxn ang="0">
                      <a:pos x="49" y="225"/>
                    </a:cxn>
                    <a:cxn ang="0">
                      <a:pos x="32" y="224"/>
                    </a:cxn>
                    <a:cxn ang="0">
                      <a:pos x="16" y="223"/>
                    </a:cxn>
                    <a:cxn ang="0">
                      <a:pos x="0" y="222"/>
                    </a:cxn>
                    <a:cxn ang="0">
                      <a:pos x="0" y="164"/>
                    </a:cxn>
                    <a:cxn ang="0">
                      <a:pos x="1" y="112"/>
                    </a:cxn>
                    <a:cxn ang="0">
                      <a:pos x="6" y="61"/>
                    </a:cxn>
                    <a:cxn ang="0">
                      <a:pos x="18" y="4"/>
                    </a:cxn>
                  </a:cxnLst>
                  <a:rect l="0" t="0" r="r" b="b"/>
                  <a:pathLst>
                    <a:path w="135" h="227">
                      <a:moveTo>
                        <a:pt x="18" y="4"/>
                      </a:moveTo>
                      <a:lnTo>
                        <a:pt x="24" y="4"/>
                      </a:lnTo>
                      <a:lnTo>
                        <a:pt x="32" y="3"/>
                      </a:lnTo>
                      <a:lnTo>
                        <a:pt x="38" y="3"/>
                      </a:lnTo>
                      <a:lnTo>
                        <a:pt x="44" y="2"/>
                      </a:lnTo>
                      <a:lnTo>
                        <a:pt x="51" y="2"/>
                      </a:lnTo>
                      <a:lnTo>
                        <a:pt x="57" y="1"/>
                      </a:lnTo>
                      <a:lnTo>
                        <a:pt x="64" y="1"/>
                      </a:lnTo>
                      <a:lnTo>
                        <a:pt x="71" y="0"/>
                      </a:lnTo>
                      <a:lnTo>
                        <a:pt x="78" y="1"/>
                      </a:lnTo>
                      <a:lnTo>
                        <a:pt x="87" y="1"/>
                      </a:lnTo>
                      <a:lnTo>
                        <a:pt x="94" y="2"/>
                      </a:lnTo>
                      <a:lnTo>
                        <a:pt x="102" y="3"/>
                      </a:lnTo>
                      <a:lnTo>
                        <a:pt x="110" y="4"/>
                      </a:lnTo>
                      <a:lnTo>
                        <a:pt x="117" y="4"/>
                      </a:lnTo>
                      <a:lnTo>
                        <a:pt x="125" y="5"/>
                      </a:lnTo>
                      <a:lnTo>
                        <a:pt x="132" y="5"/>
                      </a:lnTo>
                      <a:lnTo>
                        <a:pt x="134" y="60"/>
                      </a:lnTo>
                      <a:lnTo>
                        <a:pt x="135" y="117"/>
                      </a:lnTo>
                      <a:lnTo>
                        <a:pt x="134" y="173"/>
                      </a:lnTo>
                      <a:lnTo>
                        <a:pt x="132" y="227"/>
                      </a:lnTo>
                      <a:lnTo>
                        <a:pt x="115" y="227"/>
                      </a:lnTo>
                      <a:lnTo>
                        <a:pt x="98" y="227"/>
                      </a:lnTo>
                      <a:lnTo>
                        <a:pt x="81" y="226"/>
                      </a:lnTo>
                      <a:lnTo>
                        <a:pt x="64" y="226"/>
                      </a:lnTo>
                      <a:lnTo>
                        <a:pt x="49" y="225"/>
                      </a:lnTo>
                      <a:lnTo>
                        <a:pt x="32" y="224"/>
                      </a:lnTo>
                      <a:lnTo>
                        <a:pt x="16" y="223"/>
                      </a:lnTo>
                      <a:lnTo>
                        <a:pt x="0" y="222"/>
                      </a:lnTo>
                      <a:lnTo>
                        <a:pt x="0" y="164"/>
                      </a:lnTo>
                      <a:lnTo>
                        <a:pt x="1" y="112"/>
                      </a:lnTo>
                      <a:lnTo>
                        <a:pt x="6" y="61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B5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Freeform 178"/>
                <p:cNvSpPr>
                  <a:spLocks/>
                </p:cNvSpPr>
                <p:nvPr/>
              </p:nvSpPr>
              <p:spPr bwMode="auto">
                <a:xfrm>
                  <a:off x="1655" y="1256"/>
                  <a:ext cx="43" cy="68"/>
                </a:xfrm>
                <a:custGeom>
                  <a:avLst/>
                  <a:gdLst/>
                  <a:ahLst/>
                  <a:cxnLst>
                    <a:cxn ang="0">
                      <a:pos x="16" y="3"/>
                    </a:cxn>
                    <a:cxn ang="0">
                      <a:pos x="22" y="3"/>
                    </a:cxn>
                    <a:cxn ang="0">
                      <a:pos x="29" y="2"/>
                    </a:cxn>
                    <a:cxn ang="0">
                      <a:pos x="35" y="2"/>
                    </a:cxn>
                    <a:cxn ang="0">
                      <a:pos x="41" y="1"/>
                    </a:cxn>
                    <a:cxn ang="0">
                      <a:pos x="48" y="1"/>
                    </a:cxn>
                    <a:cxn ang="0">
                      <a:pos x="54" y="1"/>
                    </a:cxn>
                    <a:cxn ang="0">
                      <a:pos x="60" y="0"/>
                    </a:cxn>
                    <a:cxn ang="0">
                      <a:pos x="67" y="0"/>
                    </a:cxn>
                    <a:cxn ang="0">
                      <a:pos x="74" y="0"/>
                    </a:cxn>
                    <a:cxn ang="0">
                      <a:pos x="81" y="1"/>
                    </a:cxn>
                    <a:cxn ang="0">
                      <a:pos x="89" y="1"/>
                    </a:cxn>
                    <a:cxn ang="0">
                      <a:pos x="96" y="2"/>
                    </a:cxn>
                    <a:cxn ang="0">
                      <a:pos x="103" y="3"/>
                    </a:cxn>
                    <a:cxn ang="0">
                      <a:pos x="110" y="3"/>
                    </a:cxn>
                    <a:cxn ang="0">
                      <a:pos x="117" y="4"/>
                    </a:cxn>
                    <a:cxn ang="0">
                      <a:pos x="125" y="4"/>
                    </a:cxn>
                    <a:cxn ang="0">
                      <a:pos x="127" y="54"/>
                    </a:cxn>
                    <a:cxn ang="0">
                      <a:pos x="127" y="105"/>
                    </a:cxn>
                    <a:cxn ang="0">
                      <a:pos x="127" y="155"/>
                    </a:cxn>
                    <a:cxn ang="0">
                      <a:pos x="125" y="204"/>
                    </a:cxn>
                    <a:cxn ang="0">
                      <a:pos x="109" y="204"/>
                    </a:cxn>
                    <a:cxn ang="0">
                      <a:pos x="93" y="204"/>
                    </a:cxn>
                    <a:cxn ang="0">
                      <a:pos x="77" y="204"/>
                    </a:cxn>
                    <a:cxn ang="0">
                      <a:pos x="61" y="203"/>
                    </a:cxn>
                    <a:cxn ang="0">
                      <a:pos x="46" y="203"/>
                    </a:cxn>
                    <a:cxn ang="0">
                      <a:pos x="30" y="202"/>
                    </a:cxn>
                    <a:cxn ang="0">
                      <a:pos x="15" y="201"/>
                    </a:cxn>
                    <a:cxn ang="0">
                      <a:pos x="0" y="200"/>
                    </a:cxn>
                    <a:cxn ang="0">
                      <a:pos x="0" y="148"/>
                    </a:cxn>
                    <a:cxn ang="0">
                      <a:pos x="0" y="101"/>
                    </a:cxn>
                    <a:cxn ang="0">
                      <a:pos x="5" y="55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127" h="204">
                      <a:moveTo>
                        <a:pt x="16" y="3"/>
                      </a:moveTo>
                      <a:lnTo>
                        <a:pt x="22" y="3"/>
                      </a:lnTo>
                      <a:lnTo>
                        <a:pt x="29" y="2"/>
                      </a:lnTo>
                      <a:lnTo>
                        <a:pt x="35" y="2"/>
                      </a:lnTo>
                      <a:lnTo>
                        <a:pt x="41" y="1"/>
                      </a:lnTo>
                      <a:lnTo>
                        <a:pt x="48" y="1"/>
                      </a:lnTo>
                      <a:lnTo>
                        <a:pt x="54" y="1"/>
                      </a:lnTo>
                      <a:lnTo>
                        <a:pt x="60" y="0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81" y="1"/>
                      </a:lnTo>
                      <a:lnTo>
                        <a:pt x="89" y="1"/>
                      </a:lnTo>
                      <a:lnTo>
                        <a:pt x="96" y="2"/>
                      </a:lnTo>
                      <a:lnTo>
                        <a:pt x="103" y="3"/>
                      </a:lnTo>
                      <a:lnTo>
                        <a:pt x="110" y="3"/>
                      </a:lnTo>
                      <a:lnTo>
                        <a:pt x="117" y="4"/>
                      </a:lnTo>
                      <a:lnTo>
                        <a:pt x="125" y="4"/>
                      </a:lnTo>
                      <a:lnTo>
                        <a:pt x="127" y="54"/>
                      </a:lnTo>
                      <a:lnTo>
                        <a:pt x="127" y="105"/>
                      </a:lnTo>
                      <a:lnTo>
                        <a:pt x="127" y="155"/>
                      </a:lnTo>
                      <a:lnTo>
                        <a:pt x="125" y="204"/>
                      </a:lnTo>
                      <a:lnTo>
                        <a:pt x="109" y="204"/>
                      </a:lnTo>
                      <a:lnTo>
                        <a:pt x="93" y="204"/>
                      </a:lnTo>
                      <a:lnTo>
                        <a:pt x="77" y="204"/>
                      </a:lnTo>
                      <a:lnTo>
                        <a:pt x="61" y="203"/>
                      </a:lnTo>
                      <a:lnTo>
                        <a:pt x="46" y="203"/>
                      </a:lnTo>
                      <a:lnTo>
                        <a:pt x="30" y="202"/>
                      </a:lnTo>
                      <a:lnTo>
                        <a:pt x="15" y="201"/>
                      </a:lnTo>
                      <a:lnTo>
                        <a:pt x="0" y="200"/>
                      </a:lnTo>
                      <a:lnTo>
                        <a:pt x="0" y="148"/>
                      </a:lnTo>
                      <a:lnTo>
                        <a:pt x="0" y="101"/>
                      </a:lnTo>
                      <a:lnTo>
                        <a:pt x="5" y="55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BAA5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Freeform 179"/>
                <p:cNvSpPr>
                  <a:spLocks/>
                </p:cNvSpPr>
                <p:nvPr/>
              </p:nvSpPr>
              <p:spPr bwMode="auto">
                <a:xfrm>
                  <a:off x="1656" y="1256"/>
                  <a:ext cx="40" cy="61"/>
                </a:xfrm>
                <a:custGeom>
                  <a:avLst/>
                  <a:gdLst/>
                  <a:ahLst/>
                  <a:cxnLst>
                    <a:cxn ang="0">
                      <a:pos x="16" y="3"/>
                    </a:cxn>
                    <a:cxn ang="0">
                      <a:pos x="22" y="3"/>
                    </a:cxn>
                    <a:cxn ang="0">
                      <a:pos x="28" y="2"/>
                    </a:cxn>
                    <a:cxn ang="0">
                      <a:pos x="34" y="2"/>
                    </a:cxn>
                    <a:cxn ang="0">
                      <a:pos x="40" y="1"/>
                    </a:cxn>
                    <a:cxn ang="0">
                      <a:pos x="46" y="1"/>
                    </a:cxn>
                    <a:cxn ang="0">
                      <a:pos x="52" y="1"/>
                    </a:cxn>
                    <a:cxn ang="0">
                      <a:pos x="57" y="0"/>
                    </a:cxn>
                    <a:cxn ang="0">
                      <a:pos x="64" y="0"/>
                    </a:cxn>
                    <a:cxn ang="0">
                      <a:pos x="71" y="0"/>
                    </a:cxn>
                    <a:cxn ang="0">
                      <a:pos x="77" y="1"/>
                    </a:cxn>
                    <a:cxn ang="0">
                      <a:pos x="85" y="1"/>
                    </a:cxn>
                    <a:cxn ang="0">
                      <a:pos x="92" y="2"/>
                    </a:cxn>
                    <a:cxn ang="0">
                      <a:pos x="99" y="2"/>
                    </a:cxn>
                    <a:cxn ang="0">
                      <a:pos x="106" y="3"/>
                    </a:cxn>
                    <a:cxn ang="0">
                      <a:pos x="113" y="3"/>
                    </a:cxn>
                    <a:cxn ang="0">
                      <a:pos x="120" y="4"/>
                    </a:cxn>
                    <a:cxn ang="0">
                      <a:pos x="122" y="48"/>
                    </a:cxn>
                    <a:cxn ang="0">
                      <a:pos x="122" y="93"/>
                    </a:cxn>
                    <a:cxn ang="0">
                      <a:pos x="122" y="138"/>
                    </a:cxn>
                    <a:cxn ang="0">
                      <a:pos x="120" y="182"/>
                    </a:cxn>
                    <a:cxn ang="0">
                      <a:pos x="105" y="183"/>
                    </a:cxn>
                    <a:cxn ang="0">
                      <a:pos x="89" y="183"/>
                    </a:cxn>
                    <a:cxn ang="0">
                      <a:pos x="74" y="183"/>
                    </a:cxn>
                    <a:cxn ang="0">
                      <a:pos x="59" y="182"/>
                    </a:cxn>
                    <a:cxn ang="0">
                      <a:pos x="45" y="182"/>
                    </a:cxn>
                    <a:cxn ang="0">
                      <a:pos x="30" y="181"/>
                    </a:cxn>
                    <a:cxn ang="0">
                      <a:pos x="15" y="180"/>
                    </a:cxn>
                    <a:cxn ang="0">
                      <a:pos x="0" y="180"/>
                    </a:cxn>
                    <a:cxn ang="0">
                      <a:pos x="0" y="133"/>
                    </a:cxn>
                    <a:cxn ang="0">
                      <a:pos x="1" y="91"/>
                    </a:cxn>
                    <a:cxn ang="0">
                      <a:pos x="5" y="50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122" h="183">
                      <a:moveTo>
                        <a:pt x="16" y="3"/>
                      </a:moveTo>
                      <a:lnTo>
                        <a:pt x="22" y="3"/>
                      </a:lnTo>
                      <a:lnTo>
                        <a:pt x="28" y="2"/>
                      </a:lnTo>
                      <a:lnTo>
                        <a:pt x="34" y="2"/>
                      </a:lnTo>
                      <a:lnTo>
                        <a:pt x="40" y="1"/>
                      </a:lnTo>
                      <a:lnTo>
                        <a:pt x="46" y="1"/>
                      </a:lnTo>
                      <a:lnTo>
                        <a:pt x="52" y="1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7" y="1"/>
                      </a:lnTo>
                      <a:lnTo>
                        <a:pt x="85" y="1"/>
                      </a:lnTo>
                      <a:lnTo>
                        <a:pt x="92" y="2"/>
                      </a:lnTo>
                      <a:lnTo>
                        <a:pt x="99" y="2"/>
                      </a:lnTo>
                      <a:lnTo>
                        <a:pt x="106" y="3"/>
                      </a:lnTo>
                      <a:lnTo>
                        <a:pt x="113" y="3"/>
                      </a:lnTo>
                      <a:lnTo>
                        <a:pt x="120" y="4"/>
                      </a:lnTo>
                      <a:lnTo>
                        <a:pt x="122" y="48"/>
                      </a:lnTo>
                      <a:lnTo>
                        <a:pt x="122" y="93"/>
                      </a:lnTo>
                      <a:lnTo>
                        <a:pt x="122" y="138"/>
                      </a:lnTo>
                      <a:lnTo>
                        <a:pt x="120" y="182"/>
                      </a:lnTo>
                      <a:lnTo>
                        <a:pt x="105" y="183"/>
                      </a:lnTo>
                      <a:lnTo>
                        <a:pt x="89" y="183"/>
                      </a:lnTo>
                      <a:lnTo>
                        <a:pt x="74" y="183"/>
                      </a:lnTo>
                      <a:lnTo>
                        <a:pt x="59" y="182"/>
                      </a:lnTo>
                      <a:lnTo>
                        <a:pt x="45" y="182"/>
                      </a:lnTo>
                      <a:lnTo>
                        <a:pt x="30" y="181"/>
                      </a:lnTo>
                      <a:lnTo>
                        <a:pt x="15" y="180"/>
                      </a:lnTo>
                      <a:lnTo>
                        <a:pt x="0" y="180"/>
                      </a:lnTo>
                      <a:lnTo>
                        <a:pt x="0" y="133"/>
                      </a:lnTo>
                      <a:lnTo>
                        <a:pt x="1" y="91"/>
                      </a:lnTo>
                      <a:lnTo>
                        <a:pt x="5" y="5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BFA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180"/>
                <p:cNvSpPr>
                  <a:spLocks/>
                </p:cNvSpPr>
                <p:nvPr/>
              </p:nvSpPr>
              <p:spPr bwMode="auto">
                <a:xfrm>
                  <a:off x="1656" y="1256"/>
                  <a:ext cx="39" cy="54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20" y="3"/>
                    </a:cxn>
                    <a:cxn ang="0">
                      <a:pos x="27" y="2"/>
                    </a:cxn>
                    <a:cxn ang="0">
                      <a:pos x="32" y="2"/>
                    </a:cxn>
                    <a:cxn ang="0">
                      <a:pos x="38" y="1"/>
                    </a:cxn>
                    <a:cxn ang="0">
                      <a:pos x="44" y="1"/>
                    </a:cxn>
                    <a:cxn ang="0">
                      <a:pos x="49" y="1"/>
                    </a:cxn>
                    <a:cxn ang="0">
                      <a:pos x="55" y="0"/>
                    </a:cxn>
                    <a:cxn ang="0">
                      <a:pos x="60" y="0"/>
                    </a:cxn>
                    <a:cxn ang="0">
                      <a:pos x="67" y="0"/>
                    </a:cxn>
                    <a:cxn ang="0">
                      <a:pos x="74" y="1"/>
                    </a:cxn>
                    <a:cxn ang="0">
                      <a:pos x="81" y="1"/>
                    </a:cxn>
                    <a:cxn ang="0">
                      <a:pos x="87" y="2"/>
                    </a:cxn>
                    <a:cxn ang="0">
                      <a:pos x="94" y="2"/>
                    </a:cxn>
                    <a:cxn ang="0">
                      <a:pos x="101" y="3"/>
                    </a:cxn>
                    <a:cxn ang="0">
                      <a:pos x="107" y="3"/>
                    </a:cxn>
                    <a:cxn ang="0">
                      <a:pos x="113" y="4"/>
                    </a:cxn>
                    <a:cxn ang="0">
                      <a:pos x="114" y="41"/>
                    </a:cxn>
                    <a:cxn ang="0">
                      <a:pos x="115" y="81"/>
                    </a:cxn>
                    <a:cxn ang="0">
                      <a:pos x="114" y="122"/>
                    </a:cxn>
                    <a:cxn ang="0">
                      <a:pos x="113" y="161"/>
                    </a:cxn>
                    <a:cxn ang="0">
                      <a:pos x="100" y="161"/>
                    </a:cxn>
                    <a:cxn ang="0">
                      <a:pos x="85" y="161"/>
                    </a:cxn>
                    <a:cxn ang="0">
                      <a:pos x="71" y="161"/>
                    </a:cxn>
                    <a:cxn ang="0">
                      <a:pos x="56" y="161"/>
                    </a:cxn>
                    <a:cxn ang="0">
                      <a:pos x="43" y="161"/>
                    </a:cxn>
                    <a:cxn ang="0">
                      <a:pos x="28" y="161"/>
                    </a:cxn>
                    <a:cxn ang="0">
                      <a:pos x="14" y="160"/>
                    </a:cxn>
                    <a:cxn ang="0">
                      <a:pos x="0" y="160"/>
                    </a:cxn>
                    <a:cxn ang="0">
                      <a:pos x="0" y="118"/>
                    </a:cxn>
                    <a:cxn ang="0">
                      <a:pos x="1" y="81"/>
                    </a:cxn>
                    <a:cxn ang="0">
                      <a:pos x="6" y="44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115" h="161">
                      <a:moveTo>
                        <a:pt x="15" y="3"/>
                      </a:moveTo>
                      <a:lnTo>
                        <a:pt x="20" y="3"/>
                      </a:lnTo>
                      <a:lnTo>
                        <a:pt x="27" y="2"/>
                      </a:lnTo>
                      <a:lnTo>
                        <a:pt x="32" y="2"/>
                      </a:lnTo>
                      <a:lnTo>
                        <a:pt x="38" y="1"/>
                      </a:lnTo>
                      <a:lnTo>
                        <a:pt x="44" y="1"/>
                      </a:lnTo>
                      <a:lnTo>
                        <a:pt x="49" y="1"/>
                      </a:lnTo>
                      <a:lnTo>
                        <a:pt x="55" y="0"/>
                      </a:lnTo>
                      <a:lnTo>
                        <a:pt x="60" y="0"/>
                      </a:lnTo>
                      <a:lnTo>
                        <a:pt x="67" y="0"/>
                      </a:lnTo>
                      <a:lnTo>
                        <a:pt x="74" y="1"/>
                      </a:lnTo>
                      <a:lnTo>
                        <a:pt x="81" y="1"/>
                      </a:lnTo>
                      <a:lnTo>
                        <a:pt x="87" y="2"/>
                      </a:lnTo>
                      <a:lnTo>
                        <a:pt x="94" y="2"/>
                      </a:lnTo>
                      <a:lnTo>
                        <a:pt x="101" y="3"/>
                      </a:lnTo>
                      <a:lnTo>
                        <a:pt x="107" y="3"/>
                      </a:lnTo>
                      <a:lnTo>
                        <a:pt x="113" y="4"/>
                      </a:lnTo>
                      <a:lnTo>
                        <a:pt x="114" y="41"/>
                      </a:lnTo>
                      <a:lnTo>
                        <a:pt x="115" y="81"/>
                      </a:lnTo>
                      <a:lnTo>
                        <a:pt x="114" y="122"/>
                      </a:lnTo>
                      <a:lnTo>
                        <a:pt x="113" y="161"/>
                      </a:lnTo>
                      <a:lnTo>
                        <a:pt x="100" y="161"/>
                      </a:lnTo>
                      <a:lnTo>
                        <a:pt x="85" y="161"/>
                      </a:lnTo>
                      <a:lnTo>
                        <a:pt x="71" y="161"/>
                      </a:lnTo>
                      <a:lnTo>
                        <a:pt x="56" y="161"/>
                      </a:lnTo>
                      <a:lnTo>
                        <a:pt x="43" y="161"/>
                      </a:lnTo>
                      <a:lnTo>
                        <a:pt x="28" y="161"/>
                      </a:lnTo>
                      <a:lnTo>
                        <a:pt x="14" y="160"/>
                      </a:lnTo>
                      <a:lnTo>
                        <a:pt x="0" y="160"/>
                      </a:lnTo>
                      <a:lnTo>
                        <a:pt x="0" y="118"/>
                      </a:lnTo>
                      <a:lnTo>
                        <a:pt x="1" y="81"/>
                      </a:lnTo>
                      <a:lnTo>
                        <a:pt x="6" y="44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C4B7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Freeform 181"/>
                <p:cNvSpPr>
                  <a:spLocks/>
                </p:cNvSpPr>
                <p:nvPr/>
              </p:nvSpPr>
              <p:spPr bwMode="auto">
                <a:xfrm>
                  <a:off x="1657" y="1256"/>
                  <a:ext cx="36" cy="47"/>
                </a:xfrm>
                <a:custGeom>
                  <a:avLst/>
                  <a:gdLst/>
                  <a:ahLst/>
                  <a:cxnLst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25" y="2"/>
                    </a:cxn>
                    <a:cxn ang="0">
                      <a:pos x="30" y="2"/>
                    </a:cxn>
                    <a:cxn ang="0">
                      <a:pos x="36" y="1"/>
                    </a:cxn>
                    <a:cxn ang="0">
                      <a:pos x="42" y="1"/>
                    </a:cxn>
                    <a:cxn ang="0">
                      <a:pos x="47" y="1"/>
                    </a:cxn>
                    <a:cxn ang="0">
                      <a:pos x="52" y="0"/>
                    </a:cxn>
                    <a:cxn ang="0">
                      <a:pos x="57" y="0"/>
                    </a:cxn>
                    <a:cxn ang="0">
                      <a:pos x="64" y="0"/>
                    </a:cxn>
                    <a:cxn ang="0">
                      <a:pos x="70" y="1"/>
                    </a:cxn>
                    <a:cxn ang="0">
                      <a:pos x="76" y="1"/>
                    </a:cxn>
                    <a:cxn ang="0">
                      <a:pos x="83" y="2"/>
                    </a:cxn>
                    <a:cxn ang="0">
                      <a:pos x="89" y="2"/>
                    </a:cxn>
                    <a:cxn ang="0">
                      <a:pos x="95" y="3"/>
                    </a:cxn>
                    <a:cxn ang="0">
                      <a:pos x="102" y="3"/>
                    </a:cxn>
                    <a:cxn ang="0">
                      <a:pos x="108" y="4"/>
                    </a:cxn>
                    <a:cxn ang="0">
                      <a:pos x="108" y="36"/>
                    </a:cxn>
                    <a:cxn ang="0">
                      <a:pos x="108" y="70"/>
                    </a:cxn>
                    <a:cxn ang="0">
                      <a:pos x="108" y="105"/>
                    </a:cxn>
                    <a:cxn ang="0">
                      <a:pos x="108" y="138"/>
                    </a:cxn>
                    <a:cxn ang="0">
                      <a:pos x="94" y="140"/>
                    </a:cxn>
                    <a:cxn ang="0">
                      <a:pos x="81" y="140"/>
                    </a:cxn>
                    <a:cxn ang="0">
                      <a:pos x="67" y="140"/>
                    </a:cxn>
                    <a:cxn ang="0">
                      <a:pos x="54" y="140"/>
                    </a:cxn>
                    <a:cxn ang="0">
                      <a:pos x="41" y="140"/>
                    </a:cxn>
                    <a:cxn ang="0">
                      <a:pos x="27" y="140"/>
                    </a:cxn>
                    <a:cxn ang="0">
                      <a:pos x="14" y="138"/>
                    </a:cxn>
                    <a:cxn ang="0">
                      <a:pos x="0" y="138"/>
                    </a:cxn>
                    <a:cxn ang="0">
                      <a:pos x="0" y="103"/>
                    </a:cxn>
                    <a:cxn ang="0">
                      <a:pos x="1" y="71"/>
                    </a:cxn>
                    <a:cxn ang="0">
                      <a:pos x="5" y="38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108" h="140">
                      <a:moveTo>
                        <a:pt x="14" y="3"/>
                      </a:moveTo>
                      <a:lnTo>
                        <a:pt x="19" y="3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36" y="1"/>
                      </a:lnTo>
                      <a:lnTo>
                        <a:pt x="42" y="1"/>
                      </a:lnTo>
                      <a:lnTo>
                        <a:pt x="47" y="1"/>
                      </a:lnTo>
                      <a:lnTo>
                        <a:pt x="52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0" y="1"/>
                      </a:lnTo>
                      <a:lnTo>
                        <a:pt x="76" y="1"/>
                      </a:lnTo>
                      <a:lnTo>
                        <a:pt x="83" y="2"/>
                      </a:lnTo>
                      <a:lnTo>
                        <a:pt x="89" y="2"/>
                      </a:lnTo>
                      <a:lnTo>
                        <a:pt x="95" y="3"/>
                      </a:lnTo>
                      <a:lnTo>
                        <a:pt x="102" y="3"/>
                      </a:lnTo>
                      <a:lnTo>
                        <a:pt x="108" y="4"/>
                      </a:lnTo>
                      <a:lnTo>
                        <a:pt x="108" y="36"/>
                      </a:lnTo>
                      <a:lnTo>
                        <a:pt x="108" y="70"/>
                      </a:lnTo>
                      <a:lnTo>
                        <a:pt x="108" y="105"/>
                      </a:lnTo>
                      <a:lnTo>
                        <a:pt x="108" y="138"/>
                      </a:lnTo>
                      <a:lnTo>
                        <a:pt x="94" y="140"/>
                      </a:lnTo>
                      <a:lnTo>
                        <a:pt x="81" y="140"/>
                      </a:lnTo>
                      <a:lnTo>
                        <a:pt x="67" y="140"/>
                      </a:lnTo>
                      <a:lnTo>
                        <a:pt x="54" y="140"/>
                      </a:lnTo>
                      <a:lnTo>
                        <a:pt x="41" y="140"/>
                      </a:lnTo>
                      <a:lnTo>
                        <a:pt x="27" y="140"/>
                      </a:lnTo>
                      <a:lnTo>
                        <a:pt x="14" y="138"/>
                      </a:lnTo>
                      <a:lnTo>
                        <a:pt x="0" y="138"/>
                      </a:lnTo>
                      <a:lnTo>
                        <a:pt x="0" y="103"/>
                      </a:lnTo>
                      <a:lnTo>
                        <a:pt x="1" y="71"/>
                      </a:lnTo>
                      <a:lnTo>
                        <a:pt x="5" y="38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C9BF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Freeform 182"/>
                <p:cNvSpPr>
                  <a:spLocks/>
                </p:cNvSpPr>
                <p:nvPr/>
              </p:nvSpPr>
              <p:spPr bwMode="auto">
                <a:xfrm>
                  <a:off x="1658" y="1256"/>
                  <a:ext cx="34" cy="40"/>
                </a:xfrm>
                <a:custGeom>
                  <a:avLst/>
                  <a:gdLst/>
                  <a:ahLst/>
                  <a:cxnLst>
                    <a:cxn ang="0">
                      <a:pos x="13" y="3"/>
                    </a:cxn>
                    <a:cxn ang="0">
                      <a:pos x="54" y="0"/>
                    </a:cxn>
                    <a:cxn ang="0">
                      <a:pos x="103" y="3"/>
                    </a:cxn>
                    <a:cxn ang="0">
                      <a:pos x="103" y="30"/>
                    </a:cxn>
                    <a:cxn ang="0">
                      <a:pos x="103" y="58"/>
                    </a:cxn>
                    <a:cxn ang="0">
                      <a:pos x="103" y="88"/>
                    </a:cxn>
                    <a:cxn ang="0">
                      <a:pos x="103" y="116"/>
                    </a:cxn>
                    <a:cxn ang="0">
                      <a:pos x="89" y="117"/>
                    </a:cxn>
                    <a:cxn ang="0">
                      <a:pos x="77" y="117"/>
                    </a:cxn>
                    <a:cxn ang="0">
                      <a:pos x="64" y="118"/>
                    </a:cxn>
                    <a:cxn ang="0">
                      <a:pos x="51" y="118"/>
                    </a:cxn>
                    <a:cxn ang="0">
                      <a:pos x="39" y="118"/>
                    </a:cxn>
                    <a:cxn ang="0">
                      <a:pos x="26" y="118"/>
                    </a:cxn>
                    <a:cxn ang="0">
                      <a:pos x="13" y="118"/>
                    </a:cxn>
                    <a:cxn ang="0">
                      <a:pos x="0" y="118"/>
                    </a:cxn>
                    <a:cxn ang="0">
                      <a:pos x="0" y="88"/>
                    </a:cxn>
                    <a:cxn ang="0">
                      <a:pos x="0" y="60"/>
                    </a:cxn>
                    <a:cxn ang="0">
                      <a:pos x="5" y="33"/>
                    </a:cxn>
                    <a:cxn ang="0">
                      <a:pos x="13" y="3"/>
                    </a:cxn>
                  </a:cxnLst>
                  <a:rect l="0" t="0" r="r" b="b"/>
                  <a:pathLst>
                    <a:path w="103" h="118">
                      <a:moveTo>
                        <a:pt x="13" y="3"/>
                      </a:moveTo>
                      <a:lnTo>
                        <a:pt x="54" y="0"/>
                      </a:lnTo>
                      <a:lnTo>
                        <a:pt x="103" y="3"/>
                      </a:lnTo>
                      <a:lnTo>
                        <a:pt x="103" y="30"/>
                      </a:lnTo>
                      <a:lnTo>
                        <a:pt x="103" y="58"/>
                      </a:lnTo>
                      <a:lnTo>
                        <a:pt x="103" y="88"/>
                      </a:lnTo>
                      <a:lnTo>
                        <a:pt x="103" y="116"/>
                      </a:lnTo>
                      <a:lnTo>
                        <a:pt x="89" y="117"/>
                      </a:lnTo>
                      <a:lnTo>
                        <a:pt x="77" y="117"/>
                      </a:lnTo>
                      <a:lnTo>
                        <a:pt x="64" y="118"/>
                      </a:lnTo>
                      <a:lnTo>
                        <a:pt x="51" y="118"/>
                      </a:lnTo>
                      <a:lnTo>
                        <a:pt x="39" y="118"/>
                      </a:lnTo>
                      <a:lnTo>
                        <a:pt x="26" y="118"/>
                      </a:lnTo>
                      <a:lnTo>
                        <a:pt x="13" y="118"/>
                      </a:lnTo>
                      <a:lnTo>
                        <a:pt x="0" y="118"/>
                      </a:lnTo>
                      <a:lnTo>
                        <a:pt x="0" y="88"/>
                      </a:lnTo>
                      <a:lnTo>
                        <a:pt x="0" y="60"/>
                      </a:lnTo>
                      <a:lnTo>
                        <a:pt x="5" y="33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CEC6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Freeform 183"/>
                <p:cNvSpPr>
                  <a:spLocks/>
                </p:cNvSpPr>
                <p:nvPr/>
              </p:nvSpPr>
              <p:spPr bwMode="auto">
                <a:xfrm>
                  <a:off x="1660" y="1244"/>
                  <a:ext cx="47" cy="11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0" y="30"/>
                    </a:cxn>
                    <a:cxn ang="0">
                      <a:pos x="19" y="28"/>
                    </a:cxn>
                    <a:cxn ang="0">
                      <a:pos x="37" y="28"/>
                    </a:cxn>
                    <a:cxn ang="0">
                      <a:pos x="54" y="28"/>
                    </a:cxn>
                    <a:cxn ang="0">
                      <a:pos x="72" y="29"/>
                    </a:cxn>
                    <a:cxn ang="0">
                      <a:pos x="89" y="30"/>
                    </a:cxn>
                    <a:cxn ang="0">
                      <a:pos x="105" y="31"/>
                    </a:cxn>
                    <a:cxn ang="0">
                      <a:pos x="123" y="33"/>
                    </a:cxn>
                    <a:cxn ang="0">
                      <a:pos x="142" y="34"/>
                    </a:cxn>
                    <a:cxn ang="0">
                      <a:pos x="142" y="4"/>
                    </a:cxn>
                    <a:cxn ang="0">
                      <a:pos x="77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142" h="34">
                      <a:moveTo>
                        <a:pt x="5" y="2"/>
                      </a:moveTo>
                      <a:lnTo>
                        <a:pt x="0" y="30"/>
                      </a:lnTo>
                      <a:lnTo>
                        <a:pt x="19" y="28"/>
                      </a:lnTo>
                      <a:lnTo>
                        <a:pt x="37" y="28"/>
                      </a:lnTo>
                      <a:lnTo>
                        <a:pt x="54" y="28"/>
                      </a:lnTo>
                      <a:lnTo>
                        <a:pt x="72" y="29"/>
                      </a:lnTo>
                      <a:lnTo>
                        <a:pt x="89" y="30"/>
                      </a:lnTo>
                      <a:lnTo>
                        <a:pt x="105" y="31"/>
                      </a:lnTo>
                      <a:lnTo>
                        <a:pt x="123" y="33"/>
                      </a:lnTo>
                      <a:lnTo>
                        <a:pt x="142" y="34"/>
                      </a:lnTo>
                      <a:lnTo>
                        <a:pt x="142" y="4"/>
                      </a:lnTo>
                      <a:lnTo>
                        <a:pt x="77" y="0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Freeform 184"/>
                <p:cNvSpPr>
                  <a:spLocks/>
                </p:cNvSpPr>
                <p:nvPr/>
              </p:nvSpPr>
              <p:spPr bwMode="auto">
                <a:xfrm>
                  <a:off x="1650" y="1373"/>
                  <a:ext cx="57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9" y="16"/>
                    </a:cxn>
                    <a:cxn ang="0">
                      <a:pos x="170" y="55"/>
                    </a:cxn>
                    <a:cxn ang="0">
                      <a:pos x="0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0" h="55">
                      <a:moveTo>
                        <a:pt x="0" y="0"/>
                      </a:moveTo>
                      <a:lnTo>
                        <a:pt x="169" y="16"/>
                      </a:lnTo>
                      <a:lnTo>
                        <a:pt x="170" y="55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Freeform 185"/>
                <p:cNvSpPr>
                  <a:spLocks/>
                </p:cNvSpPr>
                <p:nvPr/>
              </p:nvSpPr>
              <p:spPr bwMode="auto">
                <a:xfrm>
                  <a:off x="1667" y="1377"/>
                  <a:ext cx="23" cy="6"/>
                </a:xfrm>
                <a:custGeom>
                  <a:avLst/>
                  <a:gdLst/>
                  <a:ahLst/>
                  <a:cxnLst>
                    <a:cxn ang="0">
                      <a:pos x="35" y="1"/>
                    </a:cxn>
                    <a:cxn ang="0">
                      <a:pos x="42" y="2"/>
                    </a:cxn>
                    <a:cxn ang="0">
                      <a:pos x="49" y="3"/>
                    </a:cxn>
                    <a:cxn ang="0">
                      <a:pos x="54" y="4"/>
                    </a:cxn>
                    <a:cxn ang="0">
                      <a:pos x="59" y="5"/>
                    </a:cxn>
                    <a:cxn ang="0">
                      <a:pos x="62" y="7"/>
                    </a:cxn>
                    <a:cxn ang="0">
                      <a:pos x="66" y="8"/>
                    </a:cxn>
                    <a:cxn ang="0">
                      <a:pos x="68" y="10"/>
                    </a:cxn>
                    <a:cxn ang="0">
                      <a:pos x="68" y="12"/>
                    </a:cxn>
                    <a:cxn ang="0">
                      <a:pos x="67" y="13"/>
                    </a:cxn>
                    <a:cxn ang="0">
                      <a:pos x="66" y="15"/>
                    </a:cxn>
                    <a:cxn ang="0">
                      <a:pos x="62" y="17"/>
                    </a:cxn>
                    <a:cxn ang="0">
                      <a:pos x="58" y="17"/>
                    </a:cxn>
                    <a:cxn ang="0">
                      <a:pos x="53" y="18"/>
                    </a:cxn>
                    <a:cxn ang="0">
                      <a:pos x="47" y="18"/>
                    </a:cxn>
                    <a:cxn ang="0">
                      <a:pos x="40" y="18"/>
                    </a:cxn>
                    <a:cxn ang="0">
                      <a:pos x="33" y="18"/>
                    </a:cxn>
                    <a:cxn ang="0">
                      <a:pos x="25" y="17"/>
                    </a:cxn>
                    <a:cxn ang="0">
                      <a:pos x="19" y="15"/>
                    </a:cxn>
                    <a:cxn ang="0">
                      <a:pos x="14" y="14"/>
                    </a:cxn>
                    <a:cxn ang="0">
                      <a:pos x="8" y="12"/>
                    </a:cxn>
                    <a:cxn ang="0">
                      <a:pos x="5" y="11"/>
                    </a:cxn>
                    <a:cxn ang="0">
                      <a:pos x="2" y="9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3" y="3"/>
                    </a:cxn>
                    <a:cxn ang="0">
                      <a:pos x="6" y="2"/>
                    </a:cxn>
                    <a:cxn ang="0">
                      <a:pos x="11" y="1"/>
                    </a:cxn>
                    <a:cxn ang="0">
                      <a:pos x="16" y="1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5" y="1"/>
                    </a:cxn>
                  </a:cxnLst>
                  <a:rect l="0" t="0" r="r" b="b"/>
                  <a:pathLst>
                    <a:path w="68" h="18">
                      <a:moveTo>
                        <a:pt x="35" y="1"/>
                      </a:moveTo>
                      <a:lnTo>
                        <a:pt x="42" y="2"/>
                      </a:lnTo>
                      <a:lnTo>
                        <a:pt x="49" y="3"/>
                      </a:lnTo>
                      <a:lnTo>
                        <a:pt x="54" y="4"/>
                      </a:lnTo>
                      <a:lnTo>
                        <a:pt x="59" y="5"/>
                      </a:lnTo>
                      <a:lnTo>
                        <a:pt x="62" y="7"/>
                      </a:lnTo>
                      <a:lnTo>
                        <a:pt x="66" y="8"/>
                      </a:lnTo>
                      <a:lnTo>
                        <a:pt x="68" y="10"/>
                      </a:lnTo>
                      <a:lnTo>
                        <a:pt x="68" y="12"/>
                      </a:lnTo>
                      <a:lnTo>
                        <a:pt x="67" y="13"/>
                      </a:lnTo>
                      <a:lnTo>
                        <a:pt x="66" y="15"/>
                      </a:lnTo>
                      <a:lnTo>
                        <a:pt x="62" y="17"/>
                      </a:lnTo>
                      <a:lnTo>
                        <a:pt x="58" y="17"/>
                      </a:lnTo>
                      <a:lnTo>
                        <a:pt x="53" y="18"/>
                      </a:lnTo>
                      <a:lnTo>
                        <a:pt x="47" y="18"/>
                      </a:lnTo>
                      <a:lnTo>
                        <a:pt x="40" y="18"/>
                      </a:lnTo>
                      <a:lnTo>
                        <a:pt x="33" y="18"/>
                      </a:lnTo>
                      <a:lnTo>
                        <a:pt x="25" y="17"/>
                      </a:lnTo>
                      <a:lnTo>
                        <a:pt x="19" y="15"/>
                      </a:lnTo>
                      <a:lnTo>
                        <a:pt x="14" y="14"/>
                      </a:lnTo>
                      <a:lnTo>
                        <a:pt x="8" y="12"/>
                      </a:lnTo>
                      <a:lnTo>
                        <a:pt x="5" y="11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11" y="1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rgbClr val="0035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Freeform 186"/>
                <p:cNvSpPr>
                  <a:spLocks/>
                </p:cNvSpPr>
                <p:nvPr/>
              </p:nvSpPr>
              <p:spPr bwMode="auto">
                <a:xfrm>
                  <a:off x="1667" y="1377"/>
                  <a:ext cx="16" cy="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33" y="1"/>
                    </a:cxn>
                    <a:cxn ang="0">
                      <a:pos x="40" y="4"/>
                    </a:cxn>
                    <a:cxn ang="0">
                      <a:pos x="44" y="7"/>
                    </a:cxn>
                    <a:cxn ang="0">
                      <a:pos x="47" y="10"/>
                    </a:cxn>
                    <a:cxn ang="0">
                      <a:pos x="44" y="13"/>
                    </a:cxn>
                    <a:cxn ang="0">
                      <a:pos x="39" y="15"/>
                    </a:cxn>
                    <a:cxn ang="0">
                      <a:pos x="32" y="17"/>
                    </a:cxn>
                    <a:cxn ang="0">
                      <a:pos x="22" y="17"/>
                    </a:cxn>
                    <a:cxn ang="0">
                      <a:pos x="14" y="15"/>
                    </a:cxn>
                    <a:cxn ang="0">
                      <a:pos x="6" y="12"/>
                    </a:cxn>
                    <a:cxn ang="0">
                      <a:pos x="1" y="9"/>
                    </a:cxn>
                    <a:cxn ang="0">
                      <a:pos x="0" y="6"/>
                    </a:cxn>
                    <a:cxn ang="0">
                      <a:pos x="2" y="3"/>
                    </a:cxn>
                    <a:cxn ang="0">
                      <a:pos x="7" y="1"/>
                    </a:cxn>
                    <a:cxn ang="0">
                      <a:pos x="15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47" h="17">
                      <a:moveTo>
                        <a:pt x="23" y="0"/>
                      </a:moveTo>
                      <a:lnTo>
                        <a:pt x="33" y="1"/>
                      </a:lnTo>
                      <a:lnTo>
                        <a:pt x="40" y="4"/>
                      </a:lnTo>
                      <a:lnTo>
                        <a:pt x="44" y="7"/>
                      </a:lnTo>
                      <a:lnTo>
                        <a:pt x="47" y="10"/>
                      </a:lnTo>
                      <a:lnTo>
                        <a:pt x="44" y="13"/>
                      </a:lnTo>
                      <a:lnTo>
                        <a:pt x="39" y="15"/>
                      </a:lnTo>
                      <a:lnTo>
                        <a:pt x="32" y="17"/>
                      </a:lnTo>
                      <a:lnTo>
                        <a:pt x="22" y="17"/>
                      </a:lnTo>
                      <a:lnTo>
                        <a:pt x="14" y="15"/>
                      </a:lnTo>
                      <a:lnTo>
                        <a:pt x="6" y="12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7" y="1"/>
                      </a:lnTo>
                      <a:lnTo>
                        <a:pt x="1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76B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1667" y="1378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22" y="1"/>
                    </a:cxn>
                    <a:cxn ang="0">
                      <a:pos x="27" y="2"/>
                    </a:cxn>
                    <a:cxn ang="0">
                      <a:pos x="31" y="5"/>
                    </a:cxn>
                    <a:cxn ang="0">
                      <a:pos x="32" y="7"/>
                    </a:cxn>
                    <a:cxn ang="0">
                      <a:pos x="31" y="9"/>
                    </a:cxn>
                    <a:cxn ang="0">
                      <a:pos x="26" y="10"/>
                    </a:cxn>
                    <a:cxn ang="0">
                      <a:pos x="21" y="11"/>
                    </a:cxn>
                    <a:cxn ang="0">
                      <a:pos x="15" y="11"/>
                    </a:cxn>
                    <a:cxn ang="0">
                      <a:pos x="8" y="10"/>
                    </a:cxn>
                    <a:cxn ang="0">
                      <a:pos x="4" y="9"/>
                    </a:cxn>
                    <a:cxn ang="0">
                      <a:pos x="1" y="6"/>
                    </a:cxn>
                    <a:cxn ang="0">
                      <a:pos x="0" y="4"/>
                    </a:cxn>
                    <a:cxn ang="0">
                      <a:pos x="1" y="2"/>
                    </a:cxn>
                    <a:cxn ang="0">
                      <a:pos x="5" y="0"/>
                    </a:cxn>
                    <a:cxn ang="0">
                      <a:pos x="1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2" h="11">
                      <a:moveTo>
                        <a:pt x="16" y="0"/>
                      </a:moveTo>
                      <a:lnTo>
                        <a:pt x="22" y="1"/>
                      </a:lnTo>
                      <a:lnTo>
                        <a:pt x="27" y="2"/>
                      </a:lnTo>
                      <a:lnTo>
                        <a:pt x="31" y="5"/>
                      </a:lnTo>
                      <a:lnTo>
                        <a:pt x="32" y="7"/>
                      </a:lnTo>
                      <a:lnTo>
                        <a:pt x="31" y="9"/>
                      </a:lnTo>
                      <a:lnTo>
                        <a:pt x="26" y="10"/>
                      </a:lnTo>
                      <a:lnTo>
                        <a:pt x="21" y="11"/>
                      </a:lnTo>
                      <a:lnTo>
                        <a:pt x="15" y="11"/>
                      </a:lnTo>
                      <a:lnTo>
                        <a:pt x="8" y="10"/>
                      </a:lnTo>
                      <a:lnTo>
                        <a:pt x="4" y="9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C6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1709" y="1371"/>
                  <a:ext cx="38" cy="19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15" y="0"/>
                    </a:cxn>
                    <a:cxn ang="0">
                      <a:pos x="115" y="23"/>
                    </a:cxn>
                    <a:cxn ang="0">
                      <a:pos x="84" y="33"/>
                    </a:cxn>
                    <a:cxn ang="0">
                      <a:pos x="0" y="57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15" h="57">
                      <a:moveTo>
                        <a:pt x="0" y="24"/>
                      </a:moveTo>
                      <a:lnTo>
                        <a:pt x="115" y="0"/>
                      </a:lnTo>
                      <a:lnTo>
                        <a:pt x="115" y="23"/>
                      </a:lnTo>
                      <a:lnTo>
                        <a:pt x="84" y="33"/>
                      </a:lnTo>
                      <a:lnTo>
                        <a:pt x="0" y="5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3335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Freeform 189"/>
                <p:cNvSpPr>
                  <a:spLocks/>
                </p:cNvSpPr>
                <p:nvPr/>
              </p:nvSpPr>
              <p:spPr bwMode="auto">
                <a:xfrm>
                  <a:off x="1711" y="1371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4" y="20"/>
                    </a:cxn>
                    <a:cxn ang="0">
                      <a:pos x="28" y="17"/>
                    </a:cxn>
                    <a:cxn ang="0">
                      <a:pos x="41" y="14"/>
                    </a:cxn>
                    <a:cxn ang="0">
                      <a:pos x="55" y="11"/>
                    </a:cxn>
                    <a:cxn ang="0">
                      <a:pos x="69" y="8"/>
                    </a:cxn>
                    <a:cxn ang="0">
                      <a:pos x="82" y="5"/>
                    </a:cxn>
                    <a:cxn ang="0">
                      <a:pos x="96" y="3"/>
                    </a:cxn>
                    <a:cxn ang="0">
                      <a:pos x="110" y="0"/>
                    </a:cxn>
                    <a:cxn ang="0">
                      <a:pos x="110" y="6"/>
                    </a:cxn>
                    <a:cxn ang="0">
                      <a:pos x="110" y="11"/>
                    </a:cxn>
                    <a:cxn ang="0">
                      <a:pos x="110" y="17"/>
                    </a:cxn>
                    <a:cxn ang="0">
                      <a:pos x="110" y="24"/>
                    </a:cxn>
                    <a:cxn ang="0">
                      <a:pos x="103" y="26"/>
                    </a:cxn>
                    <a:cxn ang="0">
                      <a:pos x="95" y="28"/>
                    </a:cxn>
                    <a:cxn ang="0">
                      <a:pos x="87" y="31"/>
                    </a:cxn>
                    <a:cxn ang="0">
                      <a:pos x="79" y="33"/>
                    </a:cxn>
                    <a:cxn ang="0">
                      <a:pos x="70" y="37"/>
                    </a:cxn>
                    <a:cxn ang="0">
                      <a:pos x="59" y="39"/>
                    </a:cxn>
                    <a:cxn ang="0">
                      <a:pos x="50" y="42"/>
                    </a:cxn>
                    <a:cxn ang="0">
                      <a:pos x="40" y="44"/>
                    </a:cxn>
                    <a:cxn ang="0">
                      <a:pos x="30" y="46"/>
                    </a:cxn>
                    <a:cxn ang="0">
                      <a:pos x="20" y="49"/>
                    </a:cxn>
                    <a:cxn ang="0">
                      <a:pos x="10" y="51"/>
                    </a:cxn>
                    <a:cxn ang="0">
                      <a:pos x="0" y="54"/>
                    </a:cxn>
                    <a:cxn ang="0">
                      <a:pos x="0" y="46"/>
                    </a:cxn>
                    <a:cxn ang="0">
                      <a:pos x="0" y="39"/>
                    </a:cxn>
                    <a:cxn ang="0">
                      <a:pos x="0" y="30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10" h="54">
                      <a:moveTo>
                        <a:pt x="0" y="23"/>
                      </a:moveTo>
                      <a:lnTo>
                        <a:pt x="14" y="20"/>
                      </a:lnTo>
                      <a:lnTo>
                        <a:pt x="28" y="17"/>
                      </a:lnTo>
                      <a:lnTo>
                        <a:pt x="41" y="14"/>
                      </a:lnTo>
                      <a:lnTo>
                        <a:pt x="55" y="11"/>
                      </a:lnTo>
                      <a:lnTo>
                        <a:pt x="69" y="8"/>
                      </a:lnTo>
                      <a:lnTo>
                        <a:pt x="82" y="5"/>
                      </a:lnTo>
                      <a:lnTo>
                        <a:pt x="96" y="3"/>
                      </a:lnTo>
                      <a:lnTo>
                        <a:pt x="110" y="0"/>
                      </a:lnTo>
                      <a:lnTo>
                        <a:pt x="110" y="6"/>
                      </a:lnTo>
                      <a:lnTo>
                        <a:pt x="110" y="11"/>
                      </a:lnTo>
                      <a:lnTo>
                        <a:pt x="110" y="17"/>
                      </a:lnTo>
                      <a:lnTo>
                        <a:pt x="110" y="24"/>
                      </a:lnTo>
                      <a:lnTo>
                        <a:pt x="103" y="26"/>
                      </a:lnTo>
                      <a:lnTo>
                        <a:pt x="95" y="28"/>
                      </a:lnTo>
                      <a:lnTo>
                        <a:pt x="87" y="31"/>
                      </a:lnTo>
                      <a:lnTo>
                        <a:pt x="79" y="33"/>
                      </a:lnTo>
                      <a:lnTo>
                        <a:pt x="70" y="37"/>
                      </a:lnTo>
                      <a:lnTo>
                        <a:pt x="59" y="39"/>
                      </a:lnTo>
                      <a:lnTo>
                        <a:pt x="50" y="42"/>
                      </a:lnTo>
                      <a:lnTo>
                        <a:pt x="40" y="44"/>
                      </a:lnTo>
                      <a:lnTo>
                        <a:pt x="30" y="46"/>
                      </a:lnTo>
                      <a:lnTo>
                        <a:pt x="20" y="49"/>
                      </a:lnTo>
                      <a:lnTo>
                        <a:pt x="10" y="51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3A35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1713" y="1371"/>
                  <a:ext cx="34" cy="1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3" y="19"/>
                    </a:cxn>
                    <a:cxn ang="0">
                      <a:pos x="27" y="16"/>
                    </a:cxn>
                    <a:cxn ang="0">
                      <a:pos x="39" y="13"/>
                    </a:cxn>
                    <a:cxn ang="0">
                      <a:pos x="53" y="10"/>
                    </a:cxn>
                    <a:cxn ang="0">
                      <a:pos x="66" y="8"/>
                    </a:cxn>
                    <a:cxn ang="0">
                      <a:pos x="79" y="5"/>
                    </a:cxn>
                    <a:cxn ang="0">
                      <a:pos x="91" y="3"/>
                    </a:cxn>
                    <a:cxn ang="0">
                      <a:pos x="104" y="0"/>
                    </a:cxn>
                    <a:cxn ang="0">
                      <a:pos x="104" y="6"/>
                    </a:cxn>
                    <a:cxn ang="0">
                      <a:pos x="104" y="11"/>
                    </a:cxn>
                    <a:cxn ang="0">
                      <a:pos x="104" y="17"/>
                    </a:cxn>
                    <a:cxn ang="0">
                      <a:pos x="104" y="24"/>
                    </a:cxn>
                    <a:cxn ang="0">
                      <a:pos x="97" y="26"/>
                    </a:cxn>
                    <a:cxn ang="0">
                      <a:pos x="89" y="28"/>
                    </a:cxn>
                    <a:cxn ang="0">
                      <a:pos x="81" y="31"/>
                    </a:cxn>
                    <a:cxn ang="0">
                      <a:pos x="73" y="33"/>
                    </a:cxn>
                    <a:cxn ang="0">
                      <a:pos x="64" y="35"/>
                    </a:cxn>
                    <a:cxn ang="0">
                      <a:pos x="55" y="38"/>
                    </a:cxn>
                    <a:cxn ang="0">
                      <a:pos x="46" y="41"/>
                    </a:cxn>
                    <a:cxn ang="0">
                      <a:pos x="37" y="43"/>
                    </a:cxn>
                    <a:cxn ang="0">
                      <a:pos x="28" y="45"/>
                    </a:cxn>
                    <a:cxn ang="0">
                      <a:pos x="18" y="47"/>
                    </a:cxn>
                    <a:cxn ang="0">
                      <a:pos x="10" y="50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38"/>
                    </a:cxn>
                    <a:cxn ang="0">
                      <a:pos x="0" y="29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04" h="52">
                      <a:moveTo>
                        <a:pt x="0" y="22"/>
                      </a:moveTo>
                      <a:lnTo>
                        <a:pt x="13" y="19"/>
                      </a:lnTo>
                      <a:lnTo>
                        <a:pt x="27" y="16"/>
                      </a:lnTo>
                      <a:lnTo>
                        <a:pt x="39" y="13"/>
                      </a:lnTo>
                      <a:lnTo>
                        <a:pt x="53" y="10"/>
                      </a:lnTo>
                      <a:lnTo>
                        <a:pt x="66" y="8"/>
                      </a:lnTo>
                      <a:lnTo>
                        <a:pt x="79" y="5"/>
                      </a:lnTo>
                      <a:lnTo>
                        <a:pt x="91" y="3"/>
                      </a:lnTo>
                      <a:lnTo>
                        <a:pt x="104" y="0"/>
                      </a:lnTo>
                      <a:lnTo>
                        <a:pt x="104" y="6"/>
                      </a:lnTo>
                      <a:lnTo>
                        <a:pt x="104" y="11"/>
                      </a:lnTo>
                      <a:lnTo>
                        <a:pt x="104" y="17"/>
                      </a:lnTo>
                      <a:lnTo>
                        <a:pt x="104" y="24"/>
                      </a:lnTo>
                      <a:lnTo>
                        <a:pt x="97" y="26"/>
                      </a:lnTo>
                      <a:lnTo>
                        <a:pt x="89" y="28"/>
                      </a:lnTo>
                      <a:lnTo>
                        <a:pt x="81" y="31"/>
                      </a:lnTo>
                      <a:lnTo>
                        <a:pt x="73" y="33"/>
                      </a:lnTo>
                      <a:lnTo>
                        <a:pt x="64" y="35"/>
                      </a:lnTo>
                      <a:lnTo>
                        <a:pt x="55" y="38"/>
                      </a:lnTo>
                      <a:lnTo>
                        <a:pt x="46" y="41"/>
                      </a:lnTo>
                      <a:lnTo>
                        <a:pt x="37" y="43"/>
                      </a:lnTo>
                      <a:lnTo>
                        <a:pt x="28" y="45"/>
                      </a:lnTo>
                      <a:lnTo>
                        <a:pt x="18" y="47"/>
                      </a:lnTo>
                      <a:lnTo>
                        <a:pt x="10" y="50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F38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1715" y="1371"/>
                  <a:ext cx="33" cy="1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17"/>
                    </a:cxn>
                    <a:cxn ang="0">
                      <a:pos x="24" y="15"/>
                    </a:cxn>
                    <a:cxn ang="0">
                      <a:pos x="37" y="12"/>
                    </a:cxn>
                    <a:cxn ang="0">
                      <a:pos x="49" y="10"/>
                    </a:cxn>
                    <a:cxn ang="0">
                      <a:pos x="61" y="8"/>
                    </a:cxn>
                    <a:cxn ang="0">
                      <a:pos x="74" y="5"/>
                    </a:cxn>
                    <a:cxn ang="0">
                      <a:pos x="85" y="3"/>
                    </a:cxn>
                    <a:cxn ang="0">
                      <a:pos x="98" y="0"/>
                    </a:cxn>
                    <a:cxn ang="0">
                      <a:pos x="98" y="6"/>
                    </a:cxn>
                    <a:cxn ang="0">
                      <a:pos x="98" y="12"/>
                    </a:cxn>
                    <a:cxn ang="0">
                      <a:pos x="98" y="19"/>
                    </a:cxn>
                    <a:cxn ang="0">
                      <a:pos x="98" y="24"/>
                    </a:cxn>
                    <a:cxn ang="0">
                      <a:pos x="91" y="26"/>
                    </a:cxn>
                    <a:cxn ang="0">
                      <a:pos x="82" y="28"/>
                    </a:cxn>
                    <a:cxn ang="0">
                      <a:pos x="75" y="31"/>
                    </a:cxn>
                    <a:cxn ang="0">
                      <a:pos x="67" y="33"/>
                    </a:cxn>
                    <a:cxn ang="0">
                      <a:pos x="59" y="35"/>
                    </a:cxn>
                    <a:cxn ang="0">
                      <a:pos x="50" y="38"/>
                    </a:cxn>
                    <a:cxn ang="0">
                      <a:pos x="42" y="40"/>
                    </a:cxn>
                    <a:cxn ang="0">
                      <a:pos x="34" y="42"/>
                    </a:cxn>
                    <a:cxn ang="0">
                      <a:pos x="25" y="45"/>
                    </a:cxn>
                    <a:cxn ang="0">
                      <a:pos x="17" y="47"/>
                    </a:cxn>
                    <a:cxn ang="0">
                      <a:pos x="8" y="49"/>
                    </a:cxn>
                    <a:cxn ang="0">
                      <a:pos x="0" y="51"/>
                    </a:cxn>
                    <a:cxn ang="0">
                      <a:pos x="0" y="44"/>
                    </a:cxn>
                    <a:cxn ang="0">
                      <a:pos x="0" y="35"/>
                    </a:cxn>
                    <a:cxn ang="0">
                      <a:pos x="0" y="28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98" h="51">
                      <a:moveTo>
                        <a:pt x="0" y="21"/>
                      </a:moveTo>
                      <a:lnTo>
                        <a:pt x="12" y="17"/>
                      </a:lnTo>
                      <a:lnTo>
                        <a:pt x="24" y="15"/>
                      </a:lnTo>
                      <a:lnTo>
                        <a:pt x="37" y="12"/>
                      </a:lnTo>
                      <a:lnTo>
                        <a:pt x="49" y="10"/>
                      </a:lnTo>
                      <a:lnTo>
                        <a:pt x="61" y="8"/>
                      </a:lnTo>
                      <a:lnTo>
                        <a:pt x="74" y="5"/>
                      </a:lnTo>
                      <a:lnTo>
                        <a:pt x="85" y="3"/>
                      </a:lnTo>
                      <a:lnTo>
                        <a:pt x="98" y="0"/>
                      </a:lnTo>
                      <a:lnTo>
                        <a:pt x="98" y="6"/>
                      </a:lnTo>
                      <a:lnTo>
                        <a:pt x="98" y="12"/>
                      </a:lnTo>
                      <a:lnTo>
                        <a:pt x="98" y="19"/>
                      </a:lnTo>
                      <a:lnTo>
                        <a:pt x="98" y="24"/>
                      </a:lnTo>
                      <a:lnTo>
                        <a:pt x="91" y="26"/>
                      </a:lnTo>
                      <a:lnTo>
                        <a:pt x="82" y="28"/>
                      </a:lnTo>
                      <a:lnTo>
                        <a:pt x="75" y="31"/>
                      </a:lnTo>
                      <a:lnTo>
                        <a:pt x="67" y="33"/>
                      </a:lnTo>
                      <a:lnTo>
                        <a:pt x="59" y="35"/>
                      </a:lnTo>
                      <a:lnTo>
                        <a:pt x="50" y="38"/>
                      </a:lnTo>
                      <a:lnTo>
                        <a:pt x="42" y="40"/>
                      </a:lnTo>
                      <a:lnTo>
                        <a:pt x="34" y="42"/>
                      </a:lnTo>
                      <a:lnTo>
                        <a:pt x="25" y="45"/>
                      </a:lnTo>
                      <a:lnTo>
                        <a:pt x="17" y="47"/>
                      </a:lnTo>
                      <a:lnTo>
                        <a:pt x="8" y="49"/>
                      </a:lnTo>
                      <a:lnTo>
                        <a:pt x="0" y="51"/>
                      </a:lnTo>
                      <a:lnTo>
                        <a:pt x="0" y="44"/>
                      </a:lnTo>
                      <a:lnTo>
                        <a:pt x="0" y="35"/>
                      </a:lnTo>
                      <a:lnTo>
                        <a:pt x="0" y="28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4738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Freeform 192"/>
                <p:cNvSpPr>
                  <a:spLocks/>
                </p:cNvSpPr>
                <p:nvPr/>
              </p:nvSpPr>
              <p:spPr bwMode="auto">
                <a:xfrm>
                  <a:off x="1717" y="1371"/>
                  <a:ext cx="31" cy="16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2" y="17"/>
                    </a:cxn>
                    <a:cxn ang="0">
                      <a:pos x="23" y="14"/>
                    </a:cxn>
                    <a:cxn ang="0">
                      <a:pos x="35" y="12"/>
                    </a:cxn>
                    <a:cxn ang="0">
                      <a:pos x="47" y="10"/>
                    </a:cxn>
                    <a:cxn ang="0">
                      <a:pos x="58" y="8"/>
                    </a:cxn>
                    <a:cxn ang="0">
                      <a:pos x="70" y="5"/>
                    </a:cxn>
                    <a:cxn ang="0">
                      <a:pos x="81" y="3"/>
                    </a:cxn>
                    <a:cxn ang="0">
                      <a:pos x="93" y="0"/>
                    </a:cxn>
                    <a:cxn ang="0">
                      <a:pos x="93" y="6"/>
                    </a:cxn>
                    <a:cxn ang="0">
                      <a:pos x="93" y="12"/>
                    </a:cxn>
                    <a:cxn ang="0">
                      <a:pos x="93" y="19"/>
                    </a:cxn>
                    <a:cxn ang="0">
                      <a:pos x="93" y="25"/>
                    </a:cxn>
                    <a:cxn ang="0">
                      <a:pos x="86" y="27"/>
                    </a:cxn>
                    <a:cxn ang="0">
                      <a:pos x="78" y="29"/>
                    </a:cxn>
                    <a:cxn ang="0">
                      <a:pos x="70" y="31"/>
                    </a:cxn>
                    <a:cxn ang="0">
                      <a:pos x="62" y="33"/>
                    </a:cxn>
                    <a:cxn ang="0">
                      <a:pos x="55" y="35"/>
                    </a:cxn>
                    <a:cxn ang="0">
                      <a:pos x="48" y="38"/>
                    </a:cxn>
                    <a:cxn ang="0">
                      <a:pos x="39" y="40"/>
                    </a:cxn>
                    <a:cxn ang="0">
                      <a:pos x="32" y="41"/>
                    </a:cxn>
                    <a:cxn ang="0">
                      <a:pos x="24" y="43"/>
                    </a:cxn>
                    <a:cxn ang="0">
                      <a:pos x="16" y="45"/>
                    </a:cxn>
                    <a:cxn ang="0">
                      <a:pos x="8" y="47"/>
                    </a:cxn>
                    <a:cxn ang="0">
                      <a:pos x="1" y="49"/>
                    </a:cxn>
                    <a:cxn ang="0">
                      <a:pos x="1" y="42"/>
                    </a:cxn>
                    <a:cxn ang="0">
                      <a:pos x="1" y="34"/>
                    </a:cxn>
                    <a:cxn ang="0">
                      <a:pos x="1" y="27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93" h="49">
                      <a:moveTo>
                        <a:pt x="0" y="20"/>
                      </a:moveTo>
                      <a:lnTo>
                        <a:pt x="12" y="17"/>
                      </a:lnTo>
                      <a:lnTo>
                        <a:pt x="23" y="14"/>
                      </a:lnTo>
                      <a:lnTo>
                        <a:pt x="35" y="12"/>
                      </a:lnTo>
                      <a:lnTo>
                        <a:pt x="47" y="10"/>
                      </a:lnTo>
                      <a:lnTo>
                        <a:pt x="58" y="8"/>
                      </a:lnTo>
                      <a:lnTo>
                        <a:pt x="70" y="5"/>
                      </a:lnTo>
                      <a:lnTo>
                        <a:pt x="81" y="3"/>
                      </a:lnTo>
                      <a:lnTo>
                        <a:pt x="93" y="0"/>
                      </a:lnTo>
                      <a:lnTo>
                        <a:pt x="93" y="6"/>
                      </a:lnTo>
                      <a:lnTo>
                        <a:pt x="93" y="12"/>
                      </a:lnTo>
                      <a:lnTo>
                        <a:pt x="93" y="19"/>
                      </a:lnTo>
                      <a:lnTo>
                        <a:pt x="93" y="25"/>
                      </a:lnTo>
                      <a:lnTo>
                        <a:pt x="86" y="27"/>
                      </a:lnTo>
                      <a:lnTo>
                        <a:pt x="78" y="29"/>
                      </a:lnTo>
                      <a:lnTo>
                        <a:pt x="70" y="31"/>
                      </a:lnTo>
                      <a:lnTo>
                        <a:pt x="62" y="33"/>
                      </a:lnTo>
                      <a:lnTo>
                        <a:pt x="55" y="35"/>
                      </a:lnTo>
                      <a:lnTo>
                        <a:pt x="48" y="38"/>
                      </a:lnTo>
                      <a:lnTo>
                        <a:pt x="39" y="40"/>
                      </a:lnTo>
                      <a:lnTo>
                        <a:pt x="32" y="41"/>
                      </a:lnTo>
                      <a:lnTo>
                        <a:pt x="24" y="43"/>
                      </a:lnTo>
                      <a:lnTo>
                        <a:pt x="16" y="45"/>
                      </a:lnTo>
                      <a:lnTo>
                        <a:pt x="8" y="47"/>
                      </a:lnTo>
                      <a:lnTo>
                        <a:pt x="1" y="49"/>
                      </a:lnTo>
                      <a:lnTo>
                        <a:pt x="1" y="42"/>
                      </a:lnTo>
                      <a:lnTo>
                        <a:pt x="1" y="34"/>
                      </a:lnTo>
                      <a:lnTo>
                        <a:pt x="1" y="2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4F3A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719" y="1371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1" y="15"/>
                    </a:cxn>
                    <a:cxn ang="0">
                      <a:pos x="21" y="13"/>
                    </a:cxn>
                    <a:cxn ang="0">
                      <a:pos x="32" y="10"/>
                    </a:cxn>
                    <a:cxn ang="0">
                      <a:pos x="44" y="8"/>
                    </a:cxn>
                    <a:cxn ang="0">
                      <a:pos x="54" y="6"/>
                    </a:cxn>
                    <a:cxn ang="0">
                      <a:pos x="65" y="4"/>
                    </a:cxn>
                    <a:cxn ang="0">
                      <a:pos x="76" y="2"/>
                    </a:cxn>
                    <a:cxn ang="0">
                      <a:pos x="87" y="0"/>
                    </a:cxn>
                    <a:cxn ang="0">
                      <a:pos x="87" y="5"/>
                    </a:cxn>
                    <a:cxn ang="0">
                      <a:pos x="87" y="11"/>
                    </a:cxn>
                    <a:cxn ang="0">
                      <a:pos x="87" y="18"/>
                    </a:cxn>
                    <a:cxn ang="0">
                      <a:pos x="87" y="24"/>
                    </a:cxn>
                    <a:cxn ang="0">
                      <a:pos x="80" y="26"/>
                    </a:cxn>
                    <a:cxn ang="0">
                      <a:pos x="72" y="28"/>
                    </a:cxn>
                    <a:cxn ang="0">
                      <a:pos x="65" y="30"/>
                    </a:cxn>
                    <a:cxn ang="0">
                      <a:pos x="57" y="32"/>
                    </a:cxn>
                    <a:cxn ang="0">
                      <a:pos x="50" y="34"/>
                    </a:cxn>
                    <a:cxn ang="0">
                      <a:pos x="44" y="37"/>
                    </a:cxn>
                    <a:cxn ang="0">
                      <a:pos x="36" y="38"/>
                    </a:cxn>
                    <a:cxn ang="0">
                      <a:pos x="30" y="40"/>
                    </a:cxn>
                    <a:cxn ang="0">
                      <a:pos x="23" y="42"/>
                    </a:cxn>
                    <a:cxn ang="0">
                      <a:pos x="15" y="43"/>
                    </a:cxn>
                    <a:cxn ang="0">
                      <a:pos x="9" y="45"/>
                    </a:cxn>
                    <a:cxn ang="0">
                      <a:pos x="1" y="47"/>
                    </a:cxn>
                    <a:cxn ang="0">
                      <a:pos x="1" y="40"/>
                    </a:cxn>
                    <a:cxn ang="0">
                      <a:pos x="1" y="32"/>
                    </a:cxn>
                    <a:cxn ang="0">
                      <a:pos x="0" y="2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87" h="47">
                      <a:moveTo>
                        <a:pt x="0" y="18"/>
                      </a:moveTo>
                      <a:lnTo>
                        <a:pt x="11" y="15"/>
                      </a:lnTo>
                      <a:lnTo>
                        <a:pt x="21" y="13"/>
                      </a:lnTo>
                      <a:lnTo>
                        <a:pt x="32" y="10"/>
                      </a:lnTo>
                      <a:lnTo>
                        <a:pt x="44" y="8"/>
                      </a:lnTo>
                      <a:lnTo>
                        <a:pt x="54" y="6"/>
                      </a:lnTo>
                      <a:lnTo>
                        <a:pt x="65" y="4"/>
                      </a:lnTo>
                      <a:lnTo>
                        <a:pt x="76" y="2"/>
                      </a:lnTo>
                      <a:lnTo>
                        <a:pt x="87" y="0"/>
                      </a:lnTo>
                      <a:lnTo>
                        <a:pt x="87" y="5"/>
                      </a:lnTo>
                      <a:lnTo>
                        <a:pt x="87" y="11"/>
                      </a:lnTo>
                      <a:lnTo>
                        <a:pt x="87" y="18"/>
                      </a:lnTo>
                      <a:lnTo>
                        <a:pt x="87" y="24"/>
                      </a:lnTo>
                      <a:lnTo>
                        <a:pt x="80" y="26"/>
                      </a:lnTo>
                      <a:lnTo>
                        <a:pt x="72" y="28"/>
                      </a:lnTo>
                      <a:lnTo>
                        <a:pt x="65" y="30"/>
                      </a:lnTo>
                      <a:lnTo>
                        <a:pt x="57" y="32"/>
                      </a:lnTo>
                      <a:lnTo>
                        <a:pt x="50" y="34"/>
                      </a:lnTo>
                      <a:lnTo>
                        <a:pt x="44" y="37"/>
                      </a:lnTo>
                      <a:lnTo>
                        <a:pt x="36" y="38"/>
                      </a:lnTo>
                      <a:lnTo>
                        <a:pt x="30" y="40"/>
                      </a:lnTo>
                      <a:lnTo>
                        <a:pt x="23" y="42"/>
                      </a:lnTo>
                      <a:lnTo>
                        <a:pt x="15" y="43"/>
                      </a:lnTo>
                      <a:lnTo>
                        <a:pt x="9" y="45"/>
                      </a:lnTo>
                      <a:lnTo>
                        <a:pt x="1" y="47"/>
                      </a:lnTo>
                      <a:lnTo>
                        <a:pt x="1" y="40"/>
                      </a:lnTo>
                      <a:lnTo>
                        <a:pt x="1" y="32"/>
                      </a:lnTo>
                      <a:lnTo>
                        <a:pt x="0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543A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1721" y="1371"/>
                  <a:ext cx="27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9" y="14"/>
                    </a:cxn>
                    <a:cxn ang="0">
                      <a:pos x="20" y="12"/>
                    </a:cxn>
                    <a:cxn ang="0">
                      <a:pos x="29" y="10"/>
                    </a:cxn>
                    <a:cxn ang="0">
                      <a:pos x="40" y="8"/>
                    </a:cxn>
                    <a:cxn ang="0">
                      <a:pos x="49" y="6"/>
                    </a:cxn>
                    <a:cxn ang="0">
                      <a:pos x="60" y="4"/>
                    </a:cxn>
                    <a:cxn ang="0">
                      <a:pos x="69" y="2"/>
                    </a:cxn>
                    <a:cxn ang="0">
                      <a:pos x="80" y="0"/>
                    </a:cxn>
                    <a:cxn ang="0">
                      <a:pos x="80" y="6"/>
                    </a:cxn>
                    <a:cxn ang="0">
                      <a:pos x="80" y="12"/>
                    </a:cxn>
                    <a:cxn ang="0">
                      <a:pos x="80" y="19"/>
                    </a:cxn>
                    <a:cxn ang="0">
                      <a:pos x="80" y="25"/>
                    </a:cxn>
                    <a:cxn ang="0">
                      <a:pos x="73" y="27"/>
                    </a:cxn>
                    <a:cxn ang="0">
                      <a:pos x="65" y="28"/>
                    </a:cxn>
                    <a:cxn ang="0">
                      <a:pos x="58" y="30"/>
                    </a:cxn>
                    <a:cxn ang="0">
                      <a:pos x="50" y="32"/>
                    </a:cxn>
                    <a:cxn ang="0">
                      <a:pos x="44" y="33"/>
                    </a:cxn>
                    <a:cxn ang="0">
                      <a:pos x="38" y="36"/>
                    </a:cxn>
                    <a:cxn ang="0">
                      <a:pos x="31" y="37"/>
                    </a:cxn>
                    <a:cxn ang="0">
                      <a:pos x="26" y="39"/>
                    </a:cxn>
                    <a:cxn ang="0">
                      <a:pos x="20" y="40"/>
                    </a:cxn>
                    <a:cxn ang="0">
                      <a:pos x="13" y="42"/>
                    </a:cxn>
                    <a:cxn ang="0">
                      <a:pos x="8" y="43"/>
                    </a:cxn>
                    <a:cxn ang="0">
                      <a:pos x="2" y="45"/>
                    </a:cxn>
                    <a:cxn ang="0">
                      <a:pos x="2" y="38"/>
                    </a:cxn>
                    <a:cxn ang="0">
                      <a:pos x="1" y="30"/>
                    </a:cxn>
                    <a:cxn ang="0">
                      <a:pos x="0" y="2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80" h="45">
                      <a:moveTo>
                        <a:pt x="0" y="16"/>
                      </a:moveTo>
                      <a:lnTo>
                        <a:pt x="9" y="14"/>
                      </a:lnTo>
                      <a:lnTo>
                        <a:pt x="20" y="12"/>
                      </a:lnTo>
                      <a:lnTo>
                        <a:pt x="29" y="10"/>
                      </a:lnTo>
                      <a:lnTo>
                        <a:pt x="40" y="8"/>
                      </a:lnTo>
                      <a:lnTo>
                        <a:pt x="49" y="6"/>
                      </a:lnTo>
                      <a:lnTo>
                        <a:pt x="60" y="4"/>
                      </a:lnTo>
                      <a:lnTo>
                        <a:pt x="69" y="2"/>
                      </a:lnTo>
                      <a:lnTo>
                        <a:pt x="80" y="0"/>
                      </a:lnTo>
                      <a:lnTo>
                        <a:pt x="80" y="6"/>
                      </a:lnTo>
                      <a:lnTo>
                        <a:pt x="80" y="12"/>
                      </a:lnTo>
                      <a:lnTo>
                        <a:pt x="80" y="19"/>
                      </a:lnTo>
                      <a:lnTo>
                        <a:pt x="80" y="25"/>
                      </a:lnTo>
                      <a:lnTo>
                        <a:pt x="73" y="27"/>
                      </a:lnTo>
                      <a:lnTo>
                        <a:pt x="65" y="28"/>
                      </a:lnTo>
                      <a:lnTo>
                        <a:pt x="58" y="30"/>
                      </a:lnTo>
                      <a:lnTo>
                        <a:pt x="50" y="32"/>
                      </a:lnTo>
                      <a:lnTo>
                        <a:pt x="44" y="33"/>
                      </a:lnTo>
                      <a:lnTo>
                        <a:pt x="38" y="36"/>
                      </a:lnTo>
                      <a:lnTo>
                        <a:pt x="31" y="37"/>
                      </a:lnTo>
                      <a:lnTo>
                        <a:pt x="26" y="39"/>
                      </a:lnTo>
                      <a:lnTo>
                        <a:pt x="20" y="40"/>
                      </a:lnTo>
                      <a:lnTo>
                        <a:pt x="13" y="42"/>
                      </a:lnTo>
                      <a:lnTo>
                        <a:pt x="8" y="43"/>
                      </a:lnTo>
                      <a:lnTo>
                        <a:pt x="2" y="45"/>
                      </a:lnTo>
                      <a:lnTo>
                        <a:pt x="2" y="38"/>
                      </a:lnTo>
                      <a:lnTo>
                        <a:pt x="1" y="30"/>
                      </a:lnTo>
                      <a:lnTo>
                        <a:pt x="0" y="2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B3D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Freeform 195"/>
                <p:cNvSpPr>
                  <a:spLocks/>
                </p:cNvSpPr>
                <p:nvPr/>
              </p:nvSpPr>
              <p:spPr bwMode="auto">
                <a:xfrm>
                  <a:off x="1723" y="1371"/>
                  <a:ext cx="25" cy="1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0" y="13"/>
                    </a:cxn>
                    <a:cxn ang="0">
                      <a:pos x="18" y="11"/>
                    </a:cxn>
                    <a:cxn ang="0">
                      <a:pos x="28" y="9"/>
                    </a:cxn>
                    <a:cxn ang="0">
                      <a:pos x="37" y="7"/>
                    </a:cxn>
                    <a:cxn ang="0">
                      <a:pos x="45" y="6"/>
                    </a:cxn>
                    <a:cxn ang="0">
                      <a:pos x="55" y="4"/>
                    </a:cxn>
                    <a:cxn ang="0">
                      <a:pos x="65" y="2"/>
                    </a:cxn>
                    <a:cxn ang="0">
                      <a:pos x="74" y="0"/>
                    </a:cxn>
                    <a:cxn ang="0">
                      <a:pos x="74" y="6"/>
                    </a:cxn>
                    <a:cxn ang="0">
                      <a:pos x="74" y="12"/>
                    </a:cxn>
                    <a:cxn ang="0">
                      <a:pos x="74" y="19"/>
                    </a:cxn>
                    <a:cxn ang="0">
                      <a:pos x="74" y="25"/>
                    </a:cxn>
                    <a:cxn ang="0">
                      <a:pos x="67" y="27"/>
                    </a:cxn>
                    <a:cxn ang="0">
                      <a:pos x="59" y="28"/>
                    </a:cxn>
                    <a:cxn ang="0">
                      <a:pos x="52" y="30"/>
                    </a:cxn>
                    <a:cxn ang="0">
                      <a:pos x="44" y="32"/>
                    </a:cxn>
                    <a:cxn ang="0">
                      <a:pos x="39" y="33"/>
                    </a:cxn>
                    <a:cxn ang="0">
                      <a:pos x="34" y="36"/>
                    </a:cxn>
                    <a:cxn ang="0">
                      <a:pos x="29" y="37"/>
                    </a:cxn>
                    <a:cxn ang="0">
                      <a:pos x="23" y="38"/>
                    </a:cxn>
                    <a:cxn ang="0">
                      <a:pos x="18" y="40"/>
                    </a:cxn>
                    <a:cxn ang="0">
                      <a:pos x="12" y="41"/>
                    </a:cxn>
                    <a:cxn ang="0">
                      <a:pos x="6" y="43"/>
                    </a:cxn>
                    <a:cxn ang="0">
                      <a:pos x="1" y="44"/>
                    </a:cxn>
                    <a:cxn ang="0">
                      <a:pos x="0" y="37"/>
                    </a:cxn>
                    <a:cxn ang="0">
                      <a:pos x="0" y="29"/>
                    </a:cxn>
                    <a:cxn ang="0">
                      <a:pos x="0" y="23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74" h="44">
                      <a:moveTo>
                        <a:pt x="0" y="15"/>
                      </a:moveTo>
                      <a:lnTo>
                        <a:pt x="10" y="13"/>
                      </a:lnTo>
                      <a:lnTo>
                        <a:pt x="18" y="11"/>
                      </a:lnTo>
                      <a:lnTo>
                        <a:pt x="28" y="9"/>
                      </a:lnTo>
                      <a:lnTo>
                        <a:pt x="37" y="7"/>
                      </a:lnTo>
                      <a:lnTo>
                        <a:pt x="45" y="6"/>
                      </a:lnTo>
                      <a:lnTo>
                        <a:pt x="55" y="4"/>
                      </a:lnTo>
                      <a:lnTo>
                        <a:pt x="65" y="2"/>
                      </a:lnTo>
                      <a:lnTo>
                        <a:pt x="74" y="0"/>
                      </a:lnTo>
                      <a:lnTo>
                        <a:pt x="74" y="6"/>
                      </a:lnTo>
                      <a:lnTo>
                        <a:pt x="74" y="12"/>
                      </a:lnTo>
                      <a:lnTo>
                        <a:pt x="74" y="19"/>
                      </a:lnTo>
                      <a:lnTo>
                        <a:pt x="74" y="25"/>
                      </a:lnTo>
                      <a:lnTo>
                        <a:pt x="67" y="27"/>
                      </a:lnTo>
                      <a:lnTo>
                        <a:pt x="59" y="28"/>
                      </a:lnTo>
                      <a:lnTo>
                        <a:pt x="52" y="30"/>
                      </a:lnTo>
                      <a:lnTo>
                        <a:pt x="44" y="32"/>
                      </a:lnTo>
                      <a:lnTo>
                        <a:pt x="39" y="33"/>
                      </a:lnTo>
                      <a:lnTo>
                        <a:pt x="34" y="36"/>
                      </a:lnTo>
                      <a:lnTo>
                        <a:pt x="29" y="37"/>
                      </a:lnTo>
                      <a:lnTo>
                        <a:pt x="23" y="38"/>
                      </a:lnTo>
                      <a:lnTo>
                        <a:pt x="18" y="40"/>
                      </a:lnTo>
                      <a:lnTo>
                        <a:pt x="12" y="41"/>
                      </a:lnTo>
                      <a:lnTo>
                        <a:pt x="6" y="43"/>
                      </a:lnTo>
                      <a:lnTo>
                        <a:pt x="1" y="44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03D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1725" y="1371"/>
                  <a:ext cx="23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9" y="12"/>
                    </a:cxn>
                    <a:cxn ang="0">
                      <a:pos x="17" y="10"/>
                    </a:cxn>
                    <a:cxn ang="0">
                      <a:pos x="26" y="9"/>
                    </a:cxn>
                    <a:cxn ang="0">
                      <a:pos x="35" y="7"/>
                    </a:cxn>
                    <a:cxn ang="0">
                      <a:pos x="44" y="5"/>
                    </a:cxn>
                    <a:cxn ang="0">
                      <a:pos x="52" y="4"/>
                    </a:cxn>
                    <a:cxn ang="0">
                      <a:pos x="61" y="2"/>
                    </a:cxn>
                    <a:cxn ang="0">
                      <a:pos x="69" y="0"/>
                    </a:cxn>
                    <a:cxn ang="0">
                      <a:pos x="69" y="6"/>
                    </a:cxn>
                    <a:cxn ang="0">
                      <a:pos x="69" y="12"/>
                    </a:cxn>
                    <a:cxn ang="0">
                      <a:pos x="69" y="19"/>
                    </a:cxn>
                    <a:cxn ang="0">
                      <a:pos x="69" y="25"/>
                    </a:cxn>
                    <a:cxn ang="0">
                      <a:pos x="62" y="27"/>
                    </a:cxn>
                    <a:cxn ang="0">
                      <a:pos x="55" y="29"/>
                    </a:cxn>
                    <a:cxn ang="0">
                      <a:pos x="48" y="30"/>
                    </a:cxn>
                    <a:cxn ang="0">
                      <a:pos x="40" y="32"/>
                    </a:cxn>
                    <a:cxn ang="0">
                      <a:pos x="36" y="33"/>
                    </a:cxn>
                    <a:cxn ang="0">
                      <a:pos x="31" y="34"/>
                    </a:cxn>
                    <a:cxn ang="0">
                      <a:pos x="27" y="36"/>
                    </a:cxn>
                    <a:cxn ang="0">
                      <a:pos x="21" y="37"/>
                    </a:cxn>
                    <a:cxn ang="0">
                      <a:pos x="17" y="39"/>
                    </a:cxn>
                    <a:cxn ang="0">
                      <a:pos x="12" y="40"/>
                    </a:cxn>
                    <a:cxn ang="0">
                      <a:pos x="8" y="41"/>
                    </a:cxn>
                    <a:cxn ang="0">
                      <a:pos x="2" y="42"/>
                    </a:cxn>
                    <a:cxn ang="0">
                      <a:pos x="1" y="34"/>
                    </a:cxn>
                    <a:cxn ang="0">
                      <a:pos x="1" y="28"/>
                    </a:cxn>
                    <a:cxn ang="0">
                      <a:pos x="1" y="22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69" h="42">
                      <a:moveTo>
                        <a:pt x="0" y="14"/>
                      </a:moveTo>
                      <a:lnTo>
                        <a:pt x="9" y="12"/>
                      </a:lnTo>
                      <a:lnTo>
                        <a:pt x="17" y="10"/>
                      </a:lnTo>
                      <a:lnTo>
                        <a:pt x="26" y="9"/>
                      </a:lnTo>
                      <a:lnTo>
                        <a:pt x="35" y="7"/>
                      </a:lnTo>
                      <a:lnTo>
                        <a:pt x="44" y="5"/>
                      </a:lnTo>
                      <a:lnTo>
                        <a:pt x="52" y="4"/>
                      </a:lnTo>
                      <a:lnTo>
                        <a:pt x="61" y="2"/>
                      </a:lnTo>
                      <a:lnTo>
                        <a:pt x="69" y="0"/>
                      </a:lnTo>
                      <a:lnTo>
                        <a:pt x="69" y="6"/>
                      </a:lnTo>
                      <a:lnTo>
                        <a:pt x="69" y="12"/>
                      </a:lnTo>
                      <a:lnTo>
                        <a:pt x="69" y="19"/>
                      </a:lnTo>
                      <a:lnTo>
                        <a:pt x="69" y="25"/>
                      </a:lnTo>
                      <a:lnTo>
                        <a:pt x="62" y="27"/>
                      </a:lnTo>
                      <a:lnTo>
                        <a:pt x="55" y="29"/>
                      </a:lnTo>
                      <a:lnTo>
                        <a:pt x="48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7" y="36"/>
                      </a:lnTo>
                      <a:lnTo>
                        <a:pt x="21" y="37"/>
                      </a:lnTo>
                      <a:lnTo>
                        <a:pt x="17" y="39"/>
                      </a:lnTo>
                      <a:lnTo>
                        <a:pt x="12" y="40"/>
                      </a:lnTo>
                      <a:lnTo>
                        <a:pt x="8" y="41"/>
                      </a:lnTo>
                      <a:lnTo>
                        <a:pt x="2" y="42"/>
                      </a:lnTo>
                      <a:lnTo>
                        <a:pt x="1" y="34"/>
                      </a:lnTo>
                      <a:lnTo>
                        <a:pt x="1" y="28"/>
                      </a:lnTo>
                      <a:lnTo>
                        <a:pt x="1" y="2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683F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1727" y="1371"/>
                  <a:ext cx="21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7" y="11"/>
                    </a:cxn>
                    <a:cxn ang="0">
                      <a:pos x="16" y="10"/>
                    </a:cxn>
                    <a:cxn ang="0">
                      <a:pos x="23" y="8"/>
                    </a:cxn>
                    <a:cxn ang="0">
                      <a:pos x="31" y="6"/>
                    </a:cxn>
                    <a:cxn ang="0">
                      <a:pos x="39" y="5"/>
                    </a:cxn>
                    <a:cxn ang="0">
                      <a:pos x="46" y="3"/>
                    </a:cxn>
                    <a:cxn ang="0">
                      <a:pos x="55" y="2"/>
                    </a:cxn>
                    <a:cxn ang="0">
                      <a:pos x="62" y="0"/>
                    </a:cxn>
                    <a:cxn ang="0">
                      <a:pos x="62" y="6"/>
                    </a:cxn>
                    <a:cxn ang="0">
                      <a:pos x="62" y="12"/>
                    </a:cxn>
                    <a:cxn ang="0">
                      <a:pos x="62" y="19"/>
                    </a:cxn>
                    <a:cxn ang="0">
                      <a:pos x="62" y="26"/>
                    </a:cxn>
                    <a:cxn ang="0">
                      <a:pos x="55" y="27"/>
                    </a:cxn>
                    <a:cxn ang="0">
                      <a:pos x="48" y="29"/>
                    </a:cxn>
                    <a:cxn ang="0">
                      <a:pos x="41" y="30"/>
                    </a:cxn>
                    <a:cxn ang="0">
                      <a:pos x="33" y="32"/>
                    </a:cxn>
                    <a:cxn ang="0">
                      <a:pos x="29" y="33"/>
                    </a:cxn>
                    <a:cxn ang="0">
                      <a:pos x="26" y="34"/>
                    </a:cxn>
                    <a:cxn ang="0">
                      <a:pos x="22" y="36"/>
                    </a:cxn>
                    <a:cxn ang="0">
                      <a:pos x="18" y="37"/>
                    </a:cxn>
                    <a:cxn ang="0">
                      <a:pos x="13" y="38"/>
                    </a:cxn>
                    <a:cxn ang="0">
                      <a:pos x="10" y="38"/>
                    </a:cxn>
                    <a:cxn ang="0">
                      <a:pos x="6" y="39"/>
                    </a:cxn>
                    <a:cxn ang="0">
                      <a:pos x="2" y="40"/>
                    </a:cxn>
                    <a:cxn ang="0">
                      <a:pos x="1" y="33"/>
                    </a:cxn>
                    <a:cxn ang="0">
                      <a:pos x="1" y="27"/>
                    </a:cxn>
                    <a:cxn ang="0">
                      <a:pos x="0" y="2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2" h="40">
                      <a:moveTo>
                        <a:pt x="0" y="13"/>
                      </a:moveTo>
                      <a:lnTo>
                        <a:pt x="7" y="11"/>
                      </a:lnTo>
                      <a:lnTo>
                        <a:pt x="16" y="10"/>
                      </a:lnTo>
                      <a:lnTo>
                        <a:pt x="23" y="8"/>
                      </a:lnTo>
                      <a:lnTo>
                        <a:pt x="31" y="6"/>
                      </a:lnTo>
                      <a:lnTo>
                        <a:pt x="39" y="5"/>
                      </a:lnTo>
                      <a:lnTo>
                        <a:pt x="46" y="3"/>
                      </a:lnTo>
                      <a:lnTo>
                        <a:pt x="55" y="2"/>
                      </a:lnTo>
                      <a:lnTo>
                        <a:pt x="62" y="0"/>
                      </a:lnTo>
                      <a:lnTo>
                        <a:pt x="62" y="6"/>
                      </a:lnTo>
                      <a:lnTo>
                        <a:pt x="62" y="12"/>
                      </a:lnTo>
                      <a:lnTo>
                        <a:pt x="62" y="19"/>
                      </a:lnTo>
                      <a:lnTo>
                        <a:pt x="62" y="26"/>
                      </a:lnTo>
                      <a:lnTo>
                        <a:pt x="55" y="27"/>
                      </a:lnTo>
                      <a:lnTo>
                        <a:pt x="48" y="29"/>
                      </a:lnTo>
                      <a:lnTo>
                        <a:pt x="41" y="30"/>
                      </a:lnTo>
                      <a:lnTo>
                        <a:pt x="33" y="32"/>
                      </a:lnTo>
                      <a:lnTo>
                        <a:pt x="29" y="33"/>
                      </a:lnTo>
                      <a:lnTo>
                        <a:pt x="26" y="34"/>
                      </a:lnTo>
                      <a:lnTo>
                        <a:pt x="22" y="36"/>
                      </a:lnTo>
                      <a:lnTo>
                        <a:pt x="18" y="37"/>
                      </a:lnTo>
                      <a:lnTo>
                        <a:pt x="13" y="38"/>
                      </a:lnTo>
                      <a:lnTo>
                        <a:pt x="10" y="38"/>
                      </a:lnTo>
                      <a:lnTo>
                        <a:pt x="6" y="39"/>
                      </a:lnTo>
                      <a:lnTo>
                        <a:pt x="2" y="40"/>
                      </a:lnTo>
                      <a:lnTo>
                        <a:pt x="1" y="33"/>
                      </a:lnTo>
                      <a:lnTo>
                        <a:pt x="1" y="27"/>
                      </a:lnTo>
                      <a:lnTo>
                        <a:pt x="0" y="2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70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Freeform 198"/>
                <p:cNvSpPr>
                  <a:spLocks/>
                </p:cNvSpPr>
                <p:nvPr/>
              </p:nvSpPr>
              <p:spPr bwMode="auto">
                <a:xfrm>
                  <a:off x="1729" y="1371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6" y="11"/>
                    </a:cxn>
                    <a:cxn ang="0">
                      <a:pos x="14" y="9"/>
                    </a:cxn>
                    <a:cxn ang="0">
                      <a:pos x="20" y="8"/>
                    </a:cxn>
                    <a:cxn ang="0">
                      <a:pos x="27" y="6"/>
                    </a:cxn>
                    <a:cxn ang="0">
                      <a:pos x="35" y="5"/>
                    </a:cxn>
                    <a:cxn ang="0">
                      <a:pos x="42" y="3"/>
                    </a:cxn>
                    <a:cxn ang="0">
                      <a:pos x="49" y="2"/>
                    </a:cxn>
                    <a:cxn ang="0">
                      <a:pos x="56" y="0"/>
                    </a:cxn>
                    <a:cxn ang="0">
                      <a:pos x="56" y="6"/>
                    </a:cxn>
                    <a:cxn ang="0">
                      <a:pos x="56" y="12"/>
                    </a:cxn>
                    <a:cxn ang="0">
                      <a:pos x="56" y="20"/>
                    </a:cxn>
                    <a:cxn ang="0">
                      <a:pos x="56" y="26"/>
                    </a:cxn>
                    <a:cxn ang="0">
                      <a:pos x="49" y="27"/>
                    </a:cxn>
                    <a:cxn ang="0">
                      <a:pos x="42" y="29"/>
                    </a:cxn>
                    <a:cxn ang="0">
                      <a:pos x="35" y="30"/>
                    </a:cxn>
                    <a:cxn ang="0">
                      <a:pos x="29" y="32"/>
                    </a:cxn>
                    <a:cxn ang="0">
                      <a:pos x="21" y="33"/>
                    </a:cxn>
                    <a:cxn ang="0">
                      <a:pos x="15" y="36"/>
                    </a:cxn>
                    <a:cxn ang="0">
                      <a:pos x="8" y="37"/>
                    </a:cxn>
                    <a:cxn ang="0">
                      <a:pos x="1" y="39"/>
                    </a:cxn>
                    <a:cxn ang="0">
                      <a:pos x="1" y="32"/>
                    </a:cxn>
                    <a:cxn ang="0">
                      <a:pos x="1" y="26"/>
                    </a:cxn>
                    <a:cxn ang="0">
                      <a:pos x="0" y="2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6" h="39">
                      <a:moveTo>
                        <a:pt x="0" y="13"/>
                      </a:moveTo>
                      <a:lnTo>
                        <a:pt x="6" y="11"/>
                      </a:lnTo>
                      <a:lnTo>
                        <a:pt x="14" y="9"/>
                      </a:lnTo>
                      <a:lnTo>
                        <a:pt x="20" y="8"/>
                      </a:lnTo>
                      <a:lnTo>
                        <a:pt x="27" y="6"/>
                      </a:lnTo>
                      <a:lnTo>
                        <a:pt x="35" y="5"/>
                      </a:lnTo>
                      <a:lnTo>
                        <a:pt x="42" y="3"/>
                      </a:lnTo>
                      <a:lnTo>
                        <a:pt x="49" y="2"/>
                      </a:lnTo>
                      <a:lnTo>
                        <a:pt x="56" y="0"/>
                      </a:lnTo>
                      <a:lnTo>
                        <a:pt x="56" y="6"/>
                      </a:lnTo>
                      <a:lnTo>
                        <a:pt x="56" y="12"/>
                      </a:lnTo>
                      <a:lnTo>
                        <a:pt x="56" y="20"/>
                      </a:lnTo>
                      <a:lnTo>
                        <a:pt x="56" y="26"/>
                      </a:lnTo>
                      <a:lnTo>
                        <a:pt x="49" y="27"/>
                      </a:lnTo>
                      <a:lnTo>
                        <a:pt x="42" y="29"/>
                      </a:lnTo>
                      <a:lnTo>
                        <a:pt x="35" y="30"/>
                      </a:lnTo>
                      <a:lnTo>
                        <a:pt x="29" y="32"/>
                      </a:lnTo>
                      <a:lnTo>
                        <a:pt x="21" y="33"/>
                      </a:lnTo>
                      <a:lnTo>
                        <a:pt x="15" y="36"/>
                      </a:lnTo>
                      <a:lnTo>
                        <a:pt x="8" y="37"/>
                      </a:lnTo>
                      <a:lnTo>
                        <a:pt x="1" y="39"/>
                      </a:lnTo>
                      <a:lnTo>
                        <a:pt x="1" y="32"/>
                      </a:lnTo>
                      <a:lnTo>
                        <a:pt x="1" y="26"/>
                      </a:lnTo>
                      <a:lnTo>
                        <a:pt x="0" y="2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199"/>
                <p:cNvSpPr>
                  <a:spLocks/>
                </p:cNvSpPr>
                <p:nvPr/>
              </p:nvSpPr>
              <p:spPr bwMode="auto">
                <a:xfrm>
                  <a:off x="1731" y="1371"/>
                  <a:ext cx="17" cy="12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51" y="0"/>
                    </a:cxn>
                    <a:cxn ang="0">
                      <a:pos x="51" y="27"/>
                    </a:cxn>
                    <a:cxn ang="0">
                      <a:pos x="24" y="32"/>
                    </a:cxn>
                    <a:cxn ang="0">
                      <a:pos x="2" y="37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1" h="37">
                      <a:moveTo>
                        <a:pt x="0" y="12"/>
                      </a:moveTo>
                      <a:lnTo>
                        <a:pt x="51" y="0"/>
                      </a:lnTo>
                      <a:lnTo>
                        <a:pt x="51" y="27"/>
                      </a:lnTo>
                      <a:lnTo>
                        <a:pt x="24" y="32"/>
                      </a:lnTo>
                      <a:lnTo>
                        <a:pt x="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Freeform 200"/>
                <p:cNvSpPr>
                  <a:spLocks/>
                </p:cNvSpPr>
                <p:nvPr/>
              </p:nvSpPr>
              <p:spPr bwMode="auto">
                <a:xfrm>
                  <a:off x="1710" y="1246"/>
                  <a:ext cx="26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"/>
                    </a:cxn>
                    <a:cxn ang="0">
                      <a:pos x="20" y="29"/>
                    </a:cxn>
                    <a:cxn ang="0">
                      <a:pos x="78" y="27"/>
                    </a:cxn>
                    <a:cxn ang="0">
                      <a:pos x="7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20" y="29"/>
                      </a:lnTo>
                      <a:lnTo>
                        <a:pt x="78" y="27"/>
                      </a:lnTo>
                      <a:lnTo>
                        <a:pt x="7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5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Freeform 201"/>
                <p:cNvSpPr>
                  <a:spLocks/>
                </p:cNvSpPr>
                <p:nvPr/>
              </p:nvSpPr>
              <p:spPr bwMode="auto">
                <a:xfrm>
                  <a:off x="1712" y="1246"/>
                  <a:ext cx="24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5" y="29"/>
                    </a:cxn>
                    <a:cxn ang="0">
                      <a:pos x="10" y="29"/>
                    </a:cxn>
                    <a:cxn ang="0">
                      <a:pos x="15" y="29"/>
                    </a:cxn>
                    <a:cxn ang="0">
                      <a:pos x="20" y="29"/>
                    </a:cxn>
                    <a:cxn ang="0">
                      <a:pos x="27" y="29"/>
                    </a:cxn>
                    <a:cxn ang="0">
                      <a:pos x="34" y="28"/>
                    </a:cxn>
                    <a:cxn ang="0">
                      <a:pos x="40" y="28"/>
                    </a:cxn>
                    <a:cxn ang="0">
                      <a:pos x="48" y="28"/>
                    </a:cxn>
                    <a:cxn ang="0">
                      <a:pos x="54" y="27"/>
                    </a:cxn>
                    <a:cxn ang="0">
                      <a:pos x="60" y="27"/>
                    </a:cxn>
                    <a:cxn ang="0">
                      <a:pos x="68" y="27"/>
                    </a:cxn>
                    <a:cxn ang="0">
                      <a:pos x="74" y="27"/>
                    </a:cxn>
                    <a:cxn ang="0">
                      <a:pos x="73" y="20"/>
                    </a:cxn>
                    <a:cxn ang="0">
                      <a:pos x="72" y="13"/>
                    </a:cxn>
                    <a:cxn ang="0">
                      <a:pos x="71" y="7"/>
                    </a:cxn>
                    <a:cxn ang="0">
                      <a:pos x="70" y="0"/>
                    </a:cxn>
                    <a:cxn ang="0">
                      <a:pos x="62" y="0"/>
                    </a:cxn>
                    <a:cxn ang="0">
                      <a:pos x="53" y="0"/>
                    </a:cxn>
                    <a:cxn ang="0">
                      <a:pos x="44" y="0"/>
                    </a:cxn>
                    <a:cxn ang="0">
                      <a:pos x="35" y="0"/>
                    </a:cxn>
                    <a:cxn ang="0">
                      <a:pos x="27" y="0"/>
                    </a:cxn>
                    <a:cxn ang="0">
                      <a:pos x="18" y="0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20" y="29"/>
                      </a:lnTo>
                      <a:lnTo>
                        <a:pt x="27" y="29"/>
                      </a:lnTo>
                      <a:lnTo>
                        <a:pt x="34" y="28"/>
                      </a:lnTo>
                      <a:lnTo>
                        <a:pt x="40" y="28"/>
                      </a:lnTo>
                      <a:lnTo>
                        <a:pt x="48" y="28"/>
                      </a:lnTo>
                      <a:lnTo>
                        <a:pt x="54" y="27"/>
                      </a:lnTo>
                      <a:lnTo>
                        <a:pt x="60" y="27"/>
                      </a:lnTo>
                      <a:lnTo>
                        <a:pt x="68" y="27"/>
                      </a:lnTo>
                      <a:lnTo>
                        <a:pt x="74" y="27"/>
                      </a:lnTo>
                      <a:lnTo>
                        <a:pt x="73" y="20"/>
                      </a:lnTo>
                      <a:lnTo>
                        <a:pt x="72" y="13"/>
                      </a:lnTo>
                      <a:lnTo>
                        <a:pt x="71" y="7"/>
                      </a:lnTo>
                      <a:lnTo>
                        <a:pt x="70" y="0"/>
                      </a:lnTo>
                      <a:lnTo>
                        <a:pt x="62" y="0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35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Freeform 202"/>
                <p:cNvSpPr>
                  <a:spLocks/>
                </p:cNvSpPr>
                <p:nvPr/>
              </p:nvSpPr>
              <p:spPr bwMode="auto">
                <a:xfrm>
                  <a:off x="1713" y="1246"/>
                  <a:ext cx="23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6" y="29"/>
                    </a:cxn>
                    <a:cxn ang="0">
                      <a:pos x="10" y="29"/>
                    </a:cxn>
                    <a:cxn ang="0">
                      <a:pos x="15" y="29"/>
                    </a:cxn>
                    <a:cxn ang="0">
                      <a:pos x="19" y="29"/>
                    </a:cxn>
                    <a:cxn ang="0">
                      <a:pos x="26" y="29"/>
                    </a:cxn>
                    <a:cxn ang="0">
                      <a:pos x="32" y="28"/>
                    </a:cxn>
                    <a:cxn ang="0">
                      <a:pos x="38" y="28"/>
                    </a:cxn>
                    <a:cxn ang="0">
                      <a:pos x="45" y="28"/>
                    </a:cxn>
                    <a:cxn ang="0">
                      <a:pos x="51" y="27"/>
                    </a:cxn>
                    <a:cxn ang="0">
                      <a:pos x="58" y="27"/>
                    </a:cxn>
                    <a:cxn ang="0">
                      <a:pos x="64" y="27"/>
                    </a:cxn>
                    <a:cxn ang="0">
                      <a:pos x="70" y="27"/>
                    </a:cxn>
                    <a:cxn ang="0">
                      <a:pos x="69" y="20"/>
                    </a:cxn>
                    <a:cxn ang="0">
                      <a:pos x="68" y="13"/>
                    </a:cxn>
                    <a:cxn ang="0">
                      <a:pos x="67" y="7"/>
                    </a:cxn>
                    <a:cxn ang="0">
                      <a:pos x="66" y="0"/>
                    </a:cxn>
                    <a:cxn ang="0">
                      <a:pos x="58" y="0"/>
                    </a:cxn>
                    <a:cxn ang="0">
                      <a:pos x="49" y="0"/>
                    </a:cxn>
                    <a:cxn ang="0">
                      <a:pos x="42" y="0"/>
                    </a:cxn>
                    <a:cxn ang="0">
                      <a:pos x="33" y="0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0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19" y="29"/>
                      </a:lnTo>
                      <a:lnTo>
                        <a:pt x="26" y="29"/>
                      </a:lnTo>
                      <a:lnTo>
                        <a:pt x="32" y="28"/>
                      </a:lnTo>
                      <a:lnTo>
                        <a:pt x="38" y="28"/>
                      </a:lnTo>
                      <a:lnTo>
                        <a:pt x="45" y="28"/>
                      </a:lnTo>
                      <a:lnTo>
                        <a:pt x="51" y="27"/>
                      </a:lnTo>
                      <a:lnTo>
                        <a:pt x="58" y="27"/>
                      </a:lnTo>
                      <a:lnTo>
                        <a:pt x="64" y="27"/>
                      </a:lnTo>
                      <a:lnTo>
                        <a:pt x="70" y="27"/>
                      </a:lnTo>
                      <a:lnTo>
                        <a:pt x="69" y="20"/>
                      </a:lnTo>
                      <a:lnTo>
                        <a:pt x="68" y="13"/>
                      </a:lnTo>
                      <a:lnTo>
                        <a:pt x="67" y="7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9" y="0"/>
                      </a:lnTo>
                      <a:lnTo>
                        <a:pt x="42" y="0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38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Freeform 203"/>
                <p:cNvSpPr>
                  <a:spLocks/>
                </p:cNvSpPr>
                <p:nvPr/>
              </p:nvSpPr>
              <p:spPr bwMode="auto">
                <a:xfrm>
                  <a:off x="1715" y="1246"/>
                  <a:ext cx="2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8" y="29"/>
                    </a:cxn>
                    <a:cxn ang="0">
                      <a:pos x="12" y="29"/>
                    </a:cxn>
                    <a:cxn ang="0">
                      <a:pos x="17" y="29"/>
                    </a:cxn>
                    <a:cxn ang="0">
                      <a:pos x="23" y="29"/>
                    </a:cxn>
                    <a:cxn ang="0">
                      <a:pos x="28" y="28"/>
                    </a:cxn>
                    <a:cxn ang="0">
                      <a:pos x="35" y="28"/>
                    </a:cxn>
                    <a:cxn ang="0">
                      <a:pos x="41" y="28"/>
                    </a:cxn>
                    <a:cxn ang="0">
                      <a:pos x="46" y="27"/>
                    </a:cxn>
                    <a:cxn ang="0">
                      <a:pos x="53" y="27"/>
                    </a:cxn>
                    <a:cxn ang="0">
                      <a:pos x="58" y="27"/>
                    </a:cxn>
                    <a:cxn ang="0">
                      <a:pos x="64" y="27"/>
                    </a:cxn>
                    <a:cxn ang="0">
                      <a:pos x="63" y="20"/>
                    </a:cxn>
                    <a:cxn ang="0">
                      <a:pos x="62" y="13"/>
                    </a:cxn>
                    <a:cxn ang="0">
                      <a:pos x="61" y="7"/>
                    </a:cxn>
                    <a:cxn ang="0">
                      <a:pos x="60" y="0"/>
                    </a:cxn>
                    <a:cxn ang="0">
                      <a:pos x="53" y="0"/>
                    </a:cxn>
                    <a:cxn ang="0">
                      <a:pos x="45" y="0"/>
                    </a:cxn>
                    <a:cxn ang="0">
                      <a:pos x="38" y="0"/>
                    </a:cxn>
                    <a:cxn ang="0">
                      <a:pos x="30" y="0"/>
                    </a:cxn>
                    <a:cxn ang="0">
                      <a:pos x="23" y="0"/>
                    </a:cxn>
                    <a:cxn ang="0">
                      <a:pos x="16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8" y="29"/>
                      </a:lnTo>
                      <a:lnTo>
                        <a:pt x="12" y="29"/>
                      </a:lnTo>
                      <a:lnTo>
                        <a:pt x="17" y="29"/>
                      </a:lnTo>
                      <a:lnTo>
                        <a:pt x="23" y="29"/>
                      </a:lnTo>
                      <a:lnTo>
                        <a:pt x="28" y="28"/>
                      </a:lnTo>
                      <a:lnTo>
                        <a:pt x="35" y="28"/>
                      </a:lnTo>
                      <a:lnTo>
                        <a:pt x="41" y="28"/>
                      </a:lnTo>
                      <a:lnTo>
                        <a:pt x="46" y="27"/>
                      </a:lnTo>
                      <a:lnTo>
                        <a:pt x="53" y="27"/>
                      </a:lnTo>
                      <a:lnTo>
                        <a:pt x="58" y="27"/>
                      </a:lnTo>
                      <a:lnTo>
                        <a:pt x="64" y="27"/>
                      </a:lnTo>
                      <a:lnTo>
                        <a:pt x="63" y="20"/>
                      </a:lnTo>
                      <a:lnTo>
                        <a:pt x="62" y="13"/>
                      </a:lnTo>
                      <a:lnTo>
                        <a:pt x="61" y="7"/>
                      </a:lnTo>
                      <a:lnTo>
                        <a:pt x="60" y="0"/>
                      </a:lnTo>
                      <a:lnTo>
                        <a:pt x="53" y="0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8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Freeform 204"/>
                <p:cNvSpPr>
                  <a:spLocks/>
                </p:cNvSpPr>
                <p:nvPr/>
              </p:nvSpPr>
              <p:spPr bwMode="auto">
                <a:xfrm>
                  <a:off x="1716" y="1246"/>
                  <a:ext cx="20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8" y="29"/>
                    </a:cxn>
                    <a:cxn ang="0">
                      <a:pos x="13" y="29"/>
                    </a:cxn>
                    <a:cxn ang="0">
                      <a:pos x="17" y="29"/>
                    </a:cxn>
                    <a:cxn ang="0">
                      <a:pos x="22" y="29"/>
                    </a:cxn>
                    <a:cxn ang="0">
                      <a:pos x="27" y="28"/>
                    </a:cxn>
                    <a:cxn ang="0">
                      <a:pos x="33" y="28"/>
                    </a:cxn>
                    <a:cxn ang="0">
                      <a:pos x="39" y="28"/>
                    </a:cxn>
                    <a:cxn ang="0">
                      <a:pos x="44" y="27"/>
                    </a:cxn>
                    <a:cxn ang="0">
                      <a:pos x="50" y="27"/>
                    </a:cxn>
                    <a:cxn ang="0">
                      <a:pos x="55" y="27"/>
                    </a:cxn>
                    <a:cxn ang="0">
                      <a:pos x="60" y="27"/>
                    </a:cxn>
                    <a:cxn ang="0">
                      <a:pos x="59" y="20"/>
                    </a:cxn>
                    <a:cxn ang="0">
                      <a:pos x="58" y="13"/>
                    </a:cxn>
                    <a:cxn ang="0">
                      <a:pos x="57" y="7"/>
                    </a:cxn>
                    <a:cxn ang="0">
                      <a:pos x="56" y="0"/>
                    </a:cxn>
                    <a:cxn ang="0">
                      <a:pos x="50" y="0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28" y="0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8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22" y="29"/>
                      </a:lnTo>
                      <a:lnTo>
                        <a:pt x="27" y="28"/>
                      </a:lnTo>
                      <a:lnTo>
                        <a:pt x="33" y="28"/>
                      </a:lnTo>
                      <a:lnTo>
                        <a:pt x="39" y="28"/>
                      </a:lnTo>
                      <a:lnTo>
                        <a:pt x="44" y="27"/>
                      </a:lnTo>
                      <a:lnTo>
                        <a:pt x="50" y="27"/>
                      </a:lnTo>
                      <a:lnTo>
                        <a:pt x="55" y="27"/>
                      </a:lnTo>
                      <a:lnTo>
                        <a:pt x="60" y="27"/>
                      </a:lnTo>
                      <a:lnTo>
                        <a:pt x="59" y="20"/>
                      </a:lnTo>
                      <a:lnTo>
                        <a:pt x="58" y="13"/>
                      </a:lnTo>
                      <a:lnTo>
                        <a:pt x="57" y="7"/>
                      </a:lnTo>
                      <a:lnTo>
                        <a:pt x="56" y="0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3A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Freeform 205"/>
                <p:cNvSpPr>
                  <a:spLocks/>
                </p:cNvSpPr>
                <p:nvPr/>
              </p:nvSpPr>
              <p:spPr bwMode="auto">
                <a:xfrm>
                  <a:off x="1718" y="1246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9" y="29"/>
                    </a:cxn>
                    <a:cxn ang="0">
                      <a:pos x="13" y="29"/>
                    </a:cxn>
                    <a:cxn ang="0">
                      <a:pos x="16" y="29"/>
                    </a:cxn>
                    <a:cxn ang="0">
                      <a:pos x="21" y="29"/>
                    </a:cxn>
                    <a:cxn ang="0">
                      <a:pos x="27" y="28"/>
                    </a:cxn>
                    <a:cxn ang="0">
                      <a:pos x="31" y="28"/>
                    </a:cxn>
                    <a:cxn ang="0">
                      <a:pos x="36" y="28"/>
                    </a:cxn>
                    <a:cxn ang="0">
                      <a:pos x="41" y="27"/>
                    </a:cxn>
                    <a:cxn ang="0">
                      <a:pos x="46" y="27"/>
                    </a:cxn>
                    <a:cxn ang="0">
                      <a:pos x="51" y="27"/>
                    </a:cxn>
                    <a:cxn ang="0">
                      <a:pos x="56" y="27"/>
                    </a:cxn>
                    <a:cxn ang="0">
                      <a:pos x="55" y="20"/>
                    </a:cxn>
                    <a:cxn ang="0">
                      <a:pos x="54" y="13"/>
                    </a:cxn>
                    <a:cxn ang="0">
                      <a:pos x="53" y="7"/>
                    </a:cxn>
                    <a:cxn ang="0">
                      <a:pos x="52" y="0"/>
                    </a:cxn>
                    <a:cxn ang="0">
                      <a:pos x="46" y="0"/>
                    </a:cxn>
                    <a:cxn ang="0">
                      <a:pos x="39" y="0"/>
                    </a:cxn>
                    <a:cxn ang="0">
                      <a:pos x="33" y="0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6" y="29"/>
                      </a:lnTo>
                      <a:lnTo>
                        <a:pt x="21" y="29"/>
                      </a:lnTo>
                      <a:lnTo>
                        <a:pt x="27" y="28"/>
                      </a:lnTo>
                      <a:lnTo>
                        <a:pt x="31" y="28"/>
                      </a:lnTo>
                      <a:lnTo>
                        <a:pt x="36" y="28"/>
                      </a:lnTo>
                      <a:lnTo>
                        <a:pt x="41" y="27"/>
                      </a:lnTo>
                      <a:lnTo>
                        <a:pt x="46" y="27"/>
                      </a:lnTo>
                      <a:lnTo>
                        <a:pt x="51" y="27"/>
                      </a:lnTo>
                      <a:lnTo>
                        <a:pt x="56" y="27"/>
                      </a:lnTo>
                      <a:lnTo>
                        <a:pt x="55" y="20"/>
                      </a:lnTo>
                      <a:lnTo>
                        <a:pt x="54" y="13"/>
                      </a:lnTo>
                      <a:lnTo>
                        <a:pt x="53" y="7"/>
                      </a:lnTo>
                      <a:lnTo>
                        <a:pt x="52" y="0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3A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Freeform 206"/>
                <p:cNvSpPr>
                  <a:spLocks/>
                </p:cNvSpPr>
                <p:nvPr/>
              </p:nvSpPr>
              <p:spPr bwMode="auto">
                <a:xfrm>
                  <a:off x="1719" y="1246"/>
                  <a:ext cx="17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8" y="29"/>
                    </a:cxn>
                    <a:cxn ang="0">
                      <a:pos x="11" y="29"/>
                    </a:cxn>
                    <a:cxn ang="0">
                      <a:pos x="15" y="29"/>
                    </a:cxn>
                    <a:cxn ang="0">
                      <a:pos x="19" y="29"/>
                    </a:cxn>
                    <a:cxn ang="0">
                      <a:pos x="24" y="28"/>
                    </a:cxn>
                    <a:cxn ang="0">
                      <a:pos x="28" y="28"/>
                    </a:cxn>
                    <a:cxn ang="0">
                      <a:pos x="33" y="28"/>
                    </a:cxn>
                    <a:cxn ang="0">
                      <a:pos x="37" y="27"/>
                    </a:cxn>
                    <a:cxn ang="0">
                      <a:pos x="42" y="27"/>
                    </a:cxn>
                    <a:cxn ang="0">
                      <a:pos x="47" y="27"/>
                    </a:cxn>
                    <a:cxn ang="0">
                      <a:pos x="51" y="27"/>
                    </a:cxn>
                    <a:cxn ang="0">
                      <a:pos x="50" y="20"/>
                    </a:cxn>
                    <a:cxn ang="0">
                      <a:pos x="49" y="13"/>
                    </a:cxn>
                    <a:cxn ang="0">
                      <a:pos x="48" y="7"/>
                    </a:cxn>
                    <a:cxn ang="0">
                      <a:pos x="47" y="0"/>
                    </a:cxn>
                    <a:cxn ang="0">
                      <a:pos x="41" y="0"/>
                    </a:cxn>
                    <a:cxn ang="0">
                      <a:pos x="35" y="0"/>
                    </a:cxn>
                    <a:cxn ang="0">
                      <a:pos x="29" y="0"/>
                    </a:cxn>
                    <a:cxn ang="0">
                      <a:pos x="24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8" y="29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9" y="29"/>
                      </a:lnTo>
                      <a:lnTo>
                        <a:pt x="24" y="28"/>
                      </a:lnTo>
                      <a:lnTo>
                        <a:pt x="28" y="28"/>
                      </a:lnTo>
                      <a:lnTo>
                        <a:pt x="33" y="28"/>
                      </a:lnTo>
                      <a:lnTo>
                        <a:pt x="37" y="27"/>
                      </a:lnTo>
                      <a:lnTo>
                        <a:pt x="42" y="27"/>
                      </a:lnTo>
                      <a:lnTo>
                        <a:pt x="47" y="27"/>
                      </a:lnTo>
                      <a:lnTo>
                        <a:pt x="51" y="27"/>
                      </a:lnTo>
                      <a:lnTo>
                        <a:pt x="50" y="20"/>
                      </a:lnTo>
                      <a:lnTo>
                        <a:pt x="49" y="13"/>
                      </a:lnTo>
                      <a:lnTo>
                        <a:pt x="48" y="7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3D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32" name="Freeform 208"/>
              <p:cNvSpPr>
                <a:spLocks/>
              </p:cNvSpPr>
              <p:nvPr/>
            </p:nvSpPr>
            <p:spPr bwMode="auto">
              <a:xfrm>
                <a:off x="1721" y="1246"/>
                <a:ext cx="1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7" y="29"/>
                  </a:cxn>
                  <a:cxn ang="0">
                    <a:pos x="10" y="29"/>
                  </a:cxn>
                  <a:cxn ang="0">
                    <a:pos x="13" y="29"/>
                  </a:cxn>
                  <a:cxn ang="0">
                    <a:pos x="18" y="29"/>
                  </a:cxn>
                  <a:cxn ang="0">
                    <a:pos x="22" y="28"/>
                  </a:cxn>
                  <a:cxn ang="0">
                    <a:pos x="26" y="28"/>
                  </a:cxn>
                  <a:cxn ang="0">
                    <a:pos x="30" y="28"/>
                  </a:cxn>
                  <a:cxn ang="0">
                    <a:pos x="34" y="27"/>
                  </a:cxn>
                  <a:cxn ang="0">
                    <a:pos x="38" y="27"/>
                  </a:cxn>
                  <a:cxn ang="0">
                    <a:pos x="42" y="27"/>
                  </a:cxn>
                  <a:cxn ang="0">
                    <a:pos x="46" y="27"/>
                  </a:cxn>
                  <a:cxn ang="0">
                    <a:pos x="45" y="20"/>
                  </a:cxn>
                  <a:cxn ang="0">
                    <a:pos x="44" y="13"/>
                  </a:cxn>
                  <a:cxn ang="0">
                    <a:pos x="43" y="7"/>
                  </a:cxn>
                  <a:cxn ang="0">
                    <a:pos x="42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8" y="29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27"/>
                    </a:lnTo>
                    <a:lnTo>
                      <a:pt x="45" y="20"/>
                    </a:lnTo>
                    <a:lnTo>
                      <a:pt x="44" y="13"/>
                    </a:lnTo>
                    <a:lnTo>
                      <a:pt x="43" y="7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3D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209"/>
              <p:cNvSpPr>
                <a:spLocks/>
              </p:cNvSpPr>
              <p:nvPr/>
            </p:nvSpPr>
            <p:spPr bwMode="auto">
              <a:xfrm>
                <a:off x="1723" y="1246"/>
                <a:ext cx="13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6" y="29"/>
                  </a:cxn>
                  <a:cxn ang="0">
                    <a:pos x="8" y="29"/>
                  </a:cxn>
                  <a:cxn ang="0">
                    <a:pos x="12" y="29"/>
                  </a:cxn>
                  <a:cxn ang="0">
                    <a:pos x="19" y="28"/>
                  </a:cxn>
                  <a:cxn ang="0">
                    <a:pos x="26" y="28"/>
                  </a:cxn>
                  <a:cxn ang="0">
                    <a:pos x="34" y="27"/>
                  </a:cxn>
                  <a:cxn ang="0">
                    <a:pos x="41" y="27"/>
                  </a:cxn>
                  <a:cxn ang="0">
                    <a:pos x="40" y="20"/>
                  </a:cxn>
                  <a:cxn ang="0">
                    <a:pos x="39" y="13"/>
                  </a:cxn>
                  <a:cxn ang="0">
                    <a:pos x="38" y="7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1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9" y="28"/>
                    </a:lnTo>
                    <a:lnTo>
                      <a:pt x="26" y="28"/>
                    </a:lnTo>
                    <a:lnTo>
                      <a:pt x="34" y="27"/>
                    </a:lnTo>
                    <a:lnTo>
                      <a:pt x="41" y="27"/>
                    </a:lnTo>
                    <a:lnTo>
                      <a:pt x="40" y="20"/>
                    </a:lnTo>
                    <a:lnTo>
                      <a:pt x="39" y="13"/>
                    </a:lnTo>
                    <a:lnTo>
                      <a:pt x="38" y="7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3F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210"/>
              <p:cNvSpPr>
                <a:spLocks/>
              </p:cNvSpPr>
              <p:nvPr/>
            </p:nvSpPr>
            <p:spPr bwMode="auto">
              <a:xfrm>
                <a:off x="1724" y="1246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7" y="29"/>
                  </a:cxn>
                  <a:cxn ang="0">
                    <a:pos x="9" y="29"/>
                  </a:cxn>
                  <a:cxn ang="0">
                    <a:pos x="12" y="29"/>
                  </a:cxn>
                  <a:cxn ang="0">
                    <a:pos x="18" y="28"/>
                  </a:cxn>
                  <a:cxn ang="0">
                    <a:pos x="25" y="28"/>
                  </a:cxn>
                  <a:cxn ang="0">
                    <a:pos x="31" y="27"/>
                  </a:cxn>
                  <a:cxn ang="0">
                    <a:pos x="37" y="27"/>
                  </a:cxn>
                  <a:cxn ang="0">
                    <a:pos x="36" y="20"/>
                  </a:cxn>
                  <a:cxn ang="0">
                    <a:pos x="35" y="13"/>
                  </a:cxn>
                  <a:cxn ang="0">
                    <a:pos x="34" y="7"/>
                  </a:cxn>
                  <a:cxn ang="0">
                    <a:pos x="33" y="0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7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8" y="28"/>
                    </a:lnTo>
                    <a:lnTo>
                      <a:pt x="25" y="28"/>
                    </a:lnTo>
                    <a:lnTo>
                      <a:pt x="31" y="27"/>
                    </a:lnTo>
                    <a:lnTo>
                      <a:pt x="37" y="27"/>
                    </a:lnTo>
                    <a:lnTo>
                      <a:pt x="36" y="20"/>
                    </a:lnTo>
                    <a:lnTo>
                      <a:pt x="35" y="13"/>
                    </a:lnTo>
                    <a:lnTo>
                      <a:pt x="34" y="7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F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211"/>
              <p:cNvSpPr>
                <a:spLocks/>
              </p:cNvSpPr>
              <p:nvPr/>
            </p:nvSpPr>
            <p:spPr bwMode="auto">
              <a:xfrm>
                <a:off x="1725" y="1246"/>
                <a:ext cx="1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4" y="29"/>
                  </a:cxn>
                  <a:cxn ang="0">
                    <a:pos x="6" y="29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6" y="28"/>
                  </a:cxn>
                  <a:cxn ang="0">
                    <a:pos x="23" y="28"/>
                  </a:cxn>
                  <a:cxn ang="0">
                    <a:pos x="28" y="27"/>
                  </a:cxn>
                  <a:cxn ang="0">
                    <a:pos x="33" y="27"/>
                  </a:cxn>
                  <a:cxn ang="0">
                    <a:pos x="32" y="20"/>
                  </a:cxn>
                  <a:cxn ang="0">
                    <a:pos x="31" y="13"/>
                  </a:cxn>
                  <a:cxn ang="0">
                    <a:pos x="30" y="7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6" y="28"/>
                    </a:lnTo>
                    <a:lnTo>
                      <a:pt x="23" y="28"/>
                    </a:lnTo>
                    <a:lnTo>
                      <a:pt x="28" y="27"/>
                    </a:lnTo>
                    <a:lnTo>
                      <a:pt x="33" y="27"/>
                    </a:lnTo>
                    <a:lnTo>
                      <a:pt x="32" y="20"/>
                    </a:lnTo>
                    <a:lnTo>
                      <a:pt x="31" y="13"/>
                    </a:lnTo>
                    <a:lnTo>
                      <a:pt x="30" y="7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212"/>
              <p:cNvSpPr>
                <a:spLocks/>
              </p:cNvSpPr>
              <p:nvPr/>
            </p:nvSpPr>
            <p:spPr bwMode="auto">
              <a:xfrm>
                <a:off x="1727" y="1246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"/>
                  </a:cxn>
                  <a:cxn ang="0">
                    <a:pos x="8" y="29"/>
                  </a:cxn>
                  <a:cxn ang="0">
                    <a:pos x="27" y="27"/>
                  </a:cxn>
                  <a:cxn ang="0">
                    <a:pos x="23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29">
                    <a:moveTo>
                      <a:pt x="0" y="0"/>
                    </a:moveTo>
                    <a:lnTo>
                      <a:pt x="0" y="29"/>
                    </a:lnTo>
                    <a:lnTo>
                      <a:pt x="8" y="29"/>
                    </a:lnTo>
                    <a:lnTo>
                      <a:pt x="27" y="27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213"/>
              <p:cNvSpPr>
                <a:spLocks/>
              </p:cNvSpPr>
              <p:nvPr/>
            </p:nvSpPr>
            <p:spPr bwMode="auto">
              <a:xfrm>
                <a:off x="1729" y="1259"/>
                <a:ext cx="17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0"/>
                  </a:cxn>
                  <a:cxn ang="0">
                    <a:pos x="24" y="0"/>
                  </a:cxn>
                  <a:cxn ang="0">
                    <a:pos x="37" y="82"/>
                  </a:cxn>
                  <a:cxn ang="0">
                    <a:pos x="45" y="159"/>
                  </a:cxn>
                  <a:cxn ang="0">
                    <a:pos x="51" y="237"/>
                  </a:cxn>
                  <a:cxn ang="0">
                    <a:pos x="52" y="318"/>
                  </a:cxn>
                  <a:cxn ang="0">
                    <a:pos x="30" y="325"/>
                  </a:cxn>
                  <a:cxn ang="0">
                    <a:pos x="27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2" h="325">
                    <a:moveTo>
                      <a:pt x="0" y="3"/>
                    </a:moveTo>
                    <a:lnTo>
                      <a:pt x="11" y="0"/>
                    </a:lnTo>
                    <a:lnTo>
                      <a:pt x="24" y="0"/>
                    </a:lnTo>
                    <a:lnTo>
                      <a:pt x="37" y="82"/>
                    </a:lnTo>
                    <a:lnTo>
                      <a:pt x="45" y="159"/>
                    </a:lnTo>
                    <a:lnTo>
                      <a:pt x="51" y="237"/>
                    </a:lnTo>
                    <a:lnTo>
                      <a:pt x="52" y="318"/>
                    </a:lnTo>
                    <a:lnTo>
                      <a:pt x="30" y="325"/>
                    </a:lnTo>
                    <a:lnTo>
                      <a:pt x="27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214"/>
              <p:cNvSpPr>
                <a:spLocks/>
              </p:cNvSpPr>
              <p:nvPr/>
            </p:nvSpPr>
            <p:spPr bwMode="auto">
              <a:xfrm>
                <a:off x="1727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0" y="237"/>
                  </a:cxn>
                  <a:cxn ang="0">
                    <a:pos x="53" y="318"/>
                  </a:cxn>
                  <a:cxn ang="0">
                    <a:pos x="47" y="320"/>
                  </a:cxn>
                  <a:cxn ang="0">
                    <a:pos x="41" y="321"/>
                  </a:cxn>
                  <a:cxn ang="0">
                    <a:pos x="35" y="323"/>
                  </a:cxn>
                  <a:cxn ang="0">
                    <a:pos x="29" y="325"/>
                  </a:cxn>
                  <a:cxn ang="0">
                    <a:pos x="27" y="244"/>
                  </a:cxn>
                  <a:cxn ang="0">
                    <a:pos x="23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0" y="237"/>
                    </a:lnTo>
                    <a:lnTo>
                      <a:pt x="53" y="318"/>
                    </a:lnTo>
                    <a:lnTo>
                      <a:pt x="47" y="320"/>
                    </a:lnTo>
                    <a:lnTo>
                      <a:pt x="41" y="321"/>
                    </a:lnTo>
                    <a:lnTo>
                      <a:pt x="35" y="323"/>
                    </a:lnTo>
                    <a:lnTo>
                      <a:pt x="29" y="325"/>
                    </a:lnTo>
                    <a:lnTo>
                      <a:pt x="27" y="244"/>
                    </a:lnTo>
                    <a:lnTo>
                      <a:pt x="23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54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215"/>
              <p:cNvSpPr>
                <a:spLocks/>
              </p:cNvSpPr>
              <p:nvPr/>
            </p:nvSpPr>
            <p:spPr bwMode="auto">
              <a:xfrm>
                <a:off x="1725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8" y="159"/>
                  </a:cxn>
                  <a:cxn ang="0">
                    <a:pos x="52" y="237"/>
                  </a:cxn>
                  <a:cxn ang="0">
                    <a:pos x="54" y="318"/>
                  </a:cxn>
                  <a:cxn ang="0">
                    <a:pos x="48" y="320"/>
                  </a:cxn>
                  <a:cxn ang="0">
                    <a:pos x="43" y="321"/>
                  </a:cxn>
                  <a:cxn ang="0">
                    <a:pos x="37" y="323"/>
                  </a:cxn>
                  <a:cxn ang="0">
                    <a:pos x="32" y="325"/>
                  </a:cxn>
                  <a:cxn ang="0">
                    <a:pos x="32" y="284"/>
                  </a:cxn>
                  <a:cxn ang="0">
                    <a:pos x="30" y="244"/>
                  </a:cxn>
                  <a:cxn ang="0">
                    <a:pos x="28" y="203"/>
                  </a:cxn>
                  <a:cxn ang="0">
                    <a:pos x="25" y="163"/>
                  </a:cxn>
                  <a:cxn ang="0">
                    <a:pos x="19" y="124"/>
                  </a:cxn>
                  <a:cxn ang="0">
                    <a:pos x="14" y="84"/>
                  </a:cxn>
                  <a:cxn ang="0">
                    <a:pos x="8" y="44"/>
                  </a:cxn>
                  <a:cxn ang="0">
                    <a:pos x="0" y="3"/>
                  </a:cxn>
                </a:cxnLst>
                <a:rect l="0" t="0" r="r" b="b"/>
                <a:pathLst>
                  <a:path w="54" h="325">
                    <a:moveTo>
                      <a:pt x="0" y="3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8" y="159"/>
                    </a:lnTo>
                    <a:lnTo>
                      <a:pt x="52" y="237"/>
                    </a:lnTo>
                    <a:lnTo>
                      <a:pt x="54" y="318"/>
                    </a:lnTo>
                    <a:lnTo>
                      <a:pt x="48" y="320"/>
                    </a:lnTo>
                    <a:lnTo>
                      <a:pt x="43" y="321"/>
                    </a:lnTo>
                    <a:lnTo>
                      <a:pt x="37" y="323"/>
                    </a:lnTo>
                    <a:lnTo>
                      <a:pt x="32" y="325"/>
                    </a:lnTo>
                    <a:lnTo>
                      <a:pt x="32" y="284"/>
                    </a:lnTo>
                    <a:lnTo>
                      <a:pt x="30" y="244"/>
                    </a:lnTo>
                    <a:lnTo>
                      <a:pt x="28" y="203"/>
                    </a:lnTo>
                    <a:lnTo>
                      <a:pt x="25" y="163"/>
                    </a:lnTo>
                    <a:lnTo>
                      <a:pt x="19" y="124"/>
                    </a:lnTo>
                    <a:lnTo>
                      <a:pt x="14" y="84"/>
                    </a:lnTo>
                    <a:lnTo>
                      <a:pt x="8" y="4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03F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216"/>
              <p:cNvSpPr>
                <a:spLocks/>
              </p:cNvSpPr>
              <p:nvPr/>
            </p:nvSpPr>
            <p:spPr bwMode="auto">
              <a:xfrm>
                <a:off x="1724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7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1" y="321"/>
                  </a:cxn>
                  <a:cxn ang="0">
                    <a:pos x="36" y="323"/>
                  </a:cxn>
                  <a:cxn ang="0">
                    <a:pos x="30" y="325"/>
                  </a:cxn>
                  <a:cxn ang="0">
                    <a:pos x="28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3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7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1" y="321"/>
                    </a:lnTo>
                    <a:lnTo>
                      <a:pt x="36" y="323"/>
                    </a:lnTo>
                    <a:lnTo>
                      <a:pt x="30" y="325"/>
                    </a:lnTo>
                    <a:lnTo>
                      <a:pt x="28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83F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217"/>
              <p:cNvSpPr>
                <a:spLocks/>
              </p:cNvSpPr>
              <p:nvPr/>
            </p:nvSpPr>
            <p:spPr bwMode="auto">
              <a:xfrm>
                <a:off x="1723" y="1259"/>
                <a:ext cx="17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1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1" y="321"/>
                  </a:cxn>
                  <a:cxn ang="0">
                    <a:pos x="35" y="323"/>
                  </a:cxn>
                  <a:cxn ang="0">
                    <a:pos x="30" y="325"/>
                  </a:cxn>
                  <a:cxn ang="0">
                    <a:pos x="27" y="244"/>
                  </a:cxn>
                  <a:cxn ang="0">
                    <a:pos x="22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1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1" y="321"/>
                    </a:lnTo>
                    <a:lnTo>
                      <a:pt x="35" y="323"/>
                    </a:lnTo>
                    <a:lnTo>
                      <a:pt x="30" y="325"/>
                    </a:lnTo>
                    <a:lnTo>
                      <a:pt x="27" y="244"/>
                    </a:lnTo>
                    <a:lnTo>
                      <a:pt x="22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03D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218"/>
              <p:cNvSpPr>
                <a:spLocks/>
              </p:cNvSpPr>
              <p:nvPr/>
            </p:nvSpPr>
            <p:spPr bwMode="auto">
              <a:xfrm>
                <a:off x="1721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39" y="82"/>
                  </a:cxn>
                  <a:cxn ang="0">
                    <a:pos x="47" y="159"/>
                  </a:cxn>
                  <a:cxn ang="0">
                    <a:pos x="53" y="237"/>
                  </a:cxn>
                  <a:cxn ang="0">
                    <a:pos x="54" y="318"/>
                  </a:cxn>
                  <a:cxn ang="0">
                    <a:pos x="48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0" y="325"/>
                  </a:cxn>
                  <a:cxn ang="0">
                    <a:pos x="28" y="244"/>
                  </a:cxn>
                  <a:cxn ang="0">
                    <a:pos x="23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4" h="325">
                    <a:moveTo>
                      <a:pt x="0" y="3"/>
                    </a:moveTo>
                    <a:lnTo>
                      <a:pt x="3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9" y="82"/>
                    </a:lnTo>
                    <a:lnTo>
                      <a:pt x="47" y="159"/>
                    </a:lnTo>
                    <a:lnTo>
                      <a:pt x="53" y="237"/>
                    </a:lnTo>
                    <a:lnTo>
                      <a:pt x="54" y="318"/>
                    </a:lnTo>
                    <a:lnTo>
                      <a:pt x="48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0" y="325"/>
                    </a:lnTo>
                    <a:lnTo>
                      <a:pt x="28" y="244"/>
                    </a:lnTo>
                    <a:lnTo>
                      <a:pt x="23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B3D2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219"/>
              <p:cNvSpPr>
                <a:spLocks/>
              </p:cNvSpPr>
              <p:nvPr/>
            </p:nvSpPr>
            <p:spPr bwMode="auto">
              <a:xfrm>
                <a:off x="1719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39" y="82"/>
                  </a:cxn>
                  <a:cxn ang="0">
                    <a:pos x="47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0" y="325"/>
                  </a:cxn>
                  <a:cxn ang="0">
                    <a:pos x="28" y="244"/>
                  </a:cxn>
                  <a:cxn ang="0">
                    <a:pos x="24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9" y="82"/>
                    </a:lnTo>
                    <a:lnTo>
                      <a:pt x="47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0" y="325"/>
                    </a:lnTo>
                    <a:lnTo>
                      <a:pt x="28" y="244"/>
                    </a:lnTo>
                    <a:lnTo>
                      <a:pt x="24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43A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220"/>
              <p:cNvSpPr>
                <a:spLocks/>
              </p:cNvSpPr>
              <p:nvPr/>
            </p:nvSpPr>
            <p:spPr bwMode="auto">
              <a:xfrm>
                <a:off x="1718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9" y="82"/>
                  </a:cxn>
                  <a:cxn ang="0">
                    <a:pos x="48" y="159"/>
                  </a:cxn>
                  <a:cxn ang="0">
                    <a:pos x="53" y="237"/>
                  </a:cxn>
                  <a:cxn ang="0">
                    <a:pos x="55" y="318"/>
                  </a:cxn>
                  <a:cxn ang="0">
                    <a:pos x="49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1" y="325"/>
                  </a:cxn>
                  <a:cxn ang="0">
                    <a:pos x="29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5" h="325">
                    <a:moveTo>
                      <a:pt x="0" y="3"/>
                    </a:moveTo>
                    <a:lnTo>
                      <a:pt x="3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9" y="82"/>
                    </a:lnTo>
                    <a:lnTo>
                      <a:pt x="48" y="159"/>
                    </a:lnTo>
                    <a:lnTo>
                      <a:pt x="53" y="237"/>
                    </a:lnTo>
                    <a:lnTo>
                      <a:pt x="55" y="318"/>
                    </a:lnTo>
                    <a:lnTo>
                      <a:pt x="49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1" y="325"/>
                    </a:lnTo>
                    <a:lnTo>
                      <a:pt x="29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F3A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221"/>
              <p:cNvSpPr>
                <a:spLocks/>
              </p:cNvSpPr>
              <p:nvPr/>
            </p:nvSpPr>
            <p:spPr bwMode="auto">
              <a:xfrm>
                <a:off x="1716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1" y="325"/>
                  </a:cxn>
                  <a:cxn ang="0">
                    <a:pos x="28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3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1" y="325"/>
                    </a:lnTo>
                    <a:lnTo>
                      <a:pt x="28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738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222"/>
              <p:cNvSpPr>
                <a:spLocks/>
              </p:cNvSpPr>
              <p:nvPr/>
            </p:nvSpPr>
            <p:spPr bwMode="auto">
              <a:xfrm>
                <a:off x="1715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0" y="237"/>
                  </a:cxn>
                  <a:cxn ang="0">
                    <a:pos x="53" y="318"/>
                  </a:cxn>
                  <a:cxn ang="0">
                    <a:pos x="47" y="320"/>
                  </a:cxn>
                  <a:cxn ang="0">
                    <a:pos x="41" y="321"/>
                  </a:cxn>
                  <a:cxn ang="0">
                    <a:pos x="35" y="323"/>
                  </a:cxn>
                  <a:cxn ang="0">
                    <a:pos x="29" y="325"/>
                  </a:cxn>
                  <a:cxn ang="0">
                    <a:pos x="27" y="244"/>
                  </a:cxn>
                  <a:cxn ang="0">
                    <a:pos x="23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0" y="237"/>
                    </a:lnTo>
                    <a:lnTo>
                      <a:pt x="53" y="318"/>
                    </a:lnTo>
                    <a:lnTo>
                      <a:pt x="47" y="320"/>
                    </a:lnTo>
                    <a:lnTo>
                      <a:pt x="41" y="321"/>
                    </a:lnTo>
                    <a:lnTo>
                      <a:pt x="35" y="323"/>
                    </a:lnTo>
                    <a:lnTo>
                      <a:pt x="29" y="325"/>
                    </a:lnTo>
                    <a:lnTo>
                      <a:pt x="27" y="244"/>
                    </a:lnTo>
                    <a:lnTo>
                      <a:pt x="23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F383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223"/>
              <p:cNvSpPr>
                <a:spLocks/>
              </p:cNvSpPr>
              <p:nvPr/>
            </p:nvSpPr>
            <p:spPr bwMode="auto">
              <a:xfrm>
                <a:off x="1713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40" y="82"/>
                  </a:cxn>
                  <a:cxn ang="0">
                    <a:pos x="48" y="159"/>
                  </a:cxn>
                  <a:cxn ang="0">
                    <a:pos x="52" y="237"/>
                  </a:cxn>
                  <a:cxn ang="0">
                    <a:pos x="54" y="318"/>
                  </a:cxn>
                  <a:cxn ang="0">
                    <a:pos x="48" y="320"/>
                  </a:cxn>
                  <a:cxn ang="0">
                    <a:pos x="43" y="321"/>
                  </a:cxn>
                  <a:cxn ang="0">
                    <a:pos x="36" y="323"/>
                  </a:cxn>
                  <a:cxn ang="0">
                    <a:pos x="31" y="325"/>
                  </a:cxn>
                  <a:cxn ang="0">
                    <a:pos x="29" y="244"/>
                  </a:cxn>
                  <a:cxn ang="0">
                    <a:pos x="24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4" h="325">
                    <a:moveTo>
                      <a:pt x="0" y="3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40" y="82"/>
                    </a:lnTo>
                    <a:lnTo>
                      <a:pt x="48" y="159"/>
                    </a:lnTo>
                    <a:lnTo>
                      <a:pt x="52" y="237"/>
                    </a:lnTo>
                    <a:lnTo>
                      <a:pt x="54" y="318"/>
                    </a:lnTo>
                    <a:lnTo>
                      <a:pt x="48" y="320"/>
                    </a:lnTo>
                    <a:lnTo>
                      <a:pt x="43" y="321"/>
                    </a:lnTo>
                    <a:lnTo>
                      <a:pt x="36" y="323"/>
                    </a:lnTo>
                    <a:lnTo>
                      <a:pt x="31" y="325"/>
                    </a:lnTo>
                    <a:lnTo>
                      <a:pt x="29" y="244"/>
                    </a:lnTo>
                    <a:lnTo>
                      <a:pt x="24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A353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224"/>
              <p:cNvSpPr>
                <a:spLocks/>
              </p:cNvSpPr>
              <p:nvPr/>
            </p:nvSpPr>
            <p:spPr bwMode="auto">
              <a:xfrm>
                <a:off x="1712" y="1259"/>
                <a:ext cx="17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7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31" y="325"/>
                  </a:cxn>
                  <a:cxn ang="0">
                    <a:pos x="29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12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7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31" y="325"/>
                    </a:lnTo>
                    <a:lnTo>
                      <a:pt x="29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53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35" name="Right Arrow 234"/>
          <p:cNvSpPr/>
          <p:nvPr/>
        </p:nvSpPr>
        <p:spPr bwMode="auto">
          <a:xfrm>
            <a:off x="3675356" y="3371354"/>
            <a:ext cx="3048000" cy="48463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200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HTTPS Connection on Port 443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6" name="Left Arrow 235"/>
          <p:cNvSpPr/>
          <p:nvPr/>
        </p:nvSpPr>
        <p:spPr bwMode="auto">
          <a:xfrm>
            <a:off x="3675356" y="3953522"/>
            <a:ext cx="3048000" cy="484632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288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Server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Certificate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Left-Right Arrow 237"/>
          <p:cNvSpPr/>
          <p:nvPr/>
        </p:nvSpPr>
        <p:spPr bwMode="auto">
          <a:xfrm>
            <a:off x="3675356" y="4531312"/>
            <a:ext cx="3044952" cy="484632"/>
          </a:xfrm>
          <a:prstGeom prst="left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z="1400" dirty="0" smtClean="0">
                <a:solidFill>
                  <a:srgbClr val="333300"/>
                </a:solidFill>
              </a:rPr>
              <a:t>Connection Established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Hijacking Communication</a:t>
            </a:r>
            <a:endParaRPr lang="en-US" dirty="0"/>
          </a:p>
        </p:txBody>
      </p:sp>
      <p:grpSp>
        <p:nvGrpSpPr>
          <p:cNvPr id="3" name="Group 233"/>
          <p:cNvGrpSpPr/>
          <p:nvPr/>
        </p:nvGrpSpPr>
        <p:grpSpPr>
          <a:xfrm>
            <a:off x="7543800" y="2133600"/>
            <a:ext cx="761260" cy="914400"/>
            <a:chOff x="7429500" y="2895600"/>
            <a:chExt cx="1143000" cy="1419999"/>
          </a:xfrm>
        </p:grpSpPr>
        <p:pic>
          <p:nvPicPr>
            <p:cNvPr id="1027" name="Picture 3" descr="C:\Users\Duane\AppData\Local\Microsoft\Windows\Temporary Internet Files\Content.IE5\52MZPL6Z\MC90043484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9500" y="28956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7548535" y="4038600"/>
              <a:ext cx="9049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Web Server</a:t>
              </a:r>
              <a:endParaRPr lang="en-US" sz="1200" dirty="0"/>
            </a:p>
          </p:txBody>
        </p:sp>
      </p:grpSp>
      <p:grpSp>
        <p:nvGrpSpPr>
          <p:cNvPr id="4" name="Group 232"/>
          <p:cNvGrpSpPr/>
          <p:nvPr/>
        </p:nvGrpSpPr>
        <p:grpSpPr>
          <a:xfrm>
            <a:off x="1752600" y="2133600"/>
            <a:ext cx="762000" cy="723900"/>
            <a:chOff x="1981200" y="1524000"/>
            <a:chExt cx="1116013" cy="1038999"/>
          </a:xfrm>
        </p:grpSpPr>
        <p:sp>
          <p:nvSpPr>
            <p:cNvPr id="7" name="TextBox 6"/>
            <p:cNvSpPr txBox="1"/>
            <p:nvPr/>
          </p:nvSpPr>
          <p:spPr>
            <a:xfrm>
              <a:off x="2005806" y="2286000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Client PC</a:t>
              </a:r>
              <a:endParaRPr lang="en-US" sz="1200" dirty="0"/>
            </a:p>
          </p:txBody>
        </p:sp>
        <p:grpSp>
          <p:nvGrpSpPr>
            <p:cNvPr id="5" name="Group 6"/>
            <p:cNvGrpSpPr>
              <a:grpSpLocks noChangeAspect="1"/>
            </p:cNvGrpSpPr>
            <p:nvPr/>
          </p:nvGrpSpPr>
          <p:grpSpPr bwMode="auto">
            <a:xfrm>
              <a:off x="1981200" y="1524000"/>
              <a:ext cx="1116013" cy="685800"/>
              <a:chOff x="1248" y="960"/>
              <a:chExt cx="703" cy="432"/>
            </a:xfrm>
          </p:grpSpPr>
          <p:sp>
            <p:nvSpPr>
              <p:cNvPr id="102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1248" y="960"/>
                <a:ext cx="70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207"/>
              <p:cNvGrpSpPr>
                <a:grpSpLocks/>
              </p:cNvGrpSpPr>
              <p:nvPr/>
            </p:nvGrpSpPr>
            <p:grpSpPr bwMode="auto">
              <a:xfrm>
                <a:off x="1248" y="960"/>
                <a:ext cx="703" cy="432"/>
                <a:chOff x="1248" y="960"/>
                <a:chExt cx="703" cy="432"/>
              </a:xfrm>
            </p:grpSpPr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1375" y="1301"/>
                  <a:ext cx="171" cy="43"/>
                </a:xfrm>
                <a:custGeom>
                  <a:avLst/>
                  <a:gdLst/>
                  <a:ahLst/>
                  <a:cxnLst>
                    <a:cxn ang="0">
                      <a:pos x="0" y="130"/>
                    </a:cxn>
                    <a:cxn ang="0">
                      <a:pos x="513" y="105"/>
                    </a:cxn>
                    <a:cxn ang="0">
                      <a:pos x="504" y="0"/>
                    </a:cxn>
                    <a:cxn ang="0">
                      <a:pos x="17" y="57"/>
                    </a:cxn>
                    <a:cxn ang="0">
                      <a:pos x="0" y="130"/>
                    </a:cxn>
                  </a:cxnLst>
                  <a:rect l="0" t="0" r="r" b="b"/>
                  <a:pathLst>
                    <a:path w="513" h="130">
                      <a:moveTo>
                        <a:pt x="0" y="130"/>
                      </a:moveTo>
                      <a:lnTo>
                        <a:pt x="513" y="105"/>
                      </a:lnTo>
                      <a:lnTo>
                        <a:pt x="504" y="0"/>
                      </a:lnTo>
                      <a:lnTo>
                        <a:pt x="17" y="57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A0BA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1498" y="1019"/>
                  <a:ext cx="453" cy="367"/>
                </a:xfrm>
                <a:custGeom>
                  <a:avLst/>
                  <a:gdLst/>
                  <a:ahLst/>
                  <a:cxnLst>
                    <a:cxn ang="0">
                      <a:pos x="1117" y="190"/>
                    </a:cxn>
                    <a:cxn ang="0">
                      <a:pos x="1338" y="826"/>
                    </a:cxn>
                    <a:cxn ang="0">
                      <a:pos x="918" y="986"/>
                    </a:cxn>
                    <a:cxn ang="0">
                      <a:pos x="945" y="996"/>
                    </a:cxn>
                    <a:cxn ang="0">
                      <a:pos x="950" y="1009"/>
                    </a:cxn>
                    <a:cxn ang="0">
                      <a:pos x="937" y="1024"/>
                    </a:cxn>
                    <a:cxn ang="0">
                      <a:pos x="909" y="1039"/>
                    </a:cxn>
                    <a:cxn ang="0">
                      <a:pos x="869" y="1055"/>
                    </a:cxn>
                    <a:cxn ang="0">
                      <a:pos x="820" y="1071"/>
                    </a:cxn>
                    <a:cxn ang="0">
                      <a:pos x="766" y="1087"/>
                    </a:cxn>
                    <a:cxn ang="0">
                      <a:pos x="709" y="1102"/>
                    </a:cxn>
                    <a:cxn ang="0">
                      <a:pos x="376" y="1045"/>
                    </a:cxn>
                    <a:cxn ang="0">
                      <a:pos x="337" y="1045"/>
                    </a:cxn>
                    <a:cxn ang="0">
                      <a:pos x="291" y="1045"/>
                    </a:cxn>
                    <a:cxn ang="0">
                      <a:pos x="242" y="1045"/>
                    </a:cxn>
                    <a:cxn ang="0">
                      <a:pos x="193" y="1044"/>
                    </a:cxn>
                    <a:cxn ang="0">
                      <a:pos x="148" y="1041"/>
                    </a:cxn>
                    <a:cxn ang="0">
                      <a:pos x="110" y="1034"/>
                    </a:cxn>
                    <a:cxn ang="0">
                      <a:pos x="82" y="1023"/>
                    </a:cxn>
                    <a:cxn ang="0">
                      <a:pos x="68" y="1007"/>
                    </a:cxn>
                    <a:cxn ang="0">
                      <a:pos x="186" y="979"/>
                    </a:cxn>
                    <a:cxn ang="0">
                      <a:pos x="233" y="939"/>
                    </a:cxn>
                    <a:cxn ang="0">
                      <a:pos x="187" y="911"/>
                    </a:cxn>
                    <a:cxn ang="0">
                      <a:pos x="163" y="909"/>
                    </a:cxn>
                    <a:cxn ang="0">
                      <a:pos x="140" y="905"/>
                    </a:cxn>
                    <a:cxn ang="0">
                      <a:pos x="116" y="901"/>
                    </a:cxn>
                    <a:cxn ang="0">
                      <a:pos x="90" y="896"/>
                    </a:cxn>
                    <a:cxn ang="0">
                      <a:pos x="65" y="889"/>
                    </a:cxn>
                    <a:cxn ang="0">
                      <a:pos x="39" y="880"/>
                    </a:cxn>
                    <a:cxn ang="0">
                      <a:pos x="12" y="868"/>
                    </a:cxn>
                    <a:cxn ang="0">
                      <a:pos x="45" y="788"/>
                    </a:cxn>
                    <a:cxn ang="0">
                      <a:pos x="99" y="708"/>
                    </a:cxn>
                    <a:cxn ang="0">
                      <a:pos x="153" y="612"/>
                    </a:cxn>
                    <a:cxn ang="0">
                      <a:pos x="206" y="505"/>
                    </a:cxn>
                    <a:cxn ang="0">
                      <a:pos x="261" y="393"/>
                    </a:cxn>
                    <a:cxn ang="0">
                      <a:pos x="319" y="282"/>
                    </a:cxn>
                    <a:cxn ang="0">
                      <a:pos x="381" y="175"/>
                    </a:cxn>
                    <a:cxn ang="0">
                      <a:pos x="449" y="80"/>
                    </a:cxn>
                    <a:cxn ang="0">
                      <a:pos x="524" y="0"/>
                    </a:cxn>
                  </a:cxnLst>
                  <a:rect l="0" t="0" r="r" b="b"/>
                  <a:pathLst>
                    <a:path w="1358" h="1102">
                      <a:moveTo>
                        <a:pt x="748" y="25"/>
                      </a:moveTo>
                      <a:lnTo>
                        <a:pt x="1117" y="190"/>
                      </a:lnTo>
                      <a:lnTo>
                        <a:pt x="1358" y="397"/>
                      </a:lnTo>
                      <a:lnTo>
                        <a:pt x="1338" y="826"/>
                      </a:lnTo>
                      <a:lnTo>
                        <a:pt x="993" y="881"/>
                      </a:lnTo>
                      <a:lnTo>
                        <a:pt x="918" y="986"/>
                      </a:lnTo>
                      <a:lnTo>
                        <a:pt x="934" y="991"/>
                      </a:lnTo>
                      <a:lnTo>
                        <a:pt x="945" y="996"/>
                      </a:lnTo>
                      <a:lnTo>
                        <a:pt x="950" y="1003"/>
                      </a:lnTo>
                      <a:lnTo>
                        <a:pt x="950" y="1009"/>
                      </a:lnTo>
                      <a:lnTo>
                        <a:pt x="946" y="1016"/>
                      </a:lnTo>
                      <a:lnTo>
                        <a:pt x="937" y="1024"/>
                      </a:lnTo>
                      <a:lnTo>
                        <a:pt x="925" y="1031"/>
                      </a:lnTo>
                      <a:lnTo>
                        <a:pt x="909" y="1039"/>
                      </a:lnTo>
                      <a:lnTo>
                        <a:pt x="890" y="1047"/>
                      </a:lnTo>
                      <a:lnTo>
                        <a:pt x="869" y="1055"/>
                      </a:lnTo>
                      <a:lnTo>
                        <a:pt x="845" y="1063"/>
                      </a:lnTo>
                      <a:lnTo>
                        <a:pt x="820" y="1071"/>
                      </a:lnTo>
                      <a:lnTo>
                        <a:pt x="793" y="1079"/>
                      </a:lnTo>
                      <a:lnTo>
                        <a:pt x="766" y="1087"/>
                      </a:lnTo>
                      <a:lnTo>
                        <a:pt x="737" y="1095"/>
                      </a:lnTo>
                      <a:lnTo>
                        <a:pt x="709" y="1102"/>
                      </a:lnTo>
                      <a:lnTo>
                        <a:pt x="614" y="1057"/>
                      </a:lnTo>
                      <a:lnTo>
                        <a:pt x="376" y="1045"/>
                      </a:lnTo>
                      <a:lnTo>
                        <a:pt x="357" y="1045"/>
                      </a:lnTo>
                      <a:lnTo>
                        <a:pt x="337" y="1045"/>
                      </a:lnTo>
                      <a:lnTo>
                        <a:pt x="315" y="1045"/>
                      </a:lnTo>
                      <a:lnTo>
                        <a:pt x="291" y="1045"/>
                      </a:lnTo>
                      <a:lnTo>
                        <a:pt x="267" y="1045"/>
                      </a:lnTo>
                      <a:lnTo>
                        <a:pt x="242" y="1045"/>
                      </a:lnTo>
                      <a:lnTo>
                        <a:pt x="217" y="1045"/>
                      </a:lnTo>
                      <a:lnTo>
                        <a:pt x="193" y="1044"/>
                      </a:lnTo>
                      <a:lnTo>
                        <a:pt x="170" y="1043"/>
                      </a:lnTo>
                      <a:lnTo>
                        <a:pt x="148" y="1041"/>
                      </a:lnTo>
                      <a:lnTo>
                        <a:pt x="127" y="1038"/>
                      </a:lnTo>
                      <a:lnTo>
                        <a:pt x="110" y="1034"/>
                      </a:lnTo>
                      <a:lnTo>
                        <a:pt x="95" y="1029"/>
                      </a:lnTo>
                      <a:lnTo>
                        <a:pt x="82" y="1023"/>
                      </a:lnTo>
                      <a:lnTo>
                        <a:pt x="74" y="1015"/>
                      </a:lnTo>
                      <a:lnTo>
                        <a:pt x="68" y="1007"/>
                      </a:lnTo>
                      <a:lnTo>
                        <a:pt x="110" y="994"/>
                      </a:lnTo>
                      <a:lnTo>
                        <a:pt x="186" y="979"/>
                      </a:lnTo>
                      <a:lnTo>
                        <a:pt x="251" y="955"/>
                      </a:lnTo>
                      <a:lnTo>
                        <a:pt x="233" y="939"/>
                      </a:lnTo>
                      <a:lnTo>
                        <a:pt x="197" y="912"/>
                      </a:lnTo>
                      <a:lnTo>
                        <a:pt x="187" y="911"/>
                      </a:lnTo>
                      <a:lnTo>
                        <a:pt x="175" y="910"/>
                      </a:lnTo>
                      <a:lnTo>
                        <a:pt x="163" y="909"/>
                      </a:lnTo>
                      <a:lnTo>
                        <a:pt x="152" y="907"/>
                      </a:lnTo>
                      <a:lnTo>
                        <a:pt x="140" y="905"/>
                      </a:lnTo>
                      <a:lnTo>
                        <a:pt x="129" y="903"/>
                      </a:lnTo>
                      <a:lnTo>
                        <a:pt x="116" y="901"/>
                      </a:lnTo>
                      <a:lnTo>
                        <a:pt x="103" y="898"/>
                      </a:lnTo>
                      <a:lnTo>
                        <a:pt x="90" y="896"/>
                      </a:lnTo>
                      <a:lnTo>
                        <a:pt x="78" y="892"/>
                      </a:lnTo>
                      <a:lnTo>
                        <a:pt x="65" y="889"/>
                      </a:lnTo>
                      <a:lnTo>
                        <a:pt x="51" y="884"/>
                      </a:lnTo>
                      <a:lnTo>
                        <a:pt x="39" y="880"/>
                      </a:lnTo>
                      <a:lnTo>
                        <a:pt x="26" y="875"/>
                      </a:lnTo>
                      <a:lnTo>
                        <a:pt x="12" y="868"/>
                      </a:lnTo>
                      <a:lnTo>
                        <a:pt x="0" y="862"/>
                      </a:lnTo>
                      <a:lnTo>
                        <a:pt x="45" y="788"/>
                      </a:lnTo>
                      <a:lnTo>
                        <a:pt x="73" y="750"/>
                      </a:lnTo>
                      <a:lnTo>
                        <a:pt x="99" y="708"/>
                      </a:lnTo>
                      <a:lnTo>
                        <a:pt x="126" y="661"/>
                      </a:lnTo>
                      <a:lnTo>
                        <a:pt x="153" y="612"/>
                      </a:lnTo>
                      <a:lnTo>
                        <a:pt x="179" y="559"/>
                      </a:lnTo>
                      <a:lnTo>
                        <a:pt x="206" y="505"/>
                      </a:lnTo>
                      <a:lnTo>
                        <a:pt x="233" y="449"/>
                      </a:lnTo>
                      <a:lnTo>
                        <a:pt x="261" y="393"/>
                      </a:lnTo>
                      <a:lnTo>
                        <a:pt x="289" y="337"/>
                      </a:lnTo>
                      <a:lnTo>
                        <a:pt x="319" y="282"/>
                      </a:lnTo>
                      <a:lnTo>
                        <a:pt x="349" y="227"/>
                      </a:lnTo>
                      <a:lnTo>
                        <a:pt x="381" y="175"/>
                      </a:lnTo>
                      <a:lnTo>
                        <a:pt x="414" y="125"/>
                      </a:lnTo>
                      <a:lnTo>
                        <a:pt x="449" y="80"/>
                      </a:lnTo>
                      <a:lnTo>
                        <a:pt x="486" y="38"/>
                      </a:lnTo>
                      <a:lnTo>
                        <a:pt x="524" y="0"/>
                      </a:lnTo>
                      <a:lnTo>
                        <a:pt x="748" y="25"/>
                      </a:lnTo>
                      <a:close/>
                    </a:path>
                  </a:pathLst>
                </a:custGeom>
                <a:solidFill>
                  <a:srgbClr val="A0BA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1248" y="1206"/>
                  <a:ext cx="82" cy="128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121" y="0"/>
                    </a:cxn>
                    <a:cxn ang="0">
                      <a:pos x="209" y="4"/>
                    </a:cxn>
                    <a:cxn ang="0">
                      <a:pos x="221" y="51"/>
                    </a:cxn>
                    <a:cxn ang="0">
                      <a:pos x="229" y="95"/>
                    </a:cxn>
                    <a:cxn ang="0">
                      <a:pos x="236" y="136"/>
                    </a:cxn>
                    <a:cxn ang="0">
                      <a:pos x="240" y="178"/>
                    </a:cxn>
                    <a:cxn ang="0">
                      <a:pos x="243" y="219"/>
                    </a:cxn>
                    <a:cxn ang="0">
                      <a:pos x="244" y="261"/>
                    </a:cxn>
                    <a:cxn ang="0">
                      <a:pos x="245" y="304"/>
                    </a:cxn>
                    <a:cxn ang="0">
                      <a:pos x="245" y="352"/>
                    </a:cxn>
                    <a:cxn ang="0">
                      <a:pos x="142" y="382"/>
                    </a:cxn>
                    <a:cxn ang="0">
                      <a:pos x="0" y="358"/>
                    </a:cxn>
                    <a:cxn ang="0">
                      <a:pos x="1" y="256"/>
                    </a:cxn>
                    <a:cxn ang="0">
                      <a:pos x="14" y="86"/>
                    </a:cxn>
                    <a:cxn ang="0">
                      <a:pos x="32" y="4"/>
                    </a:cxn>
                  </a:cxnLst>
                  <a:rect l="0" t="0" r="r" b="b"/>
                  <a:pathLst>
                    <a:path w="245" h="382">
                      <a:moveTo>
                        <a:pt x="32" y="4"/>
                      </a:moveTo>
                      <a:lnTo>
                        <a:pt x="121" y="0"/>
                      </a:lnTo>
                      <a:lnTo>
                        <a:pt x="209" y="4"/>
                      </a:lnTo>
                      <a:lnTo>
                        <a:pt x="221" y="51"/>
                      </a:lnTo>
                      <a:lnTo>
                        <a:pt x="229" y="95"/>
                      </a:lnTo>
                      <a:lnTo>
                        <a:pt x="236" y="136"/>
                      </a:lnTo>
                      <a:lnTo>
                        <a:pt x="240" y="178"/>
                      </a:lnTo>
                      <a:lnTo>
                        <a:pt x="243" y="219"/>
                      </a:lnTo>
                      <a:lnTo>
                        <a:pt x="244" y="261"/>
                      </a:lnTo>
                      <a:lnTo>
                        <a:pt x="245" y="304"/>
                      </a:lnTo>
                      <a:lnTo>
                        <a:pt x="245" y="352"/>
                      </a:lnTo>
                      <a:lnTo>
                        <a:pt x="142" y="382"/>
                      </a:lnTo>
                      <a:lnTo>
                        <a:pt x="0" y="358"/>
                      </a:lnTo>
                      <a:lnTo>
                        <a:pt x="1" y="256"/>
                      </a:lnTo>
                      <a:lnTo>
                        <a:pt x="14" y="86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1248" y="1219"/>
                  <a:ext cx="50" cy="100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76" y="0"/>
                    </a:cxn>
                    <a:cxn ang="0">
                      <a:pos x="143" y="5"/>
                    </a:cxn>
                    <a:cxn ang="0">
                      <a:pos x="147" y="79"/>
                    </a:cxn>
                    <a:cxn ang="0">
                      <a:pos x="148" y="156"/>
                    </a:cxn>
                    <a:cxn ang="0">
                      <a:pos x="147" y="230"/>
                    </a:cxn>
                    <a:cxn ang="0">
                      <a:pos x="143" y="299"/>
                    </a:cxn>
                    <a:cxn ang="0">
                      <a:pos x="125" y="299"/>
                    </a:cxn>
                    <a:cxn ang="0">
                      <a:pos x="107" y="298"/>
                    </a:cxn>
                    <a:cxn ang="0">
                      <a:pos x="88" y="297"/>
                    </a:cxn>
                    <a:cxn ang="0">
                      <a:pos x="70" y="296"/>
                    </a:cxn>
                    <a:cxn ang="0">
                      <a:pos x="51" y="294"/>
                    </a:cxn>
                    <a:cxn ang="0">
                      <a:pos x="34" y="292"/>
                    </a:cxn>
                    <a:cxn ang="0">
                      <a:pos x="16" y="291"/>
                    </a:cxn>
                    <a:cxn ang="0">
                      <a:pos x="0" y="289"/>
                    </a:cxn>
                    <a:cxn ang="0">
                      <a:pos x="0" y="212"/>
                    </a:cxn>
                    <a:cxn ang="0">
                      <a:pos x="2" y="145"/>
                    </a:cxn>
                    <a:cxn ang="0">
                      <a:pos x="9" y="78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148" h="299">
                      <a:moveTo>
                        <a:pt x="21" y="4"/>
                      </a:moveTo>
                      <a:lnTo>
                        <a:pt x="76" y="0"/>
                      </a:lnTo>
                      <a:lnTo>
                        <a:pt x="143" y="5"/>
                      </a:lnTo>
                      <a:lnTo>
                        <a:pt x="147" y="79"/>
                      </a:lnTo>
                      <a:lnTo>
                        <a:pt x="148" y="156"/>
                      </a:lnTo>
                      <a:lnTo>
                        <a:pt x="147" y="230"/>
                      </a:lnTo>
                      <a:lnTo>
                        <a:pt x="143" y="299"/>
                      </a:lnTo>
                      <a:lnTo>
                        <a:pt x="125" y="299"/>
                      </a:lnTo>
                      <a:lnTo>
                        <a:pt x="107" y="298"/>
                      </a:lnTo>
                      <a:lnTo>
                        <a:pt x="88" y="297"/>
                      </a:lnTo>
                      <a:lnTo>
                        <a:pt x="70" y="296"/>
                      </a:lnTo>
                      <a:lnTo>
                        <a:pt x="51" y="294"/>
                      </a:lnTo>
                      <a:lnTo>
                        <a:pt x="34" y="292"/>
                      </a:lnTo>
                      <a:lnTo>
                        <a:pt x="16" y="291"/>
                      </a:lnTo>
                      <a:lnTo>
                        <a:pt x="0" y="289"/>
                      </a:lnTo>
                      <a:lnTo>
                        <a:pt x="0" y="212"/>
                      </a:lnTo>
                      <a:lnTo>
                        <a:pt x="2" y="145"/>
                      </a:lnTo>
                      <a:lnTo>
                        <a:pt x="9" y="78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auto">
                <a:xfrm>
                  <a:off x="1249" y="1219"/>
                  <a:ext cx="48" cy="94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27" y="3"/>
                    </a:cxn>
                    <a:cxn ang="0">
                      <a:pos x="34" y="3"/>
                    </a:cxn>
                    <a:cxn ang="0">
                      <a:pos x="40" y="2"/>
                    </a:cxn>
                    <a:cxn ang="0">
                      <a:pos x="47" y="2"/>
                    </a:cxn>
                    <a:cxn ang="0">
                      <a:pos x="53" y="1"/>
                    </a:cxn>
                    <a:cxn ang="0">
                      <a:pos x="59" y="1"/>
                    </a:cxn>
                    <a:cxn ang="0">
                      <a:pos x="67" y="0"/>
                    </a:cxn>
                    <a:cxn ang="0">
                      <a:pos x="73" y="0"/>
                    </a:cxn>
                    <a:cxn ang="0">
                      <a:pos x="82" y="1"/>
                    </a:cxn>
                    <a:cxn ang="0">
                      <a:pos x="89" y="1"/>
                    </a:cxn>
                    <a:cxn ang="0">
                      <a:pos x="97" y="2"/>
                    </a:cxn>
                    <a:cxn ang="0">
                      <a:pos x="105" y="2"/>
                    </a:cxn>
                    <a:cxn ang="0">
                      <a:pos x="113" y="3"/>
                    </a:cxn>
                    <a:cxn ang="0">
                      <a:pos x="121" y="4"/>
                    </a:cxn>
                    <a:cxn ang="0">
                      <a:pos x="129" y="4"/>
                    </a:cxn>
                    <a:cxn ang="0">
                      <a:pos x="138" y="5"/>
                    </a:cxn>
                    <a:cxn ang="0">
                      <a:pos x="141" y="75"/>
                    </a:cxn>
                    <a:cxn ang="0">
                      <a:pos x="143" y="146"/>
                    </a:cxn>
                    <a:cxn ang="0">
                      <a:pos x="141" y="217"/>
                    </a:cxn>
                    <a:cxn ang="0">
                      <a:pos x="138" y="281"/>
                    </a:cxn>
                    <a:cxn ang="0">
                      <a:pos x="120" y="281"/>
                    </a:cxn>
                    <a:cxn ang="0">
                      <a:pos x="103" y="280"/>
                    </a:cxn>
                    <a:cxn ang="0">
                      <a:pos x="85" y="279"/>
                    </a:cxn>
                    <a:cxn ang="0">
                      <a:pos x="67" y="278"/>
                    </a:cxn>
                    <a:cxn ang="0">
                      <a:pos x="50" y="276"/>
                    </a:cxn>
                    <a:cxn ang="0">
                      <a:pos x="33" y="274"/>
                    </a:cxn>
                    <a:cxn ang="0">
                      <a:pos x="16" y="273"/>
                    </a:cxn>
                    <a:cxn ang="0">
                      <a:pos x="0" y="271"/>
                    </a:cxn>
                    <a:cxn ang="0">
                      <a:pos x="0" y="200"/>
                    </a:cxn>
                    <a:cxn ang="0">
                      <a:pos x="2" y="136"/>
                    </a:cxn>
                    <a:cxn ang="0">
                      <a:pos x="8" y="74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143" h="281">
                      <a:moveTo>
                        <a:pt x="20" y="4"/>
                      </a:moveTo>
                      <a:lnTo>
                        <a:pt x="27" y="3"/>
                      </a:lnTo>
                      <a:lnTo>
                        <a:pt x="34" y="3"/>
                      </a:lnTo>
                      <a:lnTo>
                        <a:pt x="40" y="2"/>
                      </a:lnTo>
                      <a:lnTo>
                        <a:pt x="47" y="2"/>
                      </a:lnTo>
                      <a:lnTo>
                        <a:pt x="53" y="1"/>
                      </a:lnTo>
                      <a:lnTo>
                        <a:pt x="59" y="1"/>
                      </a:lnTo>
                      <a:lnTo>
                        <a:pt x="67" y="0"/>
                      </a:lnTo>
                      <a:lnTo>
                        <a:pt x="73" y="0"/>
                      </a:lnTo>
                      <a:lnTo>
                        <a:pt x="82" y="1"/>
                      </a:lnTo>
                      <a:lnTo>
                        <a:pt x="89" y="1"/>
                      </a:lnTo>
                      <a:lnTo>
                        <a:pt x="97" y="2"/>
                      </a:lnTo>
                      <a:lnTo>
                        <a:pt x="105" y="2"/>
                      </a:lnTo>
                      <a:lnTo>
                        <a:pt x="113" y="3"/>
                      </a:lnTo>
                      <a:lnTo>
                        <a:pt x="121" y="4"/>
                      </a:lnTo>
                      <a:lnTo>
                        <a:pt x="129" y="4"/>
                      </a:lnTo>
                      <a:lnTo>
                        <a:pt x="138" y="5"/>
                      </a:lnTo>
                      <a:lnTo>
                        <a:pt x="141" y="75"/>
                      </a:lnTo>
                      <a:lnTo>
                        <a:pt x="143" y="146"/>
                      </a:lnTo>
                      <a:lnTo>
                        <a:pt x="141" y="217"/>
                      </a:lnTo>
                      <a:lnTo>
                        <a:pt x="138" y="281"/>
                      </a:lnTo>
                      <a:lnTo>
                        <a:pt x="120" y="281"/>
                      </a:lnTo>
                      <a:lnTo>
                        <a:pt x="103" y="280"/>
                      </a:lnTo>
                      <a:lnTo>
                        <a:pt x="85" y="279"/>
                      </a:lnTo>
                      <a:lnTo>
                        <a:pt x="67" y="278"/>
                      </a:lnTo>
                      <a:lnTo>
                        <a:pt x="50" y="276"/>
                      </a:lnTo>
                      <a:lnTo>
                        <a:pt x="33" y="274"/>
                      </a:lnTo>
                      <a:lnTo>
                        <a:pt x="16" y="273"/>
                      </a:lnTo>
                      <a:lnTo>
                        <a:pt x="0" y="271"/>
                      </a:lnTo>
                      <a:lnTo>
                        <a:pt x="0" y="200"/>
                      </a:lnTo>
                      <a:lnTo>
                        <a:pt x="2" y="136"/>
                      </a:lnTo>
                      <a:lnTo>
                        <a:pt x="8" y="74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9B7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1249" y="1219"/>
                  <a:ext cx="46" cy="88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27" y="3"/>
                    </a:cxn>
                    <a:cxn ang="0">
                      <a:pos x="33" y="3"/>
                    </a:cxn>
                    <a:cxn ang="0">
                      <a:pos x="39" y="2"/>
                    </a:cxn>
                    <a:cxn ang="0">
                      <a:pos x="46" y="2"/>
                    </a:cxn>
                    <a:cxn ang="0">
                      <a:pos x="52" y="1"/>
                    </a:cxn>
                    <a:cxn ang="0">
                      <a:pos x="58" y="1"/>
                    </a:cxn>
                    <a:cxn ang="0">
                      <a:pos x="65" y="0"/>
                    </a:cxn>
                    <a:cxn ang="0">
                      <a:pos x="71" y="0"/>
                    </a:cxn>
                    <a:cxn ang="0">
                      <a:pos x="78" y="1"/>
                    </a:cxn>
                    <a:cxn ang="0">
                      <a:pos x="86" y="1"/>
                    </a:cxn>
                    <a:cxn ang="0">
                      <a:pos x="94" y="2"/>
                    </a:cxn>
                    <a:cxn ang="0">
                      <a:pos x="102" y="2"/>
                    </a:cxn>
                    <a:cxn ang="0">
                      <a:pos x="110" y="3"/>
                    </a:cxn>
                    <a:cxn ang="0">
                      <a:pos x="118" y="4"/>
                    </a:cxn>
                    <a:cxn ang="0">
                      <a:pos x="126" y="4"/>
                    </a:cxn>
                    <a:cxn ang="0">
                      <a:pos x="133" y="5"/>
                    </a:cxn>
                    <a:cxn ang="0">
                      <a:pos x="137" y="70"/>
                    </a:cxn>
                    <a:cxn ang="0">
                      <a:pos x="138" y="136"/>
                    </a:cxn>
                    <a:cxn ang="0">
                      <a:pos x="137" y="202"/>
                    </a:cxn>
                    <a:cxn ang="0">
                      <a:pos x="133" y="262"/>
                    </a:cxn>
                    <a:cxn ang="0">
                      <a:pos x="117" y="262"/>
                    </a:cxn>
                    <a:cxn ang="0">
                      <a:pos x="100" y="262"/>
                    </a:cxn>
                    <a:cxn ang="0">
                      <a:pos x="82" y="261"/>
                    </a:cxn>
                    <a:cxn ang="0">
                      <a:pos x="65" y="260"/>
                    </a:cxn>
                    <a:cxn ang="0">
                      <a:pos x="48" y="259"/>
                    </a:cxn>
                    <a:cxn ang="0">
                      <a:pos x="32" y="257"/>
                    </a:cxn>
                    <a:cxn ang="0">
                      <a:pos x="16" y="256"/>
                    </a:cxn>
                    <a:cxn ang="0">
                      <a:pos x="0" y="254"/>
                    </a:cxn>
                    <a:cxn ang="0">
                      <a:pos x="0" y="187"/>
                    </a:cxn>
                    <a:cxn ang="0">
                      <a:pos x="2" y="128"/>
                    </a:cxn>
                    <a:cxn ang="0">
                      <a:pos x="9" y="69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138" h="262">
                      <a:moveTo>
                        <a:pt x="20" y="4"/>
                      </a:moveTo>
                      <a:lnTo>
                        <a:pt x="27" y="3"/>
                      </a:lnTo>
                      <a:lnTo>
                        <a:pt x="33" y="3"/>
                      </a:lnTo>
                      <a:lnTo>
                        <a:pt x="39" y="2"/>
                      </a:lnTo>
                      <a:lnTo>
                        <a:pt x="46" y="2"/>
                      </a:lnTo>
                      <a:lnTo>
                        <a:pt x="52" y="1"/>
                      </a:lnTo>
                      <a:lnTo>
                        <a:pt x="58" y="1"/>
                      </a:lnTo>
                      <a:lnTo>
                        <a:pt x="65" y="0"/>
                      </a:lnTo>
                      <a:lnTo>
                        <a:pt x="71" y="0"/>
                      </a:lnTo>
                      <a:lnTo>
                        <a:pt x="78" y="1"/>
                      </a:lnTo>
                      <a:lnTo>
                        <a:pt x="86" y="1"/>
                      </a:lnTo>
                      <a:lnTo>
                        <a:pt x="94" y="2"/>
                      </a:lnTo>
                      <a:lnTo>
                        <a:pt x="102" y="2"/>
                      </a:lnTo>
                      <a:lnTo>
                        <a:pt x="110" y="3"/>
                      </a:lnTo>
                      <a:lnTo>
                        <a:pt x="118" y="4"/>
                      </a:lnTo>
                      <a:lnTo>
                        <a:pt x="126" y="4"/>
                      </a:lnTo>
                      <a:lnTo>
                        <a:pt x="133" y="5"/>
                      </a:lnTo>
                      <a:lnTo>
                        <a:pt x="137" y="70"/>
                      </a:lnTo>
                      <a:lnTo>
                        <a:pt x="138" y="136"/>
                      </a:lnTo>
                      <a:lnTo>
                        <a:pt x="137" y="202"/>
                      </a:lnTo>
                      <a:lnTo>
                        <a:pt x="133" y="262"/>
                      </a:lnTo>
                      <a:lnTo>
                        <a:pt x="117" y="262"/>
                      </a:lnTo>
                      <a:lnTo>
                        <a:pt x="100" y="262"/>
                      </a:lnTo>
                      <a:lnTo>
                        <a:pt x="82" y="261"/>
                      </a:lnTo>
                      <a:lnTo>
                        <a:pt x="65" y="260"/>
                      </a:lnTo>
                      <a:lnTo>
                        <a:pt x="48" y="259"/>
                      </a:lnTo>
                      <a:lnTo>
                        <a:pt x="32" y="257"/>
                      </a:lnTo>
                      <a:lnTo>
                        <a:pt x="16" y="256"/>
                      </a:lnTo>
                      <a:lnTo>
                        <a:pt x="0" y="254"/>
                      </a:lnTo>
                      <a:lnTo>
                        <a:pt x="0" y="187"/>
                      </a:lnTo>
                      <a:lnTo>
                        <a:pt x="2" y="128"/>
                      </a:lnTo>
                      <a:lnTo>
                        <a:pt x="9" y="69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A07F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auto">
                <a:xfrm>
                  <a:off x="1250" y="1219"/>
                  <a:ext cx="44" cy="82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26" y="4"/>
                    </a:cxn>
                    <a:cxn ang="0">
                      <a:pos x="31" y="3"/>
                    </a:cxn>
                    <a:cxn ang="0">
                      <a:pos x="37" y="3"/>
                    </a:cxn>
                    <a:cxn ang="0">
                      <a:pos x="44" y="2"/>
                    </a:cxn>
                    <a:cxn ang="0">
                      <a:pos x="50" y="1"/>
                    </a:cxn>
                    <a:cxn ang="0">
                      <a:pos x="56" y="1"/>
                    </a:cxn>
                    <a:cxn ang="0">
                      <a:pos x="62" y="0"/>
                    </a:cxn>
                    <a:cxn ang="0">
                      <a:pos x="68" y="0"/>
                    </a:cxn>
                    <a:cxn ang="0">
                      <a:pos x="75" y="1"/>
                    </a:cxn>
                    <a:cxn ang="0">
                      <a:pos x="83" y="1"/>
                    </a:cxn>
                    <a:cxn ang="0">
                      <a:pos x="90" y="2"/>
                    </a:cxn>
                    <a:cxn ang="0">
                      <a:pos x="98" y="2"/>
                    </a:cxn>
                    <a:cxn ang="0">
                      <a:pos x="105" y="3"/>
                    </a:cxn>
                    <a:cxn ang="0">
                      <a:pos x="112" y="4"/>
                    </a:cxn>
                    <a:cxn ang="0">
                      <a:pos x="120" y="4"/>
                    </a:cxn>
                    <a:cxn ang="0">
                      <a:pos x="127" y="5"/>
                    </a:cxn>
                    <a:cxn ang="0">
                      <a:pos x="130" y="66"/>
                    </a:cxn>
                    <a:cxn ang="0">
                      <a:pos x="131" y="127"/>
                    </a:cxn>
                    <a:cxn ang="0">
                      <a:pos x="130" y="188"/>
                    </a:cxn>
                    <a:cxn ang="0">
                      <a:pos x="127" y="244"/>
                    </a:cxn>
                    <a:cxn ang="0">
                      <a:pos x="111" y="244"/>
                    </a:cxn>
                    <a:cxn ang="0">
                      <a:pos x="95" y="244"/>
                    </a:cxn>
                    <a:cxn ang="0">
                      <a:pos x="79" y="243"/>
                    </a:cxn>
                    <a:cxn ang="0">
                      <a:pos x="63" y="242"/>
                    </a:cxn>
                    <a:cxn ang="0">
                      <a:pos x="47" y="241"/>
                    </a:cxn>
                    <a:cxn ang="0">
                      <a:pos x="31" y="240"/>
                    </a:cxn>
                    <a:cxn ang="0">
                      <a:pos x="15" y="238"/>
                    </a:cxn>
                    <a:cxn ang="0">
                      <a:pos x="0" y="237"/>
                    </a:cxn>
                    <a:cxn ang="0">
                      <a:pos x="0" y="174"/>
                    </a:cxn>
                    <a:cxn ang="0">
                      <a:pos x="2" y="119"/>
                    </a:cxn>
                    <a:cxn ang="0">
                      <a:pos x="8" y="65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131" h="244">
                      <a:moveTo>
                        <a:pt x="19" y="4"/>
                      </a:moveTo>
                      <a:lnTo>
                        <a:pt x="26" y="4"/>
                      </a:lnTo>
                      <a:lnTo>
                        <a:pt x="31" y="3"/>
                      </a:lnTo>
                      <a:lnTo>
                        <a:pt x="37" y="3"/>
                      </a:lnTo>
                      <a:lnTo>
                        <a:pt x="44" y="2"/>
                      </a:lnTo>
                      <a:lnTo>
                        <a:pt x="50" y="1"/>
                      </a:lnTo>
                      <a:lnTo>
                        <a:pt x="56" y="1"/>
                      </a:lnTo>
                      <a:lnTo>
                        <a:pt x="62" y="0"/>
                      </a:lnTo>
                      <a:lnTo>
                        <a:pt x="68" y="0"/>
                      </a:lnTo>
                      <a:lnTo>
                        <a:pt x="75" y="1"/>
                      </a:lnTo>
                      <a:lnTo>
                        <a:pt x="83" y="1"/>
                      </a:lnTo>
                      <a:lnTo>
                        <a:pt x="90" y="2"/>
                      </a:lnTo>
                      <a:lnTo>
                        <a:pt x="98" y="2"/>
                      </a:lnTo>
                      <a:lnTo>
                        <a:pt x="105" y="3"/>
                      </a:lnTo>
                      <a:lnTo>
                        <a:pt x="112" y="4"/>
                      </a:lnTo>
                      <a:lnTo>
                        <a:pt x="120" y="4"/>
                      </a:lnTo>
                      <a:lnTo>
                        <a:pt x="127" y="5"/>
                      </a:lnTo>
                      <a:lnTo>
                        <a:pt x="130" y="66"/>
                      </a:lnTo>
                      <a:lnTo>
                        <a:pt x="131" y="127"/>
                      </a:lnTo>
                      <a:lnTo>
                        <a:pt x="130" y="188"/>
                      </a:lnTo>
                      <a:lnTo>
                        <a:pt x="127" y="244"/>
                      </a:lnTo>
                      <a:lnTo>
                        <a:pt x="111" y="244"/>
                      </a:lnTo>
                      <a:lnTo>
                        <a:pt x="95" y="244"/>
                      </a:lnTo>
                      <a:lnTo>
                        <a:pt x="79" y="243"/>
                      </a:lnTo>
                      <a:lnTo>
                        <a:pt x="63" y="242"/>
                      </a:lnTo>
                      <a:lnTo>
                        <a:pt x="47" y="241"/>
                      </a:lnTo>
                      <a:lnTo>
                        <a:pt x="31" y="240"/>
                      </a:lnTo>
                      <a:lnTo>
                        <a:pt x="15" y="238"/>
                      </a:lnTo>
                      <a:lnTo>
                        <a:pt x="0" y="237"/>
                      </a:lnTo>
                      <a:lnTo>
                        <a:pt x="0" y="174"/>
                      </a:lnTo>
                      <a:lnTo>
                        <a:pt x="2" y="119"/>
                      </a:lnTo>
                      <a:lnTo>
                        <a:pt x="8" y="6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A58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auto">
                <a:xfrm>
                  <a:off x="1251" y="1219"/>
                  <a:ext cx="41" cy="76"/>
                </a:xfrm>
                <a:custGeom>
                  <a:avLst/>
                  <a:gdLst/>
                  <a:ahLst/>
                  <a:cxnLst>
                    <a:cxn ang="0">
                      <a:pos x="17" y="4"/>
                    </a:cxn>
                    <a:cxn ang="0">
                      <a:pos x="24" y="4"/>
                    </a:cxn>
                    <a:cxn ang="0">
                      <a:pos x="29" y="3"/>
                    </a:cxn>
                    <a:cxn ang="0">
                      <a:pos x="35" y="3"/>
                    </a:cxn>
                    <a:cxn ang="0">
                      <a:pos x="42" y="2"/>
                    </a:cxn>
                    <a:cxn ang="0">
                      <a:pos x="47" y="1"/>
                    </a:cxn>
                    <a:cxn ang="0">
                      <a:pos x="53" y="1"/>
                    </a:cxn>
                    <a:cxn ang="0">
                      <a:pos x="59" y="0"/>
                    </a:cxn>
                    <a:cxn ang="0">
                      <a:pos x="65" y="0"/>
                    </a:cxn>
                    <a:cxn ang="0">
                      <a:pos x="72" y="1"/>
                    </a:cxn>
                    <a:cxn ang="0">
                      <a:pos x="80" y="1"/>
                    </a:cxn>
                    <a:cxn ang="0">
                      <a:pos x="86" y="2"/>
                    </a:cxn>
                    <a:cxn ang="0">
                      <a:pos x="93" y="2"/>
                    </a:cxn>
                    <a:cxn ang="0">
                      <a:pos x="101" y="3"/>
                    </a:cxn>
                    <a:cxn ang="0">
                      <a:pos x="108" y="4"/>
                    </a:cxn>
                    <a:cxn ang="0">
                      <a:pos x="115" y="4"/>
                    </a:cxn>
                    <a:cxn ang="0">
                      <a:pos x="122" y="5"/>
                    </a:cxn>
                    <a:cxn ang="0">
                      <a:pos x="124" y="60"/>
                    </a:cxn>
                    <a:cxn ang="0">
                      <a:pos x="125" y="117"/>
                    </a:cxn>
                    <a:cxn ang="0">
                      <a:pos x="124" y="173"/>
                    </a:cxn>
                    <a:cxn ang="0">
                      <a:pos x="122" y="226"/>
                    </a:cxn>
                    <a:cxn ang="0">
                      <a:pos x="106" y="226"/>
                    </a:cxn>
                    <a:cxn ang="0">
                      <a:pos x="91" y="226"/>
                    </a:cxn>
                    <a:cxn ang="0">
                      <a:pos x="76" y="225"/>
                    </a:cxn>
                    <a:cxn ang="0">
                      <a:pos x="60" y="224"/>
                    </a:cxn>
                    <a:cxn ang="0">
                      <a:pos x="44" y="223"/>
                    </a:cxn>
                    <a:cxn ang="0">
                      <a:pos x="29" y="222"/>
                    </a:cxn>
                    <a:cxn ang="0">
                      <a:pos x="14" y="221"/>
                    </a:cxn>
                    <a:cxn ang="0">
                      <a:pos x="0" y="220"/>
                    </a:cxn>
                    <a:cxn ang="0">
                      <a:pos x="0" y="163"/>
                    </a:cxn>
                    <a:cxn ang="0">
                      <a:pos x="2" y="111"/>
                    </a:cxn>
                    <a:cxn ang="0">
                      <a:pos x="7" y="60"/>
                    </a:cxn>
                    <a:cxn ang="0">
                      <a:pos x="17" y="4"/>
                    </a:cxn>
                  </a:cxnLst>
                  <a:rect l="0" t="0" r="r" b="b"/>
                  <a:pathLst>
                    <a:path w="125" h="226">
                      <a:moveTo>
                        <a:pt x="17" y="4"/>
                      </a:moveTo>
                      <a:lnTo>
                        <a:pt x="24" y="4"/>
                      </a:lnTo>
                      <a:lnTo>
                        <a:pt x="29" y="3"/>
                      </a:lnTo>
                      <a:lnTo>
                        <a:pt x="35" y="3"/>
                      </a:lnTo>
                      <a:lnTo>
                        <a:pt x="42" y="2"/>
                      </a:lnTo>
                      <a:lnTo>
                        <a:pt x="47" y="1"/>
                      </a:lnTo>
                      <a:lnTo>
                        <a:pt x="53" y="1"/>
                      </a:lnTo>
                      <a:lnTo>
                        <a:pt x="59" y="0"/>
                      </a:lnTo>
                      <a:lnTo>
                        <a:pt x="65" y="0"/>
                      </a:lnTo>
                      <a:lnTo>
                        <a:pt x="72" y="1"/>
                      </a:lnTo>
                      <a:lnTo>
                        <a:pt x="80" y="1"/>
                      </a:lnTo>
                      <a:lnTo>
                        <a:pt x="86" y="2"/>
                      </a:lnTo>
                      <a:lnTo>
                        <a:pt x="93" y="2"/>
                      </a:lnTo>
                      <a:lnTo>
                        <a:pt x="101" y="3"/>
                      </a:lnTo>
                      <a:lnTo>
                        <a:pt x="108" y="4"/>
                      </a:lnTo>
                      <a:lnTo>
                        <a:pt x="115" y="4"/>
                      </a:lnTo>
                      <a:lnTo>
                        <a:pt x="122" y="5"/>
                      </a:lnTo>
                      <a:lnTo>
                        <a:pt x="124" y="60"/>
                      </a:lnTo>
                      <a:lnTo>
                        <a:pt x="125" y="117"/>
                      </a:lnTo>
                      <a:lnTo>
                        <a:pt x="124" y="173"/>
                      </a:lnTo>
                      <a:lnTo>
                        <a:pt x="122" y="226"/>
                      </a:lnTo>
                      <a:lnTo>
                        <a:pt x="106" y="226"/>
                      </a:lnTo>
                      <a:lnTo>
                        <a:pt x="91" y="226"/>
                      </a:lnTo>
                      <a:lnTo>
                        <a:pt x="76" y="225"/>
                      </a:lnTo>
                      <a:lnTo>
                        <a:pt x="60" y="224"/>
                      </a:lnTo>
                      <a:lnTo>
                        <a:pt x="44" y="223"/>
                      </a:lnTo>
                      <a:lnTo>
                        <a:pt x="29" y="222"/>
                      </a:lnTo>
                      <a:lnTo>
                        <a:pt x="14" y="221"/>
                      </a:lnTo>
                      <a:lnTo>
                        <a:pt x="0" y="220"/>
                      </a:lnTo>
                      <a:lnTo>
                        <a:pt x="0" y="163"/>
                      </a:lnTo>
                      <a:lnTo>
                        <a:pt x="2" y="111"/>
                      </a:lnTo>
                      <a:lnTo>
                        <a:pt x="7" y="60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AA91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1252" y="1219"/>
                  <a:ext cx="39" cy="70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22" y="4"/>
                    </a:cxn>
                    <a:cxn ang="0">
                      <a:pos x="27" y="3"/>
                    </a:cxn>
                    <a:cxn ang="0">
                      <a:pos x="33" y="3"/>
                    </a:cxn>
                    <a:cxn ang="0">
                      <a:pos x="39" y="2"/>
                    </a:cxn>
                    <a:cxn ang="0">
                      <a:pos x="44" y="2"/>
                    </a:cxn>
                    <a:cxn ang="0">
                      <a:pos x="49" y="1"/>
                    </a:cxn>
                    <a:cxn ang="0">
                      <a:pos x="56" y="1"/>
                    </a:cxn>
                    <a:cxn ang="0">
                      <a:pos x="61" y="0"/>
                    </a:cxn>
                    <a:cxn ang="0">
                      <a:pos x="67" y="1"/>
                    </a:cxn>
                    <a:cxn ang="0">
                      <a:pos x="75" y="1"/>
                    </a:cxn>
                    <a:cxn ang="0">
                      <a:pos x="81" y="2"/>
                    </a:cxn>
                    <a:cxn ang="0">
                      <a:pos x="88" y="2"/>
                    </a:cxn>
                    <a:cxn ang="0">
                      <a:pos x="95" y="3"/>
                    </a:cxn>
                    <a:cxn ang="0">
                      <a:pos x="102" y="4"/>
                    </a:cxn>
                    <a:cxn ang="0">
                      <a:pos x="108" y="4"/>
                    </a:cxn>
                    <a:cxn ang="0">
                      <a:pos x="116" y="5"/>
                    </a:cxn>
                    <a:cxn ang="0">
                      <a:pos x="118" y="55"/>
                    </a:cxn>
                    <a:cxn ang="0">
                      <a:pos x="118" y="108"/>
                    </a:cxn>
                    <a:cxn ang="0">
                      <a:pos x="118" y="160"/>
                    </a:cxn>
                    <a:cxn ang="0">
                      <a:pos x="116" y="208"/>
                    </a:cxn>
                    <a:cxn ang="0">
                      <a:pos x="101" y="208"/>
                    </a:cxn>
                    <a:cxn ang="0">
                      <a:pos x="86" y="208"/>
                    </a:cxn>
                    <a:cxn ang="0">
                      <a:pos x="71" y="207"/>
                    </a:cxn>
                    <a:cxn ang="0">
                      <a:pos x="57" y="207"/>
                    </a:cxn>
                    <a:cxn ang="0">
                      <a:pos x="42" y="206"/>
                    </a:cxn>
                    <a:cxn ang="0">
                      <a:pos x="27" y="205"/>
                    </a:cxn>
                    <a:cxn ang="0">
                      <a:pos x="13" y="204"/>
                    </a:cxn>
                    <a:cxn ang="0">
                      <a:pos x="0" y="203"/>
                    </a:cxn>
                    <a:cxn ang="0">
                      <a:pos x="0" y="150"/>
                    </a:cxn>
                    <a:cxn ang="0">
                      <a:pos x="1" y="103"/>
                    </a:cxn>
                    <a:cxn ang="0">
                      <a:pos x="5" y="56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118" h="208">
                      <a:moveTo>
                        <a:pt x="15" y="4"/>
                      </a:moveTo>
                      <a:lnTo>
                        <a:pt x="22" y="4"/>
                      </a:lnTo>
                      <a:lnTo>
                        <a:pt x="27" y="3"/>
                      </a:lnTo>
                      <a:lnTo>
                        <a:pt x="33" y="3"/>
                      </a:lnTo>
                      <a:lnTo>
                        <a:pt x="39" y="2"/>
                      </a:lnTo>
                      <a:lnTo>
                        <a:pt x="44" y="2"/>
                      </a:lnTo>
                      <a:lnTo>
                        <a:pt x="49" y="1"/>
                      </a:lnTo>
                      <a:lnTo>
                        <a:pt x="56" y="1"/>
                      </a:lnTo>
                      <a:lnTo>
                        <a:pt x="61" y="0"/>
                      </a:lnTo>
                      <a:lnTo>
                        <a:pt x="67" y="1"/>
                      </a:lnTo>
                      <a:lnTo>
                        <a:pt x="75" y="1"/>
                      </a:lnTo>
                      <a:lnTo>
                        <a:pt x="81" y="2"/>
                      </a:lnTo>
                      <a:lnTo>
                        <a:pt x="88" y="2"/>
                      </a:lnTo>
                      <a:lnTo>
                        <a:pt x="95" y="3"/>
                      </a:lnTo>
                      <a:lnTo>
                        <a:pt x="102" y="4"/>
                      </a:lnTo>
                      <a:lnTo>
                        <a:pt x="108" y="4"/>
                      </a:lnTo>
                      <a:lnTo>
                        <a:pt x="116" y="5"/>
                      </a:lnTo>
                      <a:lnTo>
                        <a:pt x="118" y="55"/>
                      </a:lnTo>
                      <a:lnTo>
                        <a:pt x="118" y="108"/>
                      </a:lnTo>
                      <a:lnTo>
                        <a:pt x="118" y="160"/>
                      </a:lnTo>
                      <a:lnTo>
                        <a:pt x="116" y="208"/>
                      </a:lnTo>
                      <a:lnTo>
                        <a:pt x="101" y="208"/>
                      </a:lnTo>
                      <a:lnTo>
                        <a:pt x="86" y="208"/>
                      </a:lnTo>
                      <a:lnTo>
                        <a:pt x="71" y="207"/>
                      </a:lnTo>
                      <a:lnTo>
                        <a:pt x="57" y="207"/>
                      </a:lnTo>
                      <a:lnTo>
                        <a:pt x="42" y="206"/>
                      </a:lnTo>
                      <a:lnTo>
                        <a:pt x="27" y="205"/>
                      </a:lnTo>
                      <a:lnTo>
                        <a:pt x="13" y="204"/>
                      </a:lnTo>
                      <a:lnTo>
                        <a:pt x="0" y="203"/>
                      </a:lnTo>
                      <a:lnTo>
                        <a:pt x="0" y="150"/>
                      </a:lnTo>
                      <a:lnTo>
                        <a:pt x="1" y="103"/>
                      </a:lnTo>
                      <a:lnTo>
                        <a:pt x="5" y="56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AF99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1252" y="1220"/>
                  <a:ext cx="38" cy="62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21" y="3"/>
                    </a:cxn>
                    <a:cxn ang="0">
                      <a:pos x="26" y="2"/>
                    </a:cxn>
                    <a:cxn ang="0">
                      <a:pos x="31" y="2"/>
                    </a:cxn>
                    <a:cxn ang="0">
                      <a:pos x="38" y="1"/>
                    </a:cxn>
                    <a:cxn ang="0">
                      <a:pos x="43" y="1"/>
                    </a:cxn>
                    <a:cxn ang="0">
                      <a:pos x="48" y="1"/>
                    </a:cxn>
                    <a:cxn ang="0">
                      <a:pos x="54" y="0"/>
                    </a:cxn>
                    <a:cxn ang="0">
                      <a:pos x="59" y="0"/>
                    </a:cxn>
                    <a:cxn ang="0">
                      <a:pos x="65" y="0"/>
                    </a:cxn>
                    <a:cxn ang="0">
                      <a:pos x="73" y="1"/>
                    </a:cxn>
                    <a:cxn ang="0">
                      <a:pos x="79" y="1"/>
                    </a:cxn>
                    <a:cxn ang="0">
                      <a:pos x="85" y="1"/>
                    </a:cxn>
                    <a:cxn ang="0">
                      <a:pos x="92" y="2"/>
                    </a:cxn>
                    <a:cxn ang="0">
                      <a:pos x="98" y="2"/>
                    </a:cxn>
                    <a:cxn ang="0">
                      <a:pos x="104" y="3"/>
                    </a:cxn>
                    <a:cxn ang="0">
                      <a:pos x="111" y="3"/>
                    </a:cxn>
                    <a:cxn ang="0">
                      <a:pos x="113" y="50"/>
                    </a:cxn>
                    <a:cxn ang="0">
                      <a:pos x="113" y="97"/>
                    </a:cxn>
                    <a:cxn ang="0">
                      <a:pos x="113" y="144"/>
                    </a:cxn>
                    <a:cxn ang="0">
                      <a:pos x="111" y="188"/>
                    </a:cxn>
                    <a:cxn ang="0">
                      <a:pos x="97" y="188"/>
                    </a:cxn>
                    <a:cxn ang="0">
                      <a:pos x="82" y="188"/>
                    </a:cxn>
                    <a:cxn ang="0">
                      <a:pos x="68" y="188"/>
                    </a:cxn>
                    <a:cxn ang="0">
                      <a:pos x="55" y="187"/>
                    </a:cxn>
                    <a:cxn ang="0">
                      <a:pos x="40" y="187"/>
                    </a:cxn>
                    <a:cxn ang="0">
                      <a:pos x="26" y="186"/>
                    </a:cxn>
                    <a:cxn ang="0">
                      <a:pos x="13" y="185"/>
                    </a:cxn>
                    <a:cxn ang="0">
                      <a:pos x="0" y="184"/>
                    </a:cxn>
                    <a:cxn ang="0">
                      <a:pos x="0" y="136"/>
                    </a:cxn>
                    <a:cxn ang="0">
                      <a:pos x="1" y="93"/>
                    </a:cxn>
                    <a:cxn ang="0">
                      <a:pos x="5" y="51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113" h="188">
                      <a:moveTo>
                        <a:pt x="15" y="3"/>
                      </a:moveTo>
                      <a:lnTo>
                        <a:pt x="21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8" y="1"/>
                      </a:lnTo>
                      <a:lnTo>
                        <a:pt x="43" y="1"/>
                      </a:lnTo>
                      <a:lnTo>
                        <a:pt x="48" y="1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5" y="0"/>
                      </a:lnTo>
                      <a:lnTo>
                        <a:pt x="73" y="1"/>
                      </a:lnTo>
                      <a:lnTo>
                        <a:pt x="79" y="1"/>
                      </a:lnTo>
                      <a:lnTo>
                        <a:pt x="85" y="1"/>
                      </a:lnTo>
                      <a:lnTo>
                        <a:pt x="92" y="2"/>
                      </a:lnTo>
                      <a:lnTo>
                        <a:pt x="98" y="2"/>
                      </a:lnTo>
                      <a:lnTo>
                        <a:pt x="104" y="3"/>
                      </a:lnTo>
                      <a:lnTo>
                        <a:pt x="111" y="3"/>
                      </a:lnTo>
                      <a:lnTo>
                        <a:pt x="113" y="50"/>
                      </a:lnTo>
                      <a:lnTo>
                        <a:pt x="113" y="97"/>
                      </a:lnTo>
                      <a:lnTo>
                        <a:pt x="113" y="144"/>
                      </a:lnTo>
                      <a:lnTo>
                        <a:pt x="111" y="188"/>
                      </a:lnTo>
                      <a:lnTo>
                        <a:pt x="97" y="188"/>
                      </a:lnTo>
                      <a:lnTo>
                        <a:pt x="82" y="188"/>
                      </a:lnTo>
                      <a:lnTo>
                        <a:pt x="68" y="188"/>
                      </a:lnTo>
                      <a:lnTo>
                        <a:pt x="55" y="187"/>
                      </a:lnTo>
                      <a:lnTo>
                        <a:pt x="40" y="187"/>
                      </a:lnTo>
                      <a:lnTo>
                        <a:pt x="26" y="186"/>
                      </a:lnTo>
                      <a:lnTo>
                        <a:pt x="13" y="185"/>
                      </a:lnTo>
                      <a:lnTo>
                        <a:pt x="0" y="184"/>
                      </a:lnTo>
                      <a:lnTo>
                        <a:pt x="0" y="136"/>
                      </a:lnTo>
                      <a:lnTo>
                        <a:pt x="1" y="93"/>
                      </a:lnTo>
                      <a:lnTo>
                        <a:pt x="5" y="51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B5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1253" y="1220"/>
                  <a:ext cx="36" cy="57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20" y="3"/>
                    </a:cxn>
                    <a:cxn ang="0">
                      <a:pos x="25" y="2"/>
                    </a:cxn>
                    <a:cxn ang="0">
                      <a:pos x="30" y="2"/>
                    </a:cxn>
                    <a:cxn ang="0">
                      <a:pos x="36" y="1"/>
                    </a:cxn>
                    <a:cxn ang="0">
                      <a:pos x="40" y="1"/>
                    </a:cxn>
                    <a:cxn ang="0">
                      <a:pos x="45" y="1"/>
                    </a:cxn>
                    <a:cxn ang="0">
                      <a:pos x="50" y="0"/>
                    </a:cxn>
                    <a:cxn ang="0">
                      <a:pos x="56" y="0"/>
                    </a:cxn>
                    <a:cxn ang="0">
                      <a:pos x="62" y="0"/>
                    </a:cxn>
                    <a:cxn ang="0">
                      <a:pos x="68" y="1"/>
                    </a:cxn>
                    <a:cxn ang="0">
                      <a:pos x="75" y="1"/>
                    </a:cxn>
                    <a:cxn ang="0">
                      <a:pos x="81" y="1"/>
                    </a:cxn>
                    <a:cxn ang="0">
                      <a:pos x="86" y="2"/>
                    </a:cxn>
                    <a:cxn ang="0">
                      <a:pos x="93" y="2"/>
                    </a:cxn>
                    <a:cxn ang="0">
                      <a:pos x="99" y="3"/>
                    </a:cxn>
                    <a:cxn ang="0">
                      <a:pos x="105" y="3"/>
                    </a:cxn>
                    <a:cxn ang="0">
                      <a:pos x="107" y="44"/>
                    </a:cxn>
                    <a:cxn ang="0">
                      <a:pos x="108" y="87"/>
                    </a:cxn>
                    <a:cxn ang="0">
                      <a:pos x="108" y="130"/>
                    </a:cxn>
                    <a:cxn ang="0">
                      <a:pos x="105" y="170"/>
                    </a:cxn>
                    <a:cxn ang="0">
                      <a:pos x="92" y="171"/>
                    </a:cxn>
                    <a:cxn ang="0">
                      <a:pos x="79" y="171"/>
                    </a:cxn>
                    <a:cxn ang="0">
                      <a:pos x="65" y="170"/>
                    </a:cxn>
                    <a:cxn ang="0">
                      <a:pos x="52" y="170"/>
                    </a:cxn>
                    <a:cxn ang="0">
                      <a:pos x="39" y="169"/>
                    </a:cxn>
                    <a:cxn ang="0">
                      <a:pos x="25" y="169"/>
                    </a:cxn>
                    <a:cxn ang="0">
                      <a:pos x="12" y="168"/>
                    </a:cxn>
                    <a:cxn ang="0">
                      <a:pos x="0" y="167"/>
                    </a:cxn>
                    <a:cxn ang="0">
                      <a:pos x="0" y="124"/>
                    </a:cxn>
                    <a:cxn ang="0">
                      <a:pos x="1" y="85"/>
                    </a:cxn>
                    <a:cxn ang="0">
                      <a:pos x="5" y="46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108" h="171">
                      <a:moveTo>
                        <a:pt x="15" y="3"/>
                      </a:moveTo>
                      <a:lnTo>
                        <a:pt x="20" y="3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36" y="1"/>
                      </a:lnTo>
                      <a:lnTo>
                        <a:pt x="40" y="1"/>
                      </a:lnTo>
                      <a:lnTo>
                        <a:pt x="45" y="1"/>
                      </a:lnTo>
                      <a:lnTo>
                        <a:pt x="50" y="0"/>
                      </a:lnTo>
                      <a:lnTo>
                        <a:pt x="56" y="0"/>
                      </a:lnTo>
                      <a:lnTo>
                        <a:pt x="62" y="0"/>
                      </a:lnTo>
                      <a:lnTo>
                        <a:pt x="68" y="1"/>
                      </a:lnTo>
                      <a:lnTo>
                        <a:pt x="75" y="1"/>
                      </a:lnTo>
                      <a:lnTo>
                        <a:pt x="81" y="1"/>
                      </a:lnTo>
                      <a:lnTo>
                        <a:pt x="86" y="2"/>
                      </a:lnTo>
                      <a:lnTo>
                        <a:pt x="93" y="2"/>
                      </a:lnTo>
                      <a:lnTo>
                        <a:pt x="99" y="3"/>
                      </a:lnTo>
                      <a:lnTo>
                        <a:pt x="105" y="3"/>
                      </a:lnTo>
                      <a:lnTo>
                        <a:pt x="107" y="44"/>
                      </a:lnTo>
                      <a:lnTo>
                        <a:pt x="108" y="87"/>
                      </a:lnTo>
                      <a:lnTo>
                        <a:pt x="108" y="130"/>
                      </a:lnTo>
                      <a:lnTo>
                        <a:pt x="105" y="170"/>
                      </a:lnTo>
                      <a:lnTo>
                        <a:pt x="92" y="171"/>
                      </a:lnTo>
                      <a:lnTo>
                        <a:pt x="79" y="171"/>
                      </a:lnTo>
                      <a:lnTo>
                        <a:pt x="65" y="170"/>
                      </a:lnTo>
                      <a:lnTo>
                        <a:pt x="52" y="170"/>
                      </a:lnTo>
                      <a:lnTo>
                        <a:pt x="39" y="169"/>
                      </a:lnTo>
                      <a:lnTo>
                        <a:pt x="25" y="169"/>
                      </a:lnTo>
                      <a:lnTo>
                        <a:pt x="12" y="168"/>
                      </a:lnTo>
                      <a:lnTo>
                        <a:pt x="0" y="167"/>
                      </a:lnTo>
                      <a:lnTo>
                        <a:pt x="0" y="124"/>
                      </a:lnTo>
                      <a:lnTo>
                        <a:pt x="1" y="85"/>
                      </a:lnTo>
                      <a:lnTo>
                        <a:pt x="5" y="46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BAA5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1253" y="1220"/>
                  <a:ext cx="34" cy="50"/>
                </a:xfrm>
                <a:custGeom>
                  <a:avLst/>
                  <a:gdLst/>
                  <a:ahLst/>
                  <a:cxnLst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23" y="2"/>
                    </a:cxn>
                    <a:cxn ang="0">
                      <a:pos x="28" y="2"/>
                    </a:cxn>
                    <a:cxn ang="0">
                      <a:pos x="34" y="1"/>
                    </a:cxn>
                    <a:cxn ang="0">
                      <a:pos x="38" y="1"/>
                    </a:cxn>
                    <a:cxn ang="0">
                      <a:pos x="43" y="1"/>
                    </a:cxn>
                    <a:cxn ang="0">
                      <a:pos x="47" y="0"/>
                    </a:cxn>
                    <a:cxn ang="0">
                      <a:pos x="53" y="0"/>
                    </a:cxn>
                    <a:cxn ang="0">
                      <a:pos x="59" y="0"/>
                    </a:cxn>
                    <a:cxn ang="0">
                      <a:pos x="64" y="1"/>
                    </a:cxn>
                    <a:cxn ang="0">
                      <a:pos x="71" y="1"/>
                    </a:cxn>
                    <a:cxn ang="0">
                      <a:pos x="77" y="1"/>
                    </a:cxn>
                    <a:cxn ang="0">
                      <a:pos x="82" y="2"/>
                    </a:cxn>
                    <a:cxn ang="0">
                      <a:pos x="89" y="2"/>
                    </a:cxn>
                    <a:cxn ang="0">
                      <a:pos x="94" y="3"/>
                    </a:cxn>
                    <a:cxn ang="0">
                      <a:pos x="100" y="3"/>
                    </a:cxn>
                    <a:cxn ang="0">
                      <a:pos x="101" y="39"/>
                    </a:cxn>
                    <a:cxn ang="0">
                      <a:pos x="102" y="77"/>
                    </a:cxn>
                    <a:cxn ang="0">
                      <a:pos x="101" y="115"/>
                    </a:cxn>
                    <a:cxn ang="0">
                      <a:pos x="100" y="152"/>
                    </a:cxn>
                    <a:cxn ang="0">
                      <a:pos x="88" y="152"/>
                    </a:cxn>
                    <a:cxn ang="0">
                      <a:pos x="75" y="152"/>
                    </a:cxn>
                    <a:cxn ang="0">
                      <a:pos x="62" y="152"/>
                    </a:cxn>
                    <a:cxn ang="0">
                      <a:pos x="50" y="152"/>
                    </a:cxn>
                    <a:cxn ang="0">
                      <a:pos x="37" y="151"/>
                    </a:cxn>
                    <a:cxn ang="0">
                      <a:pos x="24" y="151"/>
                    </a:cxn>
                    <a:cxn ang="0">
                      <a:pos x="11" y="150"/>
                    </a:cxn>
                    <a:cxn ang="0">
                      <a:pos x="0" y="150"/>
                    </a:cxn>
                    <a:cxn ang="0">
                      <a:pos x="0" y="111"/>
                    </a:cxn>
                    <a:cxn ang="0">
                      <a:pos x="1" y="76"/>
                    </a:cxn>
                    <a:cxn ang="0">
                      <a:pos x="4" y="41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102" h="152">
                      <a:moveTo>
                        <a:pt x="14" y="3"/>
                      </a:moveTo>
                      <a:lnTo>
                        <a:pt x="19" y="3"/>
                      </a:lnTo>
                      <a:lnTo>
                        <a:pt x="23" y="2"/>
                      </a:lnTo>
                      <a:lnTo>
                        <a:pt x="28" y="2"/>
                      </a:lnTo>
                      <a:lnTo>
                        <a:pt x="34" y="1"/>
                      </a:lnTo>
                      <a:lnTo>
                        <a:pt x="38" y="1"/>
                      </a:lnTo>
                      <a:lnTo>
                        <a:pt x="43" y="1"/>
                      </a:lnTo>
                      <a:lnTo>
                        <a:pt x="47" y="0"/>
                      </a:lnTo>
                      <a:lnTo>
                        <a:pt x="53" y="0"/>
                      </a:lnTo>
                      <a:lnTo>
                        <a:pt x="59" y="0"/>
                      </a:lnTo>
                      <a:lnTo>
                        <a:pt x="64" y="1"/>
                      </a:lnTo>
                      <a:lnTo>
                        <a:pt x="71" y="1"/>
                      </a:lnTo>
                      <a:lnTo>
                        <a:pt x="77" y="1"/>
                      </a:lnTo>
                      <a:lnTo>
                        <a:pt x="82" y="2"/>
                      </a:lnTo>
                      <a:lnTo>
                        <a:pt x="89" y="2"/>
                      </a:lnTo>
                      <a:lnTo>
                        <a:pt x="94" y="3"/>
                      </a:lnTo>
                      <a:lnTo>
                        <a:pt x="100" y="3"/>
                      </a:lnTo>
                      <a:lnTo>
                        <a:pt x="101" y="39"/>
                      </a:lnTo>
                      <a:lnTo>
                        <a:pt x="102" y="77"/>
                      </a:lnTo>
                      <a:lnTo>
                        <a:pt x="101" y="115"/>
                      </a:lnTo>
                      <a:lnTo>
                        <a:pt x="100" y="152"/>
                      </a:lnTo>
                      <a:lnTo>
                        <a:pt x="88" y="152"/>
                      </a:lnTo>
                      <a:lnTo>
                        <a:pt x="75" y="152"/>
                      </a:lnTo>
                      <a:lnTo>
                        <a:pt x="62" y="152"/>
                      </a:lnTo>
                      <a:lnTo>
                        <a:pt x="50" y="152"/>
                      </a:lnTo>
                      <a:lnTo>
                        <a:pt x="37" y="151"/>
                      </a:lnTo>
                      <a:lnTo>
                        <a:pt x="24" y="151"/>
                      </a:lnTo>
                      <a:lnTo>
                        <a:pt x="11" y="150"/>
                      </a:lnTo>
                      <a:lnTo>
                        <a:pt x="0" y="150"/>
                      </a:lnTo>
                      <a:lnTo>
                        <a:pt x="0" y="111"/>
                      </a:lnTo>
                      <a:lnTo>
                        <a:pt x="1" y="76"/>
                      </a:lnTo>
                      <a:lnTo>
                        <a:pt x="4" y="41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BFA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1254" y="1220"/>
                  <a:ext cx="32" cy="44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17" y="3"/>
                    </a:cxn>
                    <a:cxn ang="0">
                      <a:pos x="21" y="2"/>
                    </a:cxn>
                    <a:cxn ang="0">
                      <a:pos x="26" y="2"/>
                    </a:cxn>
                    <a:cxn ang="0">
                      <a:pos x="31" y="1"/>
                    </a:cxn>
                    <a:cxn ang="0">
                      <a:pos x="36" y="1"/>
                    </a:cxn>
                    <a:cxn ang="0">
                      <a:pos x="40" y="1"/>
                    </a:cxn>
                    <a:cxn ang="0">
                      <a:pos x="45" y="0"/>
                    </a:cxn>
                    <a:cxn ang="0">
                      <a:pos x="50" y="0"/>
                    </a:cxn>
                    <a:cxn ang="0">
                      <a:pos x="55" y="0"/>
                    </a:cxn>
                    <a:cxn ang="0">
                      <a:pos x="61" y="1"/>
                    </a:cxn>
                    <a:cxn ang="0">
                      <a:pos x="67" y="1"/>
                    </a:cxn>
                    <a:cxn ang="0">
                      <a:pos x="72" y="1"/>
                    </a:cxn>
                    <a:cxn ang="0">
                      <a:pos x="77" y="2"/>
                    </a:cxn>
                    <a:cxn ang="0">
                      <a:pos x="83" y="2"/>
                    </a:cxn>
                    <a:cxn ang="0">
                      <a:pos x="89" y="3"/>
                    </a:cxn>
                    <a:cxn ang="0">
                      <a:pos x="94" y="3"/>
                    </a:cxn>
                    <a:cxn ang="0">
                      <a:pos x="95" y="35"/>
                    </a:cxn>
                    <a:cxn ang="0">
                      <a:pos x="96" y="68"/>
                    </a:cxn>
                    <a:cxn ang="0">
                      <a:pos x="95" y="102"/>
                    </a:cxn>
                    <a:cxn ang="0">
                      <a:pos x="94" y="134"/>
                    </a:cxn>
                    <a:cxn ang="0">
                      <a:pos x="82" y="134"/>
                    </a:cxn>
                    <a:cxn ang="0">
                      <a:pos x="71" y="134"/>
                    </a:cxn>
                    <a:cxn ang="0">
                      <a:pos x="58" y="134"/>
                    </a:cxn>
                    <a:cxn ang="0">
                      <a:pos x="46" y="134"/>
                    </a:cxn>
                    <a:cxn ang="0">
                      <a:pos x="35" y="134"/>
                    </a:cxn>
                    <a:cxn ang="0">
                      <a:pos x="23" y="134"/>
                    </a:cxn>
                    <a:cxn ang="0">
                      <a:pos x="12" y="133"/>
                    </a:cxn>
                    <a:cxn ang="0">
                      <a:pos x="0" y="133"/>
                    </a:cxn>
                    <a:cxn ang="0">
                      <a:pos x="0" y="98"/>
                    </a:cxn>
                    <a:cxn ang="0">
                      <a:pos x="0" y="68"/>
                    </a:cxn>
                    <a:cxn ang="0">
                      <a:pos x="3" y="37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96" h="134">
                      <a:moveTo>
                        <a:pt x="12" y="3"/>
                      </a:moveTo>
                      <a:lnTo>
                        <a:pt x="17" y="3"/>
                      </a:lnTo>
                      <a:lnTo>
                        <a:pt x="21" y="2"/>
                      </a:lnTo>
                      <a:lnTo>
                        <a:pt x="26" y="2"/>
                      </a:lnTo>
                      <a:lnTo>
                        <a:pt x="31" y="1"/>
                      </a:lnTo>
                      <a:lnTo>
                        <a:pt x="36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61" y="1"/>
                      </a:lnTo>
                      <a:lnTo>
                        <a:pt x="67" y="1"/>
                      </a:lnTo>
                      <a:lnTo>
                        <a:pt x="72" y="1"/>
                      </a:lnTo>
                      <a:lnTo>
                        <a:pt x="77" y="2"/>
                      </a:lnTo>
                      <a:lnTo>
                        <a:pt x="83" y="2"/>
                      </a:lnTo>
                      <a:lnTo>
                        <a:pt x="89" y="3"/>
                      </a:lnTo>
                      <a:lnTo>
                        <a:pt x="94" y="3"/>
                      </a:lnTo>
                      <a:lnTo>
                        <a:pt x="95" y="35"/>
                      </a:lnTo>
                      <a:lnTo>
                        <a:pt x="96" y="68"/>
                      </a:lnTo>
                      <a:lnTo>
                        <a:pt x="95" y="102"/>
                      </a:lnTo>
                      <a:lnTo>
                        <a:pt x="94" y="134"/>
                      </a:lnTo>
                      <a:lnTo>
                        <a:pt x="82" y="134"/>
                      </a:lnTo>
                      <a:lnTo>
                        <a:pt x="71" y="134"/>
                      </a:lnTo>
                      <a:lnTo>
                        <a:pt x="58" y="134"/>
                      </a:lnTo>
                      <a:lnTo>
                        <a:pt x="46" y="134"/>
                      </a:lnTo>
                      <a:lnTo>
                        <a:pt x="35" y="134"/>
                      </a:lnTo>
                      <a:lnTo>
                        <a:pt x="23" y="134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0" y="98"/>
                      </a:lnTo>
                      <a:lnTo>
                        <a:pt x="0" y="68"/>
                      </a:lnTo>
                      <a:lnTo>
                        <a:pt x="3" y="37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C4B7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auto">
                <a:xfrm>
                  <a:off x="1254" y="1220"/>
                  <a:ext cx="31" cy="38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16" y="3"/>
                    </a:cxn>
                    <a:cxn ang="0">
                      <a:pos x="21" y="2"/>
                    </a:cxn>
                    <a:cxn ang="0">
                      <a:pos x="25" y="2"/>
                    </a:cxn>
                    <a:cxn ang="0">
                      <a:pos x="30" y="1"/>
                    </a:cxn>
                    <a:cxn ang="0">
                      <a:pos x="35" y="1"/>
                    </a:cxn>
                    <a:cxn ang="0">
                      <a:pos x="39" y="1"/>
                    </a:cxn>
                    <a:cxn ang="0">
                      <a:pos x="43" y="0"/>
                    </a:cxn>
                    <a:cxn ang="0">
                      <a:pos x="48" y="0"/>
                    </a:cxn>
                    <a:cxn ang="0">
                      <a:pos x="53" y="0"/>
                    </a:cxn>
                    <a:cxn ang="0">
                      <a:pos x="58" y="1"/>
                    </a:cxn>
                    <a:cxn ang="0">
                      <a:pos x="63" y="1"/>
                    </a:cxn>
                    <a:cxn ang="0">
                      <a:pos x="69" y="1"/>
                    </a:cxn>
                    <a:cxn ang="0">
                      <a:pos x="74" y="2"/>
                    </a:cxn>
                    <a:cxn ang="0">
                      <a:pos x="79" y="2"/>
                    </a:cxn>
                    <a:cxn ang="0">
                      <a:pos x="85" y="3"/>
                    </a:cxn>
                    <a:cxn ang="0">
                      <a:pos x="90" y="3"/>
                    </a:cxn>
                    <a:cxn ang="0">
                      <a:pos x="91" y="30"/>
                    </a:cxn>
                    <a:cxn ang="0">
                      <a:pos x="91" y="58"/>
                    </a:cxn>
                    <a:cxn ang="0">
                      <a:pos x="91" y="87"/>
                    </a:cxn>
                    <a:cxn ang="0">
                      <a:pos x="90" y="115"/>
                    </a:cxn>
                    <a:cxn ang="0">
                      <a:pos x="78" y="116"/>
                    </a:cxn>
                    <a:cxn ang="0">
                      <a:pos x="68" y="116"/>
                    </a:cxn>
                    <a:cxn ang="0">
                      <a:pos x="56" y="116"/>
                    </a:cxn>
                    <a:cxn ang="0">
                      <a:pos x="45" y="116"/>
                    </a:cxn>
                    <a:cxn ang="0">
                      <a:pos x="34" y="116"/>
                    </a:cxn>
                    <a:cxn ang="0">
                      <a:pos x="23" y="116"/>
                    </a:cxn>
                    <a:cxn ang="0">
                      <a:pos x="12" y="116"/>
                    </a:cxn>
                    <a:cxn ang="0">
                      <a:pos x="0" y="116"/>
                    </a:cxn>
                    <a:cxn ang="0">
                      <a:pos x="0" y="87"/>
                    </a:cxn>
                    <a:cxn ang="0">
                      <a:pos x="1" y="59"/>
                    </a:cxn>
                    <a:cxn ang="0">
                      <a:pos x="4" y="33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91" h="116">
                      <a:moveTo>
                        <a:pt x="12" y="3"/>
                      </a:moveTo>
                      <a:lnTo>
                        <a:pt x="16" y="3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30" y="1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8" y="1"/>
                      </a:lnTo>
                      <a:lnTo>
                        <a:pt x="63" y="1"/>
                      </a:lnTo>
                      <a:lnTo>
                        <a:pt x="69" y="1"/>
                      </a:lnTo>
                      <a:lnTo>
                        <a:pt x="74" y="2"/>
                      </a:lnTo>
                      <a:lnTo>
                        <a:pt x="79" y="2"/>
                      </a:lnTo>
                      <a:lnTo>
                        <a:pt x="85" y="3"/>
                      </a:lnTo>
                      <a:lnTo>
                        <a:pt x="90" y="3"/>
                      </a:lnTo>
                      <a:lnTo>
                        <a:pt x="91" y="30"/>
                      </a:lnTo>
                      <a:lnTo>
                        <a:pt x="91" y="58"/>
                      </a:lnTo>
                      <a:lnTo>
                        <a:pt x="91" y="87"/>
                      </a:lnTo>
                      <a:lnTo>
                        <a:pt x="90" y="115"/>
                      </a:lnTo>
                      <a:lnTo>
                        <a:pt x="78" y="116"/>
                      </a:lnTo>
                      <a:lnTo>
                        <a:pt x="68" y="116"/>
                      </a:lnTo>
                      <a:lnTo>
                        <a:pt x="56" y="116"/>
                      </a:lnTo>
                      <a:lnTo>
                        <a:pt x="45" y="116"/>
                      </a:lnTo>
                      <a:lnTo>
                        <a:pt x="34" y="116"/>
                      </a:lnTo>
                      <a:lnTo>
                        <a:pt x="23" y="116"/>
                      </a:lnTo>
                      <a:lnTo>
                        <a:pt x="12" y="116"/>
                      </a:lnTo>
                      <a:lnTo>
                        <a:pt x="0" y="116"/>
                      </a:lnTo>
                      <a:lnTo>
                        <a:pt x="0" y="87"/>
                      </a:lnTo>
                      <a:lnTo>
                        <a:pt x="1" y="59"/>
                      </a:lnTo>
                      <a:lnTo>
                        <a:pt x="4" y="33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C9BF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1255" y="1220"/>
                  <a:ext cx="28" cy="33"/>
                </a:xfrm>
                <a:custGeom>
                  <a:avLst/>
                  <a:gdLst/>
                  <a:ahLst/>
                  <a:cxnLst>
                    <a:cxn ang="0">
                      <a:pos x="11" y="3"/>
                    </a:cxn>
                    <a:cxn ang="0">
                      <a:pos x="46" y="0"/>
                    </a:cxn>
                    <a:cxn ang="0">
                      <a:pos x="85" y="3"/>
                    </a:cxn>
                    <a:cxn ang="0">
                      <a:pos x="85" y="25"/>
                    </a:cxn>
                    <a:cxn ang="0">
                      <a:pos x="85" y="49"/>
                    </a:cxn>
                    <a:cxn ang="0">
                      <a:pos x="85" y="73"/>
                    </a:cxn>
                    <a:cxn ang="0">
                      <a:pos x="85" y="97"/>
                    </a:cxn>
                    <a:cxn ang="0">
                      <a:pos x="74" y="98"/>
                    </a:cxn>
                    <a:cxn ang="0">
                      <a:pos x="64" y="98"/>
                    </a:cxn>
                    <a:cxn ang="0">
                      <a:pos x="53" y="99"/>
                    </a:cxn>
                    <a:cxn ang="0">
                      <a:pos x="42" y="99"/>
                    </a:cxn>
                    <a:cxn ang="0">
                      <a:pos x="32" y="99"/>
                    </a:cxn>
                    <a:cxn ang="0">
                      <a:pos x="21" y="99"/>
                    </a:cxn>
                    <a:cxn ang="0">
                      <a:pos x="11" y="99"/>
                    </a:cxn>
                    <a:cxn ang="0">
                      <a:pos x="0" y="99"/>
                    </a:cxn>
                    <a:cxn ang="0">
                      <a:pos x="0" y="74"/>
                    </a:cxn>
                    <a:cxn ang="0">
                      <a:pos x="0" y="51"/>
                    </a:cxn>
                    <a:cxn ang="0">
                      <a:pos x="3" y="29"/>
                    </a:cxn>
                    <a:cxn ang="0">
                      <a:pos x="11" y="3"/>
                    </a:cxn>
                  </a:cxnLst>
                  <a:rect l="0" t="0" r="r" b="b"/>
                  <a:pathLst>
                    <a:path w="85" h="99">
                      <a:moveTo>
                        <a:pt x="11" y="3"/>
                      </a:moveTo>
                      <a:lnTo>
                        <a:pt x="46" y="0"/>
                      </a:lnTo>
                      <a:lnTo>
                        <a:pt x="85" y="3"/>
                      </a:lnTo>
                      <a:lnTo>
                        <a:pt x="85" y="25"/>
                      </a:lnTo>
                      <a:lnTo>
                        <a:pt x="85" y="49"/>
                      </a:lnTo>
                      <a:lnTo>
                        <a:pt x="85" y="73"/>
                      </a:lnTo>
                      <a:lnTo>
                        <a:pt x="85" y="97"/>
                      </a:lnTo>
                      <a:lnTo>
                        <a:pt x="74" y="98"/>
                      </a:lnTo>
                      <a:lnTo>
                        <a:pt x="64" y="98"/>
                      </a:lnTo>
                      <a:lnTo>
                        <a:pt x="53" y="99"/>
                      </a:lnTo>
                      <a:lnTo>
                        <a:pt x="42" y="99"/>
                      </a:lnTo>
                      <a:lnTo>
                        <a:pt x="32" y="99"/>
                      </a:lnTo>
                      <a:lnTo>
                        <a:pt x="21" y="99"/>
                      </a:lnTo>
                      <a:lnTo>
                        <a:pt x="11" y="99"/>
                      </a:lnTo>
                      <a:lnTo>
                        <a:pt x="0" y="99"/>
                      </a:lnTo>
                      <a:lnTo>
                        <a:pt x="0" y="74"/>
                      </a:lnTo>
                      <a:lnTo>
                        <a:pt x="0" y="51"/>
                      </a:lnTo>
                      <a:lnTo>
                        <a:pt x="3" y="29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CEC6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1257" y="1209"/>
                  <a:ext cx="39" cy="10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0" y="25"/>
                    </a:cxn>
                    <a:cxn ang="0">
                      <a:pos x="15" y="24"/>
                    </a:cxn>
                    <a:cxn ang="0">
                      <a:pos x="30" y="23"/>
                    </a:cxn>
                    <a:cxn ang="0">
                      <a:pos x="45" y="23"/>
                    </a:cxn>
                    <a:cxn ang="0">
                      <a:pos x="60" y="24"/>
                    </a:cxn>
                    <a:cxn ang="0">
                      <a:pos x="73" y="25"/>
                    </a:cxn>
                    <a:cxn ang="0">
                      <a:pos x="88" y="26"/>
                    </a:cxn>
                    <a:cxn ang="0">
                      <a:pos x="103" y="27"/>
                    </a:cxn>
                    <a:cxn ang="0">
                      <a:pos x="119" y="28"/>
                    </a:cxn>
                    <a:cxn ang="0">
                      <a:pos x="119" y="4"/>
                    </a:cxn>
                    <a:cxn ang="0">
                      <a:pos x="64" y="0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119" h="28">
                      <a:moveTo>
                        <a:pt x="4" y="1"/>
                      </a:moveTo>
                      <a:lnTo>
                        <a:pt x="0" y="25"/>
                      </a:lnTo>
                      <a:lnTo>
                        <a:pt x="15" y="24"/>
                      </a:lnTo>
                      <a:lnTo>
                        <a:pt x="30" y="23"/>
                      </a:lnTo>
                      <a:lnTo>
                        <a:pt x="45" y="23"/>
                      </a:lnTo>
                      <a:lnTo>
                        <a:pt x="60" y="24"/>
                      </a:lnTo>
                      <a:lnTo>
                        <a:pt x="73" y="25"/>
                      </a:lnTo>
                      <a:lnTo>
                        <a:pt x="88" y="26"/>
                      </a:lnTo>
                      <a:lnTo>
                        <a:pt x="103" y="27"/>
                      </a:lnTo>
                      <a:lnTo>
                        <a:pt x="119" y="28"/>
                      </a:lnTo>
                      <a:lnTo>
                        <a:pt x="119" y="4"/>
                      </a:lnTo>
                      <a:lnTo>
                        <a:pt x="64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1248" y="131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43" y="14"/>
                    </a:cxn>
                    <a:cxn ang="0">
                      <a:pos x="143" y="47"/>
                    </a:cxn>
                    <a:cxn ang="0">
                      <a:pos x="0" y="25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43" h="47">
                      <a:moveTo>
                        <a:pt x="1" y="0"/>
                      </a:moveTo>
                      <a:lnTo>
                        <a:pt x="143" y="14"/>
                      </a:lnTo>
                      <a:lnTo>
                        <a:pt x="143" y="47"/>
                      </a:lnTo>
                      <a:lnTo>
                        <a:pt x="0" y="2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auto">
                <a:xfrm>
                  <a:off x="1263" y="132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42" y="1"/>
                    </a:cxn>
                    <a:cxn ang="0">
                      <a:pos x="50" y="3"/>
                    </a:cxn>
                    <a:cxn ang="0">
                      <a:pos x="55" y="6"/>
                    </a:cxn>
                    <a:cxn ang="0">
                      <a:pos x="57" y="9"/>
                    </a:cxn>
                    <a:cxn ang="0">
                      <a:pos x="55" y="12"/>
                    </a:cxn>
                    <a:cxn ang="0">
                      <a:pos x="49" y="13"/>
                    </a:cxn>
                    <a:cxn ang="0">
                      <a:pos x="41" y="14"/>
                    </a:cxn>
                    <a:cxn ang="0">
                      <a:pos x="29" y="13"/>
                    </a:cxn>
                    <a:cxn ang="0">
                      <a:pos x="17" y="12"/>
                    </a:cxn>
                    <a:cxn ang="0">
                      <a:pos x="9" y="10"/>
                    </a:cxn>
                    <a:cxn ang="0">
                      <a:pos x="3" y="7"/>
                    </a:cxn>
                    <a:cxn ang="0">
                      <a:pos x="0" y="4"/>
                    </a:cxn>
                    <a:cxn ang="0">
                      <a:pos x="4" y="2"/>
                    </a:cxn>
                    <a:cxn ang="0">
                      <a:pos x="10" y="0"/>
                    </a:cxn>
                    <a:cxn ang="0">
                      <a:pos x="18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57" h="14">
                      <a:moveTo>
                        <a:pt x="30" y="0"/>
                      </a:moveTo>
                      <a:lnTo>
                        <a:pt x="42" y="1"/>
                      </a:lnTo>
                      <a:lnTo>
                        <a:pt x="50" y="3"/>
                      </a:lnTo>
                      <a:lnTo>
                        <a:pt x="55" y="6"/>
                      </a:lnTo>
                      <a:lnTo>
                        <a:pt x="57" y="9"/>
                      </a:lnTo>
                      <a:lnTo>
                        <a:pt x="55" y="12"/>
                      </a:lnTo>
                      <a:lnTo>
                        <a:pt x="49" y="13"/>
                      </a:lnTo>
                      <a:lnTo>
                        <a:pt x="41" y="14"/>
                      </a:lnTo>
                      <a:lnTo>
                        <a:pt x="29" y="13"/>
                      </a:lnTo>
                      <a:lnTo>
                        <a:pt x="17" y="12"/>
                      </a:lnTo>
                      <a:lnTo>
                        <a:pt x="9" y="10"/>
                      </a:ln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35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auto">
                <a:xfrm>
                  <a:off x="1263" y="1321"/>
                  <a:ext cx="13" cy="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8" y="1"/>
                    </a:cxn>
                    <a:cxn ang="0">
                      <a:pos x="34" y="3"/>
                    </a:cxn>
                    <a:cxn ang="0">
                      <a:pos x="38" y="6"/>
                    </a:cxn>
                    <a:cxn ang="0">
                      <a:pos x="40" y="9"/>
                    </a:cxn>
                    <a:cxn ang="0">
                      <a:pos x="37" y="11"/>
                    </a:cxn>
                    <a:cxn ang="0">
                      <a:pos x="33" y="13"/>
                    </a:cxn>
                    <a:cxn ang="0">
                      <a:pos x="27" y="14"/>
                    </a:cxn>
                    <a:cxn ang="0">
                      <a:pos x="19" y="14"/>
                    </a:cxn>
                    <a:cxn ang="0">
                      <a:pos x="12" y="13"/>
                    </a:cxn>
                    <a:cxn ang="0">
                      <a:pos x="6" y="11"/>
                    </a:cxn>
                    <a:cxn ang="0">
                      <a:pos x="1" y="8"/>
                    </a:cxn>
                    <a:cxn ang="0">
                      <a:pos x="0" y="5"/>
                    </a:cxn>
                    <a:cxn ang="0">
                      <a:pos x="3" y="3"/>
                    </a:cxn>
                    <a:cxn ang="0">
                      <a:pos x="7" y="1"/>
                    </a:cxn>
                    <a:cxn ang="0">
                      <a:pos x="13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40" h="14">
                      <a:moveTo>
                        <a:pt x="20" y="0"/>
                      </a:moveTo>
                      <a:lnTo>
                        <a:pt x="28" y="1"/>
                      </a:lnTo>
                      <a:lnTo>
                        <a:pt x="34" y="3"/>
                      </a:lnTo>
                      <a:lnTo>
                        <a:pt x="38" y="6"/>
                      </a:lnTo>
                      <a:lnTo>
                        <a:pt x="40" y="9"/>
                      </a:lnTo>
                      <a:lnTo>
                        <a:pt x="37" y="11"/>
                      </a:lnTo>
                      <a:lnTo>
                        <a:pt x="33" y="13"/>
                      </a:lnTo>
                      <a:lnTo>
                        <a:pt x="27" y="14"/>
                      </a:lnTo>
                      <a:lnTo>
                        <a:pt x="19" y="14"/>
                      </a:lnTo>
                      <a:lnTo>
                        <a:pt x="12" y="13"/>
                      </a:lnTo>
                      <a:lnTo>
                        <a:pt x="6" y="11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76B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auto">
                <a:xfrm>
                  <a:off x="1263" y="1322"/>
                  <a:ext cx="9" cy="3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0" y="1"/>
                    </a:cxn>
                    <a:cxn ang="0">
                      <a:pos x="25" y="2"/>
                    </a:cxn>
                    <a:cxn ang="0">
                      <a:pos x="27" y="4"/>
                    </a:cxn>
                    <a:cxn ang="0">
                      <a:pos x="28" y="6"/>
                    </a:cxn>
                    <a:cxn ang="0">
                      <a:pos x="27" y="7"/>
                    </a:cxn>
                    <a:cxn ang="0">
                      <a:pos x="24" y="9"/>
                    </a:cxn>
                    <a:cxn ang="0">
                      <a:pos x="19" y="9"/>
                    </a:cxn>
                    <a:cxn ang="0">
                      <a:pos x="14" y="9"/>
                    </a:cxn>
                    <a:cxn ang="0">
                      <a:pos x="9" y="8"/>
                    </a:cxn>
                    <a:cxn ang="0">
                      <a:pos x="5" y="7"/>
                    </a:cxn>
                    <a:cxn ang="0">
                      <a:pos x="1" y="5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5" y="0"/>
                    </a:cxn>
                    <a:cxn ang="0">
                      <a:pos x="9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8" h="9">
                      <a:moveTo>
                        <a:pt x="15" y="0"/>
                      </a:moveTo>
                      <a:lnTo>
                        <a:pt x="20" y="1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8" y="6"/>
                      </a:lnTo>
                      <a:lnTo>
                        <a:pt x="27" y="7"/>
                      </a:lnTo>
                      <a:lnTo>
                        <a:pt x="24" y="9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9" y="8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C6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auto">
                <a:xfrm>
                  <a:off x="1298" y="1316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97" y="0"/>
                    </a:cxn>
                    <a:cxn ang="0">
                      <a:pos x="97" y="19"/>
                    </a:cxn>
                    <a:cxn ang="0">
                      <a:pos x="71" y="27"/>
                    </a:cxn>
                    <a:cxn ang="0">
                      <a:pos x="0" y="46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97" h="46">
                      <a:moveTo>
                        <a:pt x="0" y="19"/>
                      </a:moveTo>
                      <a:lnTo>
                        <a:pt x="97" y="0"/>
                      </a:lnTo>
                      <a:lnTo>
                        <a:pt x="97" y="19"/>
                      </a:lnTo>
                      <a:lnTo>
                        <a:pt x="71" y="27"/>
                      </a:lnTo>
                      <a:lnTo>
                        <a:pt x="0" y="4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2" name="Freeform 28"/>
                <p:cNvSpPr>
                  <a:spLocks/>
                </p:cNvSpPr>
                <p:nvPr/>
              </p:nvSpPr>
              <p:spPr bwMode="auto">
                <a:xfrm>
                  <a:off x="1299" y="1316"/>
                  <a:ext cx="31" cy="1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2" y="16"/>
                    </a:cxn>
                    <a:cxn ang="0">
                      <a:pos x="24" y="13"/>
                    </a:cxn>
                    <a:cxn ang="0">
                      <a:pos x="35" y="11"/>
                    </a:cxn>
                    <a:cxn ang="0">
                      <a:pos x="47" y="9"/>
                    </a:cxn>
                    <a:cxn ang="0">
                      <a:pos x="57" y="7"/>
                    </a:cxn>
                    <a:cxn ang="0">
                      <a:pos x="69" y="4"/>
                    </a:cxn>
                    <a:cxn ang="0">
                      <a:pos x="81" y="2"/>
                    </a:cxn>
                    <a:cxn ang="0">
                      <a:pos x="92" y="0"/>
                    </a:cxn>
                    <a:cxn ang="0">
                      <a:pos x="92" y="4"/>
                    </a:cxn>
                    <a:cxn ang="0">
                      <a:pos x="92" y="9"/>
                    </a:cxn>
                    <a:cxn ang="0">
                      <a:pos x="92" y="13"/>
                    </a:cxn>
                    <a:cxn ang="0">
                      <a:pos x="92" y="19"/>
                    </a:cxn>
                    <a:cxn ang="0">
                      <a:pos x="85" y="21"/>
                    </a:cxn>
                    <a:cxn ang="0">
                      <a:pos x="79" y="23"/>
                    </a:cxn>
                    <a:cxn ang="0">
                      <a:pos x="72" y="25"/>
                    </a:cxn>
                    <a:cxn ang="0">
                      <a:pos x="66" y="27"/>
                    </a:cxn>
                    <a:cxn ang="0">
                      <a:pos x="57" y="29"/>
                    </a:cxn>
                    <a:cxn ang="0">
                      <a:pos x="49" y="31"/>
                    </a:cxn>
                    <a:cxn ang="0">
                      <a:pos x="41" y="33"/>
                    </a:cxn>
                    <a:cxn ang="0">
                      <a:pos x="33" y="36"/>
                    </a:cxn>
                    <a:cxn ang="0">
                      <a:pos x="25" y="39"/>
                    </a:cxn>
                    <a:cxn ang="0">
                      <a:pos x="16" y="41"/>
                    </a:cxn>
                    <a:cxn ang="0">
                      <a:pos x="9" y="43"/>
                    </a:cxn>
                    <a:cxn ang="0">
                      <a:pos x="0" y="45"/>
                    </a:cxn>
                    <a:cxn ang="0">
                      <a:pos x="0" y="38"/>
                    </a:cxn>
                    <a:cxn ang="0">
                      <a:pos x="0" y="31"/>
                    </a:cxn>
                    <a:cxn ang="0">
                      <a:pos x="0" y="2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92" h="45">
                      <a:moveTo>
                        <a:pt x="0" y="18"/>
                      </a:moveTo>
                      <a:lnTo>
                        <a:pt x="12" y="16"/>
                      </a:lnTo>
                      <a:lnTo>
                        <a:pt x="24" y="13"/>
                      </a:lnTo>
                      <a:lnTo>
                        <a:pt x="35" y="11"/>
                      </a:lnTo>
                      <a:lnTo>
                        <a:pt x="47" y="9"/>
                      </a:lnTo>
                      <a:lnTo>
                        <a:pt x="57" y="7"/>
                      </a:lnTo>
                      <a:lnTo>
                        <a:pt x="69" y="4"/>
                      </a:lnTo>
                      <a:lnTo>
                        <a:pt x="81" y="2"/>
                      </a:lnTo>
                      <a:lnTo>
                        <a:pt x="92" y="0"/>
                      </a:lnTo>
                      <a:lnTo>
                        <a:pt x="92" y="4"/>
                      </a:lnTo>
                      <a:lnTo>
                        <a:pt x="92" y="9"/>
                      </a:lnTo>
                      <a:lnTo>
                        <a:pt x="92" y="13"/>
                      </a:lnTo>
                      <a:lnTo>
                        <a:pt x="92" y="19"/>
                      </a:lnTo>
                      <a:lnTo>
                        <a:pt x="85" y="21"/>
                      </a:lnTo>
                      <a:lnTo>
                        <a:pt x="79" y="23"/>
                      </a:lnTo>
                      <a:lnTo>
                        <a:pt x="72" y="25"/>
                      </a:lnTo>
                      <a:lnTo>
                        <a:pt x="66" y="27"/>
                      </a:lnTo>
                      <a:lnTo>
                        <a:pt x="57" y="29"/>
                      </a:lnTo>
                      <a:lnTo>
                        <a:pt x="49" y="31"/>
                      </a:lnTo>
                      <a:lnTo>
                        <a:pt x="41" y="33"/>
                      </a:lnTo>
                      <a:lnTo>
                        <a:pt x="33" y="36"/>
                      </a:lnTo>
                      <a:lnTo>
                        <a:pt x="25" y="39"/>
                      </a:lnTo>
                      <a:lnTo>
                        <a:pt x="16" y="41"/>
                      </a:lnTo>
                      <a:lnTo>
                        <a:pt x="9" y="43"/>
                      </a:lnTo>
                      <a:lnTo>
                        <a:pt x="0" y="45"/>
                      </a:lnTo>
                      <a:lnTo>
                        <a:pt x="0" y="38"/>
                      </a:lnTo>
                      <a:lnTo>
                        <a:pt x="0" y="31"/>
                      </a:lnTo>
                      <a:lnTo>
                        <a:pt x="0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4244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3" name="Freeform 29"/>
                <p:cNvSpPr>
                  <a:spLocks/>
                </p:cNvSpPr>
                <p:nvPr/>
              </p:nvSpPr>
              <p:spPr bwMode="auto">
                <a:xfrm>
                  <a:off x="1301" y="1316"/>
                  <a:ext cx="29" cy="1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0" y="16"/>
                    </a:cxn>
                    <a:cxn ang="0">
                      <a:pos x="22" y="13"/>
                    </a:cxn>
                    <a:cxn ang="0">
                      <a:pos x="32" y="10"/>
                    </a:cxn>
                    <a:cxn ang="0">
                      <a:pos x="44" y="8"/>
                    </a:cxn>
                    <a:cxn ang="0">
                      <a:pos x="55" y="6"/>
                    </a:cxn>
                    <a:cxn ang="0">
                      <a:pos x="65" y="4"/>
                    </a:cxn>
                    <a:cxn ang="0">
                      <a:pos x="77" y="2"/>
                    </a:cxn>
                    <a:cxn ang="0">
                      <a:pos x="87" y="0"/>
                    </a:cxn>
                    <a:cxn ang="0">
                      <a:pos x="87" y="5"/>
                    </a:cxn>
                    <a:cxn ang="0">
                      <a:pos x="87" y="9"/>
                    </a:cxn>
                    <a:cxn ang="0">
                      <a:pos x="87" y="14"/>
                    </a:cxn>
                    <a:cxn ang="0">
                      <a:pos x="87" y="20"/>
                    </a:cxn>
                    <a:cxn ang="0">
                      <a:pos x="81" y="22"/>
                    </a:cxn>
                    <a:cxn ang="0">
                      <a:pos x="75" y="23"/>
                    </a:cxn>
                    <a:cxn ang="0">
                      <a:pos x="67" y="25"/>
                    </a:cxn>
                    <a:cxn ang="0">
                      <a:pos x="61" y="27"/>
                    </a:cxn>
                    <a:cxn ang="0">
                      <a:pos x="53" y="29"/>
                    </a:cxn>
                    <a:cxn ang="0">
                      <a:pos x="46" y="31"/>
                    </a:cxn>
                    <a:cxn ang="0">
                      <a:pos x="39" y="33"/>
                    </a:cxn>
                    <a:cxn ang="0">
                      <a:pos x="31" y="36"/>
                    </a:cxn>
                    <a:cxn ang="0">
                      <a:pos x="23" y="38"/>
                    </a:cxn>
                    <a:cxn ang="0">
                      <a:pos x="15" y="40"/>
                    </a:cxn>
                    <a:cxn ang="0">
                      <a:pos x="8" y="42"/>
                    </a:cxn>
                    <a:cxn ang="0">
                      <a:pos x="1" y="44"/>
                    </a:cxn>
                    <a:cxn ang="0">
                      <a:pos x="1" y="37"/>
                    </a:cxn>
                    <a:cxn ang="0">
                      <a:pos x="1" y="30"/>
                    </a:cxn>
                    <a:cxn ang="0">
                      <a:pos x="0" y="24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87" h="44">
                      <a:moveTo>
                        <a:pt x="0" y="18"/>
                      </a:moveTo>
                      <a:lnTo>
                        <a:pt x="10" y="16"/>
                      </a:lnTo>
                      <a:lnTo>
                        <a:pt x="22" y="13"/>
                      </a:lnTo>
                      <a:lnTo>
                        <a:pt x="32" y="10"/>
                      </a:lnTo>
                      <a:lnTo>
                        <a:pt x="44" y="8"/>
                      </a:lnTo>
                      <a:lnTo>
                        <a:pt x="55" y="6"/>
                      </a:lnTo>
                      <a:lnTo>
                        <a:pt x="65" y="4"/>
                      </a:lnTo>
                      <a:lnTo>
                        <a:pt x="77" y="2"/>
                      </a:lnTo>
                      <a:lnTo>
                        <a:pt x="87" y="0"/>
                      </a:lnTo>
                      <a:lnTo>
                        <a:pt x="87" y="5"/>
                      </a:lnTo>
                      <a:lnTo>
                        <a:pt x="87" y="9"/>
                      </a:lnTo>
                      <a:lnTo>
                        <a:pt x="87" y="14"/>
                      </a:lnTo>
                      <a:lnTo>
                        <a:pt x="87" y="20"/>
                      </a:lnTo>
                      <a:lnTo>
                        <a:pt x="81" y="22"/>
                      </a:lnTo>
                      <a:lnTo>
                        <a:pt x="75" y="23"/>
                      </a:lnTo>
                      <a:lnTo>
                        <a:pt x="67" y="25"/>
                      </a:lnTo>
                      <a:lnTo>
                        <a:pt x="61" y="27"/>
                      </a:lnTo>
                      <a:lnTo>
                        <a:pt x="53" y="29"/>
                      </a:lnTo>
                      <a:lnTo>
                        <a:pt x="46" y="31"/>
                      </a:lnTo>
                      <a:lnTo>
                        <a:pt x="39" y="33"/>
                      </a:lnTo>
                      <a:lnTo>
                        <a:pt x="31" y="36"/>
                      </a:lnTo>
                      <a:lnTo>
                        <a:pt x="23" y="38"/>
                      </a:lnTo>
                      <a:lnTo>
                        <a:pt x="15" y="40"/>
                      </a:lnTo>
                      <a:lnTo>
                        <a:pt x="8" y="42"/>
                      </a:lnTo>
                      <a:lnTo>
                        <a:pt x="1" y="44"/>
                      </a:lnTo>
                      <a:lnTo>
                        <a:pt x="1" y="37"/>
                      </a:lnTo>
                      <a:lnTo>
                        <a:pt x="1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4442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4" name="Freeform 30"/>
                <p:cNvSpPr>
                  <a:spLocks/>
                </p:cNvSpPr>
                <p:nvPr/>
              </p:nvSpPr>
              <p:spPr bwMode="auto">
                <a:xfrm>
                  <a:off x="1303" y="1316"/>
                  <a:ext cx="27" cy="14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0" y="14"/>
                    </a:cxn>
                    <a:cxn ang="0">
                      <a:pos x="21" y="12"/>
                    </a:cxn>
                    <a:cxn ang="0">
                      <a:pos x="31" y="10"/>
                    </a:cxn>
                    <a:cxn ang="0">
                      <a:pos x="41" y="8"/>
                    </a:cxn>
                    <a:cxn ang="0">
                      <a:pos x="52" y="6"/>
                    </a:cxn>
                    <a:cxn ang="0">
                      <a:pos x="62" y="4"/>
                    </a:cxn>
                    <a:cxn ang="0">
                      <a:pos x="72" y="2"/>
                    </a:cxn>
                    <a:cxn ang="0">
                      <a:pos x="82" y="0"/>
                    </a:cxn>
                    <a:cxn ang="0">
                      <a:pos x="82" y="5"/>
                    </a:cxn>
                    <a:cxn ang="0">
                      <a:pos x="82" y="9"/>
                    </a:cxn>
                    <a:cxn ang="0">
                      <a:pos x="82" y="14"/>
                    </a:cxn>
                    <a:cxn ang="0">
                      <a:pos x="82" y="20"/>
                    </a:cxn>
                    <a:cxn ang="0">
                      <a:pos x="76" y="22"/>
                    </a:cxn>
                    <a:cxn ang="0">
                      <a:pos x="70" y="23"/>
                    </a:cxn>
                    <a:cxn ang="0">
                      <a:pos x="63" y="25"/>
                    </a:cxn>
                    <a:cxn ang="0">
                      <a:pos x="57" y="27"/>
                    </a:cxn>
                    <a:cxn ang="0">
                      <a:pos x="50" y="29"/>
                    </a:cxn>
                    <a:cxn ang="0">
                      <a:pos x="43" y="31"/>
                    </a:cxn>
                    <a:cxn ang="0">
                      <a:pos x="36" y="33"/>
                    </a:cxn>
                    <a:cxn ang="0">
                      <a:pos x="28" y="35"/>
                    </a:cxn>
                    <a:cxn ang="0">
                      <a:pos x="21" y="37"/>
                    </a:cxn>
                    <a:cxn ang="0">
                      <a:pos x="15" y="39"/>
                    </a:cxn>
                    <a:cxn ang="0">
                      <a:pos x="7" y="40"/>
                    </a:cxn>
                    <a:cxn ang="0">
                      <a:pos x="1" y="42"/>
                    </a:cxn>
                    <a:cxn ang="0">
                      <a:pos x="0" y="36"/>
                    </a:cxn>
                    <a:cxn ang="0">
                      <a:pos x="0" y="29"/>
                    </a:cxn>
                    <a:cxn ang="0">
                      <a:pos x="0" y="23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82" h="42">
                      <a:moveTo>
                        <a:pt x="0" y="17"/>
                      </a:move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1" y="10"/>
                      </a:lnTo>
                      <a:lnTo>
                        <a:pt x="41" y="8"/>
                      </a:lnTo>
                      <a:lnTo>
                        <a:pt x="52" y="6"/>
                      </a:lnTo>
                      <a:lnTo>
                        <a:pt x="62" y="4"/>
                      </a:lnTo>
                      <a:lnTo>
                        <a:pt x="72" y="2"/>
                      </a:lnTo>
                      <a:lnTo>
                        <a:pt x="82" y="0"/>
                      </a:lnTo>
                      <a:lnTo>
                        <a:pt x="82" y="5"/>
                      </a:lnTo>
                      <a:lnTo>
                        <a:pt x="82" y="9"/>
                      </a:lnTo>
                      <a:lnTo>
                        <a:pt x="82" y="14"/>
                      </a:lnTo>
                      <a:lnTo>
                        <a:pt x="82" y="20"/>
                      </a:lnTo>
                      <a:lnTo>
                        <a:pt x="76" y="22"/>
                      </a:lnTo>
                      <a:lnTo>
                        <a:pt x="70" y="23"/>
                      </a:lnTo>
                      <a:lnTo>
                        <a:pt x="63" y="25"/>
                      </a:lnTo>
                      <a:lnTo>
                        <a:pt x="57" y="27"/>
                      </a:lnTo>
                      <a:lnTo>
                        <a:pt x="50" y="29"/>
                      </a:lnTo>
                      <a:lnTo>
                        <a:pt x="43" y="31"/>
                      </a:lnTo>
                      <a:lnTo>
                        <a:pt x="36" y="33"/>
                      </a:lnTo>
                      <a:lnTo>
                        <a:pt x="28" y="35"/>
                      </a:lnTo>
                      <a:lnTo>
                        <a:pt x="21" y="37"/>
                      </a:lnTo>
                      <a:lnTo>
                        <a:pt x="15" y="39"/>
                      </a:lnTo>
                      <a:lnTo>
                        <a:pt x="7" y="40"/>
                      </a:lnTo>
                      <a:lnTo>
                        <a:pt x="1" y="42"/>
                      </a:lnTo>
                      <a:lnTo>
                        <a:pt x="0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4C44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auto">
                <a:xfrm>
                  <a:off x="1304" y="1316"/>
                  <a:ext cx="26" cy="1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0" y="13"/>
                    </a:cxn>
                    <a:cxn ang="0">
                      <a:pos x="19" y="11"/>
                    </a:cxn>
                    <a:cxn ang="0">
                      <a:pos x="29" y="9"/>
                    </a:cxn>
                    <a:cxn ang="0">
                      <a:pos x="38" y="7"/>
                    </a:cxn>
                    <a:cxn ang="0">
                      <a:pos x="48" y="6"/>
                    </a:cxn>
                    <a:cxn ang="0">
                      <a:pos x="57" y="4"/>
                    </a:cxn>
                    <a:cxn ang="0">
                      <a:pos x="68" y="2"/>
                    </a:cxn>
                    <a:cxn ang="0">
                      <a:pos x="77" y="0"/>
                    </a:cxn>
                    <a:cxn ang="0">
                      <a:pos x="77" y="5"/>
                    </a:cxn>
                    <a:cxn ang="0">
                      <a:pos x="77" y="9"/>
                    </a:cxn>
                    <a:cxn ang="0">
                      <a:pos x="77" y="14"/>
                    </a:cxn>
                    <a:cxn ang="0">
                      <a:pos x="77" y="20"/>
                    </a:cxn>
                    <a:cxn ang="0">
                      <a:pos x="71" y="22"/>
                    </a:cxn>
                    <a:cxn ang="0">
                      <a:pos x="65" y="24"/>
                    </a:cxn>
                    <a:cxn ang="0">
                      <a:pos x="58" y="25"/>
                    </a:cxn>
                    <a:cxn ang="0">
                      <a:pos x="52" y="27"/>
                    </a:cxn>
                    <a:cxn ang="0">
                      <a:pos x="46" y="29"/>
                    </a:cxn>
                    <a:cxn ang="0">
                      <a:pos x="39" y="30"/>
                    </a:cxn>
                    <a:cxn ang="0">
                      <a:pos x="33" y="32"/>
                    </a:cxn>
                    <a:cxn ang="0">
                      <a:pos x="27" y="33"/>
                    </a:cxn>
                    <a:cxn ang="0">
                      <a:pos x="20" y="36"/>
                    </a:cxn>
                    <a:cxn ang="0">
                      <a:pos x="14" y="38"/>
                    </a:cxn>
                    <a:cxn ang="0">
                      <a:pos x="6" y="39"/>
                    </a:cxn>
                    <a:cxn ang="0">
                      <a:pos x="0" y="41"/>
                    </a:cxn>
                    <a:cxn ang="0">
                      <a:pos x="0" y="35"/>
                    </a:cxn>
                    <a:cxn ang="0">
                      <a:pos x="0" y="28"/>
                    </a:cxn>
                    <a:cxn ang="0">
                      <a:pos x="0" y="22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77" h="41">
                      <a:moveTo>
                        <a:pt x="0" y="16"/>
                      </a:moveTo>
                      <a:lnTo>
                        <a:pt x="10" y="13"/>
                      </a:lnTo>
                      <a:lnTo>
                        <a:pt x="19" y="11"/>
                      </a:lnTo>
                      <a:lnTo>
                        <a:pt x="29" y="9"/>
                      </a:lnTo>
                      <a:lnTo>
                        <a:pt x="38" y="7"/>
                      </a:lnTo>
                      <a:lnTo>
                        <a:pt x="48" y="6"/>
                      </a:lnTo>
                      <a:lnTo>
                        <a:pt x="57" y="4"/>
                      </a:lnTo>
                      <a:lnTo>
                        <a:pt x="68" y="2"/>
                      </a:lnTo>
                      <a:lnTo>
                        <a:pt x="77" y="0"/>
                      </a:lnTo>
                      <a:lnTo>
                        <a:pt x="77" y="5"/>
                      </a:lnTo>
                      <a:lnTo>
                        <a:pt x="77" y="9"/>
                      </a:lnTo>
                      <a:lnTo>
                        <a:pt x="77" y="14"/>
                      </a:lnTo>
                      <a:lnTo>
                        <a:pt x="77" y="20"/>
                      </a:lnTo>
                      <a:lnTo>
                        <a:pt x="71" y="22"/>
                      </a:lnTo>
                      <a:lnTo>
                        <a:pt x="65" y="24"/>
                      </a:lnTo>
                      <a:lnTo>
                        <a:pt x="58" y="25"/>
                      </a:lnTo>
                      <a:lnTo>
                        <a:pt x="52" y="27"/>
                      </a:lnTo>
                      <a:lnTo>
                        <a:pt x="46" y="29"/>
                      </a:lnTo>
                      <a:lnTo>
                        <a:pt x="39" y="30"/>
                      </a:lnTo>
                      <a:lnTo>
                        <a:pt x="33" y="32"/>
                      </a:lnTo>
                      <a:lnTo>
                        <a:pt x="27" y="33"/>
                      </a:lnTo>
                      <a:lnTo>
                        <a:pt x="20" y="36"/>
                      </a:lnTo>
                      <a:lnTo>
                        <a:pt x="14" y="38"/>
                      </a:lnTo>
                      <a:lnTo>
                        <a:pt x="6" y="39"/>
                      </a:lnTo>
                      <a:lnTo>
                        <a:pt x="0" y="41"/>
                      </a:lnTo>
                      <a:lnTo>
                        <a:pt x="0" y="35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44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auto">
                <a:xfrm>
                  <a:off x="1306" y="1316"/>
                  <a:ext cx="24" cy="13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9" y="12"/>
                    </a:cxn>
                    <a:cxn ang="0">
                      <a:pos x="18" y="11"/>
                    </a:cxn>
                    <a:cxn ang="0">
                      <a:pos x="27" y="9"/>
                    </a:cxn>
                    <a:cxn ang="0">
                      <a:pos x="36" y="7"/>
                    </a:cxn>
                    <a:cxn ang="0">
                      <a:pos x="45" y="6"/>
                    </a:cxn>
                    <a:cxn ang="0">
                      <a:pos x="54" y="4"/>
                    </a:cxn>
                    <a:cxn ang="0">
                      <a:pos x="63" y="2"/>
                    </a:cxn>
                    <a:cxn ang="0">
                      <a:pos x="72" y="0"/>
                    </a:cxn>
                    <a:cxn ang="0">
                      <a:pos x="72" y="5"/>
                    </a:cxn>
                    <a:cxn ang="0">
                      <a:pos x="72" y="10"/>
                    </a:cxn>
                    <a:cxn ang="0">
                      <a:pos x="72" y="16"/>
                    </a:cxn>
                    <a:cxn ang="0">
                      <a:pos x="72" y="21"/>
                    </a:cxn>
                    <a:cxn ang="0">
                      <a:pos x="66" y="22"/>
                    </a:cxn>
                    <a:cxn ang="0">
                      <a:pos x="60" y="24"/>
                    </a:cxn>
                    <a:cxn ang="0">
                      <a:pos x="53" y="25"/>
                    </a:cxn>
                    <a:cxn ang="0">
                      <a:pos x="47" y="27"/>
                    </a:cxn>
                    <a:cxn ang="0">
                      <a:pos x="42" y="28"/>
                    </a:cxn>
                    <a:cxn ang="0">
                      <a:pos x="35" y="30"/>
                    </a:cxn>
                    <a:cxn ang="0">
                      <a:pos x="30" y="31"/>
                    </a:cxn>
                    <a:cxn ang="0">
                      <a:pos x="24" y="33"/>
                    </a:cxn>
                    <a:cxn ang="0">
                      <a:pos x="18" y="35"/>
                    </a:cxn>
                    <a:cxn ang="0">
                      <a:pos x="12" y="37"/>
                    </a:cxn>
                    <a:cxn ang="0">
                      <a:pos x="7" y="38"/>
                    </a:cxn>
                    <a:cxn ang="0">
                      <a:pos x="0" y="40"/>
                    </a:cxn>
                    <a:cxn ang="0">
                      <a:pos x="0" y="33"/>
                    </a:cxn>
                    <a:cxn ang="0">
                      <a:pos x="0" y="27"/>
                    </a:cxn>
                    <a:cxn ang="0">
                      <a:pos x="0" y="2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72" h="40">
                      <a:moveTo>
                        <a:pt x="0" y="14"/>
                      </a:moveTo>
                      <a:lnTo>
                        <a:pt x="9" y="12"/>
                      </a:lnTo>
                      <a:lnTo>
                        <a:pt x="18" y="11"/>
                      </a:lnTo>
                      <a:lnTo>
                        <a:pt x="27" y="9"/>
                      </a:lnTo>
                      <a:lnTo>
                        <a:pt x="36" y="7"/>
                      </a:lnTo>
                      <a:lnTo>
                        <a:pt x="45" y="6"/>
                      </a:lnTo>
                      <a:lnTo>
                        <a:pt x="54" y="4"/>
                      </a:lnTo>
                      <a:lnTo>
                        <a:pt x="63" y="2"/>
                      </a:lnTo>
                      <a:lnTo>
                        <a:pt x="72" y="0"/>
                      </a:lnTo>
                      <a:lnTo>
                        <a:pt x="72" y="5"/>
                      </a:lnTo>
                      <a:lnTo>
                        <a:pt x="72" y="10"/>
                      </a:lnTo>
                      <a:lnTo>
                        <a:pt x="72" y="16"/>
                      </a:lnTo>
                      <a:lnTo>
                        <a:pt x="72" y="21"/>
                      </a:lnTo>
                      <a:lnTo>
                        <a:pt x="66" y="22"/>
                      </a:lnTo>
                      <a:lnTo>
                        <a:pt x="60" y="24"/>
                      </a:lnTo>
                      <a:lnTo>
                        <a:pt x="53" y="25"/>
                      </a:lnTo>
                      <a:lnTo>
                        <a:pt x="47" y="27"/>
                      </a:lnTo>
                      <a:lnTo>
                        <a:pt x="42" y="28"/>
                      </a:lnTo>
                      <a:lnTo>
                        <a:pt x="35" y="30"/>
                      </a:lnTo>
                      <a:lnTo>
                        <a:pt x="30" y="31"/>
                      </a:lnTo>
                      <a:lnTo>
                        <a:pt x="24" y="33"/>
                      </a:lnTo>
                      <a:lnTo>
                        <a:pt x="18" y="35"/>
                      </a:lnTo>
                      <a:lnTo>
                        <a:pt x="12" y="37"/>
                      </a:lnTo>
                      <a:lnTo>
                        <a:pt x="7" y="38"/>
                      </a:lnTo>
                      <a:lnTo>
                        <a:pt x="0" y="40"/>
                      </a:lnTo>
                      <a:lnTo>
                        <a:pt x="0" y="33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594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auto">
                <a:xfrm>
                  <a:off x="1308" y="1316"/>
                  <a:ext cx="22" cy="13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8" y="12"/>
                    </a:cxn>
                    <a:cxn ang="0">
                      <a:pos x="17" y="10"/>
                    </a:cxn>
                    <a:cxn ang="0">
                      <a:pos x="25" y="8"/>
                    </a:cxn>
                    <a:cxn ang="0">
                      <a:pos x="33" y="7"/>
                    </a:cxn>
                    <a:cxn ang="0">
                      <a:pos x="42" y="5"/>
                    </a:cxn>
                    <a:cxn ang="0">
                      <a:pos x="50" y="3"/>
                    </a:cxn>
                    <a:cxn ang="0">
                      <a:pos x="59" y="2"/>
                    </a:cxn>
                    <a:cxn ang="0">
                      <a:pos x="67" y="0"/>
                    </a:cxn>
                    <a:cxn ang="0">
                      <a:pos x="67" y="5"/>
                    </a:cxn>
                    <a:cxn ang="0">
                      <a:pos x="67" y="10"/>
                    </a:cxn>
                    <a:cxn ang="0">
                      <a:pos x="67" y="16"/>
                    </a:cxn>
                    <a:cxn ang="0">
                      <a:pos x="67" y="21"/>
                    </a:cxn>
                    <a:cxn ang="0">
                      <a:pos x="61" y="22"/>
                    </a:cxn>
                    <a:cxn ang="0">
                      <a:pos x="55" y="24"/>
                    </a:cxn>
                    <a:cxn ang="0">
                      <a:pos x="48" y="25"/>
                    </a:cxn>
                    <a:cxn ang="0">
                      <a:pos x="43" y="27"/>
                    </a:cxn>
                    <a:cxn ang="0">
                      <a:pos x="38" y="28"/>
                    </a:cxn>
                    <a:cxn ang="0">
                      <a:pos x="32" y="30"/>
                    </a:cxn>
                    <a:cxn ang="0">
                      <a:pos x="27" y="31"/>
                    </a:cxn>
                    <a:cxn ang="0">
                      <a:pos x="22" y="32"/>
                    </a:cxn>
                    <a:cxn ang="0">
                      <a:pos x="17" y="35"/>
                    </a:cxn>
                    <a:cxn ang="0">
                      <a:pos x="11" y="36"/>
                    </a:cxn>
                    <a:cxn ang="0">
                      <a:pos x="6" y="37"/>
                    </a:cxn>
                    <a:cxn ang="0">
                      <a:pos x="1" y="38"/>
                    </a:cxn>
                    <a:cxn ang="0">
                      <a:pos x="1" y="32"/>
                    </a:cxn>
                    <a:cxn ang="0">
                      <a:pos x="1" y="26"/>
                    </a:cxn>
                    <a:cxn ang="0">
                      <a:pos x="1" y="2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67" h="38">
                      <a:moveTo>
                        <a:pt x="0" y="14"/>
                      </a:moveTo>
                      <a:lnTo>
                        <a:pt x="8" y="12"/>
                      </a:lnTo>
                      <a:lnTo>
                        <a:pt x="17" y="10"/>
                      </a:lnTo>
                      <a:lnTo>
                        <a:pt x="25" y="8"/>
                      </a:lnTo>
                      <a:lnTo>
                        <a:pt x="33" y="7"/>
                      </a:lnTo>
                      <a:lnTo>
                        <a:pt x="42" y="5"/>
                      </a:lnTo>
                      <a:lnTo>
                        <a:pt x="50" y="3"/>
                      </a:lnTo>
                      <a:lnTo>
                        <a:pt x="59" y="2"/>
                      </a:lnTo>
                      <a:lnTo>
                        <a:pt x="67" y="0"/>
                      </a:lnTo>
                      <a:lnTo>
                        <a:pt x="67" y="5"/>
                      </a:lnTo>
                      <a:lnTo>
                        <a:pt x="67" y="10"/>
                      </a:lnTo>
                      <a:lnTo>
                        <a:pt x="67" y="16"/>
                      </a:lnTo>
                      <a:lnTo>
                        <a:pt x="67" y="21"/>
                      </a:lnTo>
                      <a:lnTo>
                        <a:pt x="61" y="22"/>
                      </a:lnTo>
                      <a:lnTo>
                        <a:pt x="55" y="24"/>
                      </a:lnTo>
                      <a:lnTo>
                        <a:pt x="48" y="25"/>
                      </a:lnTo>
                      <a:lnTo>
                        <a:pt x="43" y="27"/>
                      </a:lnTo>
                      <a:lnTo>
                        <a:pt x="38" y="28"/>
                      </a:lnTo>
                      <a:lnTo>
                        <a:pt x="32" y="30"/>
                      </a:lnTo>
                      <a:lnTo>
                        <a:pt x="27" y="31"/>
                      </a:lnTo>
                      <a:lnTo>
                        <a:pt x="22" y="32"/>
                      </a:lnTo>
                      <a:lnTo>
                        <a:pt x="17" y="35"/>
                      </a:lnTo>
                      <a:lnTo>
                        <a:pt x="11" y="36"/>
                      </a:lnTo>
                      <a:lnTo>
                        <a:pt x="6" y="37"/>
                      </a:lnTo>
                      <a:lnTo>
                        <a:pt x="1" y="38"/>
                      </a:lnTo>
                      <a:lnTo>
                        <a:pt x="1" y="32"/>
                      </a:lnTo>
                      <a:lnTo>
                        <a:pt x="1" y="26"/>
                      </a:lnTo>
                      <a:lnTo>
                        <a:pt x="1" y="2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5E42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auto">
                <a:xfrm>
                  <a:off x="1309" y="1316"/>
                  <a:ext cx="21" cy="12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7" y="11"/>
                    </a:cxn>
                    <a:cxn ang="0">
                      <a:pos x="16" y="10"/>
                    </a:cxn>
                    <a:cxn ang="0">
                      <a:pos x="23" y="8"/>
                    </a:cxn>
                    <a:cxn ang="0">
                      <a:pos x="32" y="6"/>
                    </a:cxn>
                    <a:cxn ang="0">
                      <a:pos x="39" y="5"/>
                    </a:cxn>
                    <a:cxn ang="0">
                      <a:pos x="46" y="3"/>
                    </a:cxn>
                    <a:cxn ang="0">
                      <a:pos x="55" y="2"/>
                    </a:cxn>
                    <a:cxn ang="0">
                      <a:pos x="62" y="0"/>
                    </a:cxn>
                    <a:cxn ang="0">
                      <a:pos x="62" y="5"/>
                    </a:cxn>
                    <a:cxn ang="0">
                      <a:pos x="62" y="10"/>
                    </a:cxn>
                    <a:cxn ang="0">
                      <a:pos x="62" y="16"/>
                    </a:cxn>
                    <a:cxn ang="0">
                      <a:pos x="62" y="21"/>
                    </a:cxn>
                    <a:cxn ang="0">
                      <a:pos x="56" y="22"/>
                    </a:cxn>
                    <a:cxn ang="0">
                      <a:pos x="51" y="24"/>
                    </a:cxn>
                    <a:cxn ang="0">
                      <a:pos x="44" y="25"/>
                    </a:cxn>
                    <a:cxn ang="0">
                      <a:pos x="38" y="27"/>
                    </a:cxn>
                    <a:cxn ang="0">
                      <a:pos x="34" y="28"/>
                    </a:cxn>
                    <a:cxn ang="0">
                      <a:pos x="28" y="29"/>
                    </a:cxn>
                    <a:cxn ang="0">
                      <a:pos x="24" y="30"/>
                    </a:cxn>
                    <a:cxn ang="0">
                      <a:pos x="20" y="31"/>
                    </a:cxn>
                    <a:cxn ang="0">
                      <a:pos x="15" y="33"/>
                    </a:cxn>
                    <a:cxn ang="0">
                      <a:pos x="11" y="35"/>
                    </a:cxn>
                    <a:cxn ang="0">
                      <a:pos x="5" y="36"/>
                    </a:cxn>
                    <a:cxn ang="0">
                      <a:pos x="1" y="37"/>
                    </a:cxn>
                    <a:cxn ang="0">
                      <a:pos x="1" y="31"/>
                    </a:cxn>
                    <a:cxn ang="0">
                      <a:pos x="1" y="25"/>
                    </a:cxn>
                    <a:cxn ang="0">
                      <a:pos x="1" y="19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2" h="37">
                      <a:moveTo>
                        <a:pt x="0" y="13"/>
                      </a:moveTo>
                      <a:lnTo>
                        <a:pt x="7" y="11"/>
                      </a:lnTo>
                      <a:lnTo>
                        <a:pt x="16" y="10"/>
                      </a:lnTo>
                      <a:lnTo>
                        <a:pt x="23" y="8"/>
                      </a:lnTo>
                      <a:lnTo>
                        <a:pt x="32" y="6"/>
                      </a:lnTo>
                      <a:lnTo>
                        <a:pt x="39" y="5"/>
                      </a:lnTo>
                      <a:lnTo>
                        <a:pt x="46" y="3"/>
                      </a:lnTo>
                      <a:lnTo>
                        <a:pt x="55" y="2"/>
                      </a:lnTo>
                      <a:lnTo>
                        <a:pt x="62" y="0"/>
                      </a:lnTo>
                      <a:lnTo>
                        <a:pt x="62" y="5"/>
                      </a:lnTo>
                      <a:lnTo>
                        <a:pt x="62" y="10"/>
                      </a:lnTo>
                      <a:lnTo>
                        <a:pt x="62" y="16"/>
                      </a:lnTo>
                      <a:lnTo>
                        <a:pt x="62" y="21"/>
                      </a:lnTo>
                      <a:lnTo>
                        <a:pt x="56" y="22"/>
                      </a:lnTo>
                      <a:lnTo>
                        <a:pt x="51" y="24"/>
                      </a:lnTo>
                      <a:lnTo>
                        <a:pt x="44" y="25"/>
                      </a:lnTo>
                      <a:lnTo>
                        <a:pt x="38" y="27"/>
                      </a:lnTo>
                      <a:lnTo>
                        <a:pt x="34" y="28"/>
                      </a:lnTo>
                      <a:lnTo>
                        <a:pt x="28" y="29"/>
                      </a:lnTo>
                      <a:lnTo>
                        <a:pt x="24" y="30"/>
                      </a:lnTo>
                      <a:lnTo>
                        <a:pt x="20" y="31"/>
                      </a:lnTo>
                      <a:lnTo>
                        <a:pt x="15" y="33"/>
                      </a:lnTo>
                      <a:lnTo>
                        <a:pt x="11" y="35"/>
                      </a:lnTo>
                      <a:lnTo>
                        <a:pt x="5" y="36"/>
                      </a:lnTo>
                      <a:lnTo>
                        <a:pt x="1" y="37"/>
                      </a:lnTo>
                      <a:lnTo>
                        <a:pt x="1" y="31"/>
                      </a:lnTo>
                      <a:lnTo>
                        <a:pt x="1" y="25"/>
                      </a:lnTo>
                      <a:lnTo>
                        <a:pt x="1" y="1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342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auto">
                <a:xfrm>
                  <a:off x="1311" y="1316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0"/>
                    </a:cxn>
                    <a:cxn ang="0">
                      <a:pos x="15" y="9"/>
                    </a:cxn>
                    <a:cxn ang="0">
                      <a:pos x="21" y="7"/>
                    </a:cxn>
                    <a:cxn ang="0">
                      <a:pos x="29" y="6"/>
                    </a:cxn>
                    <a:cxn ang="0">
                      <a:pos x="36" y="4"/>
                    </a:cxn>
                    <a:cxn ang="0">
                      <a:pos x="44" y="3"/>
                    </a:cxn>
                    <a:cxn ang="0">
                      <a:pos x="50" y="1"/>
                    </a:cxn>
                    <a:cxn ang="0">
                      <a:pos x="57" y="0"/>
                    </a:cxn>
                    <a:cxn ang="0">
                      <a:pos x="57" y="5"/>
                    </a:cxn>
                    <a:cxn ang="0">
                      <a:pos x="57" y="10"/>
                    </a:cxn>
                    <a:cxn ang="0">
                      <a:pos x="57" y="17"/>
                    </a:cxn>
                    <a:cxn ang="0">
                      <a:pos x="57" y="22"/>
                    </a:cxn>
                    <a:cxn ang="0">
                      <a:pos x="51" y="23"/>
                    </a:cxn>
                    <a:cxn ang="0">
                      <a:pos x="46" y="24"/>
                    </a:cxn>
                    <a:cxn ang="0">
                      <a:pos x="39" y="26"/>
                    </a:cxn>
                    <a:cxn ang="0">
                      <a:pos x="33" y="27"/>
                    </a:cxn>
                    <a:cxn ang="0">
                      <a:pos x="29" y="28"/>
                    </a:cxn>
                    <a:cxn ang="0">
                      <a:pos x="26" y="29"/>
                    </a:cxn>
                    <a:cxn ang="0">
                      <a:pos x="21" y="30"/>
                    </a:cxn>
                    <a:cxn ang="0">
                      <a:pos x="17" y="31"/>
                    </a:cxn>
                    <a:cxn ang="0">
                      <a:pos x="13" y="32"/>
                    </a:cxn>
                    <a:cxn ang="0">
                      <a:pos x="10" y="33"/>
                    </a:cxn>
                    <a:cxn ang="0">
                      <a:pos x="6" y="35"/>
                    </a:cxn>
                    <a:cxn ang="0">
                      <a:pos x="1" y="36"/>
                    </a:cxn>
                    <a:cxn ang="0">
                      <a:pos x="1" y="29"/>
                    </a:cxn>
                    <a:cxn ang="0">
                      <a:pos x="1" y="24"/>
                    </a:cxn>
                    <a:cxn ang="0">
                      <a:pos x="0" y="18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7" h="36">
                      <a:moveTo>
                        <a:pt x="0" y="12"/>
                      </a:moveTo>
                      <a:lnTo>
                        <a:pt x="8" y="10"/>
                      </a:lnTo>
                      <a:lnTo>
                        <a:pt x="15" y="9"/>
                      </a:lnTo>
                      <a:lnTo>
                        <a:pt x="21" y="7"/>
                      </a:lnTo>
                      <a:lnTo>
                        <a:pt x="29" y="6"/>
                      </a:lnTo>
                      <a:lnTo>
                        <a:pt x="36" y="4"/>
                      </a:lnTo>
                      <a:lnTo>
                        <a:pt x="44" y="3"/>
                      </a:lnTo>
                      <a:lnTo>
                        <a:pt x="50" y="1"/>
                      </a:lnTo>
                      <a:lnTo>
                        <a:pt x="57" y="0"/>
                      </a:lnTo>
                      <a:lnTo>
                        <a:pt x="57" y="5"/>
                      </a:lnTo>
                      <a:lnTo>
                        <a:pt x="57" y="10"/>
                      </a:lnTo>
                      <a:lnTo>
                        <a:pt x="57" y="17"/>
                      </a:lnTo>
                      <a:lnTo>
                        <a:pt x="57" y="22"/>
                      </a:lnTo>
                      <a:lnTo>
                        <a:pt x="51" y="23"/>
                      </a:lnTo>
                      <a:lnTo>
                        <a:pt x="46" y="24"/>
                      </a:lnTo>
                      <a:lnTo>
                        <a:pt x="39" y="26"/>
                      </a:lnTo>
                      <a:lnTo>
                        <a:pt x="33" y="27"/>
                      </a:lnTo>
                      <a:lnTo>
                        <a:pt x="29" y="28"/>
                      </a:lnTo>
                      <a:lnTo>
                        <a:pt x="26" y="29"/>
                      </a:lnTo>
                      <a:lnTo>
                        <a:pt x="21" y="30"/>
                      </a:lnTo>
                      <a:lnTo>
                        <a:pt x="17" y="31"/>
                      </a:lnTo>
                      <a:lnTo>
                        <a:pt x="13" y="32"/>
                      </a:lnTo>
                      <a:lnTo>
                        <a:pt x="10" y="33"/>
                      </a:lnTo>
                      <a:lnTo>
                        <a:pt x="6" y="35"/>
                      </a:lnTo>
                      <a:lnTo>
                        <a:pt x="1" y="36"/>
                      </a:lnTo>
                      <a:lnTo>
                        <a:pt x="1" y="29"/>
                      </a:lnTo>
                      <a:lnTo>
                        <a:pt x="1" y="24"/>
                      </a:lnTo>
                      <a:lnTo>
                        <a:pt x="0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6B42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auto">
                <a:xfrm>
                  <a:off x="1313" y="1316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6" y="10"/>
                    </a:cxn>
                    <a:cxn ang="0">
                      <a:pos x="12" y="9"/>
                    </a:cxn>
                    <a:cxn ang="0">
                      <a:pos x="19" y="7"/>
                    </a:cxn>
                    <a:cxn ang="0">
                      <a:pos x="26" y="6"/>
                    </a:cxn>
                    <a:cxn ang="0">
                      <a:pos x="32" y="4"/>
                    </a:cxn>
                    <a:cxn ang="0">
                      <a:pos x="39" y="3"/>
                    </a:cxn>
                    <a:cxn ang="0">
                      <a:pos x="45" y="1"/>
                    </a:cxn>
                    <a:cxn ang="0">
                      <a:pos x="51" y="0"/>
                    </a:cxn>
                    <a:cxn ang="0">
                      <a:pos x="51" y="5"/>
                    </a:cxn>
                    <a:cxn ang="0">
                      <a:pos x="51" y="10"/>
                    </a:cxn>
                    <a:cxn ang="0">
                      <a:pos x="51" y="17"/>
                    </a:cxn>
                    <a:cxn ang="0">
                      <a:pos x="51" y="22"/>
                    </a:cxn>
                    <a:cxn ang="0">
                      <a:pos x="46" y="23"/>
                    </a:cxn>
                    <a:cxn ang="0">
                      <a:pos x="40" y="25"/>
                    </a:cxn>
                    <a:cxn ang="0">
                      <a:pos x="33" y="26"/>
                    </a:cxn>
                    <a:cxn ang="0">
                      <a:pos x="28" y="27"/>
                    </a:cxn>
                    <a:cxn ang="0">
                      <a:pos x="21" y="28"/>
                    </a:cxn>
                    <a:cxn ang="0">
                      <a:pos x="14" y="30"/>
                    </a:cxn>
                    <a:cxn ang="0">
                      <a:pos x="8" y="31"/>
                    </a:cxn>
                    <a:cxn ang="0">
                      <a:pos x="1" y="33"/>
                    </a:cxn>
                    <a:cxn ang="0">
                      <a:pos x="1" y="28"/>
                    </a:cxn>
                    <a:cxn ang="0">
                      <a:pos x="1" y="22"/>
                    </a:cxn>
                    <a:cxn ang="0">
                      <a:pos x="0" y="17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1" h="33">
                      <a:moveTo>
                        <a:pt x="0" y="11"/>
                      </a:moveTo>
                      <a:lnTo>
                        <a:pt x="6" y="10"/>
                      </a:lnTo>
                      <a:lnTo>
                        <a:pt x="12" y="9"/>
                      </a:lnTo>
                      <a:lnTo>
                        <a:pt x="19" y="7"/>
                      </a:lnTo>
                      <a:lnTo>
                        <a:pt x="26" y="6"/>
                      </a:lnTo>
                      <a:lnTo>
                        <a:pt x="32" y="4"/>
                      </a:lnTo>
                      <a:lnTo>
                        <a:pt x="39" y="3"/>
                      </a:lnTo>
                      <a:lnTo>
                        <a:pt x="45" y="1"/>
                      </a:lnTo>
                      <a:lnTo>
                        <a:pt x="51" y="0"/>
                      </a:lnTo>
                      <a:lnTo>
                        <a:pt x="51" y="5"/>
                      </a:lnTo>
                      <a:lnTo>
                        <a:pt x="51" y="10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46" y="23"/>
                      </a:lnTo>
                      <a:lnTo>
                        <a:pt x="40" y="25"/>
                      </a:lnTo>
                      <a:lnTo>
                        <a:pt x="33" y="26"/>
                      </a:lnTo>
                      <a:lnTo>
                        <a:pt x="28" y="27"/>
                      </a:lnTo>
                      <a:lnTo>
                        <a:pt x="21" y="28"/>
                      </a:lnTo>
                      <a:lnTo>
                        <a:pt x="14" y="30"/>
                      </a:lnTo>
                      <a:lnTo>
                        <a:pt x="8" y="31"/>
                      </a:lnTo>
                      <a:lnTo>
                        <a:pt x="1" y="33"/>
                      </a:lnTo>
                      <a:lnTo>
                        <a:pt x="1" y="28"/>
                      </a:lnTo>
                      <a:lnTo>
                        <a:pt x="1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244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auto">
                <a:xfrm>
                  <a:off x="1315" y="1316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5" y="10"/>
                    </a:cxn>
                    <a:cxn ang="0">
                      <a:pos x="11" y="8"/>
                    </a:cxn>
                    <a:cxn ang="0">
                      <a:pos x="17" y="7"/>
                    </a:cxn>
                    <a:cxn ang="0">
                      <a:pos x="23" y="5"/>
                    </a:cxn>
                    <a:cxn ang="0">
                      <a:pos x="28" y="4"/>
                    </a:cxn>
                    <a:cxn ang="0">
                      <a:pos x="35" y="3"/>
                    </a:cxn>
                    <a:cxn ang="0">
                      <a:pos x="40" y="1"/>
                    </a:cxn>
                    <a:cxn ang="0">
                      <a:pos x="46" y="0"/>
                    </a:cxn>
                    <a:cxn ang="0">
                      <a:pos x="46" y="5"/>
                    </a:cxn>
                    <a:cxn ang="0">
                      <a:pos x="46" y="10"/>
                    </a:cxn>
                    <a:cxn ang="0">
                      <a:pos x="46" y="17"/>
                    </a:cxn>
                    <a:cxn ang="0">
                      <a:pos x="46" y="22"/>
                    </a:cxn>
                    <a:cxn ang="0">
                      <a:pos x="41" y="23"/>
                    </a:cxn>
                    <a:cxn ang="0">
                      <a:pos x="35" y="25"/>
                    </a:cxn>
                    <a:cxn ang="0">
                      <a:pos x="28" y="26"/>
                    </a:cxn>
                    <a:cxn ang="0">
                      <a:pos x="23" y="27"/>
                    </a:cxn>
                    <a:cxn ang="0">
                      <a:pos x="18" y="28"/>
                    </a:cxn>
                    <a:cxn ang="0">
                      <a:pos x="12" y="29"/>
                    </a:cxn>
                    <a:cxn ang="0">
                      <a:pos x="6" y="31"/>
                    </a:cxn>
                    <a:cxn ang="0">
                      <a:pos x="1" y="32"/>
                    </a:cxn>
                    <a:cxn ang="0">
                      <a:pos x="1" y="27"/>
                    </a:cxn>
                    <a:cxn ang="0">
                      <a:pos x="1" y="22"/>
                    </a:cxn>
                    <a:cxn ang="0">
                      <a:pos x="0" y="17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6" h="32">
                      <a:moveTo>
                        <a:pt x="0" y="11"/>
                      </a:moveTo>
                      <a:lnTo>
                        <a:pt x="5" y="10"/>
                      </a:lnTo>
                      <a:lnTo>
                        <a:pt x="11" y="8"/>
                      </a:lnTo>
                      <a:lnTo>
                        <a:pt x="17" y="7"/>
                      </a:lnTo>
                      <a:lnTo>
                        <a:pt x="23" y="5"/>
                      </a:lnTo>
                      <a:lnTo>
                        <a:pt x="28" y="4"/>
                      </a:lnTo>
                      <a:lnTo>
                        <a:pt x="35" y="3"/>
                      </a:lnTo>
                      <a:lnTo>
                        <a:pt x="40" y="1"/>
                      </a:lnTo>
                      <a:lnTo>
                        <a:pt x="46" y="0"/>
                      </a:lnTo>
                      <a:lnTo>
                        <a:pt x="46" y="5"/>
                      </a:lnTo>
                      <a:lnTo>
                        <a:pt x="46" y="10"/>
                      </a:lnTo>
                      <a:lnTo>
                        <a:pt x="46" y="17"/>
                      </a:lnTo>
                      <a:lnTo>
                        <a:pt x="46" y="22"/>
                      </a:lnTo>
                      <a:lnTo>
                        <a:pt x="41" y="23"/>
                      </a:lnTo>
                      <a:lnTo>
                        <a:pt x="35" y="25"/>
                      </a:lnTo>
                      <a:lnTo>
                        <a:pt x="28" y="26"/>
                      </a:lnTo>
                      <a:lnTo>
                        <a:pt x="23" y="27"/>
                      </a:lnTo>
                      <a:lnTo>
                        <a:pt x="18" y="28"/>
                      </a:lnTo>
                      <a:lnTo>
                        <a:pt x="12" y="29"/>
                      </a:lnTo>
                      <a:lnTo>
                        <a:pt x="6" y="31"/>
                      </a:lnTo>
                      <a:lnTo>
                        <a:pt x="1" y="32"/>
                      </a:lnTo>
                      <a:lnTo>
                        <a:pt x="1" y="27"/>
                      </a:lnTo>
                      <a:lnTo>
                        <a:pt x="1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2" name="Freeform 38"/>
                <p:cNvSpPr>
                  <a:spLocks/>
                </p:cNvSpPr>
                <p:nvPr/>
              </p:nvSpPr>
              <p:spPr bwMode="auto">
                <a:xfrm>
                  <a:off x="1316" y="1316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42" y="0"/>
                    </a:cxn>
                    <a:cxn ang="0">
                      <a:pos x="42" y="23"/>
                    </a:cxn>
                    <a:cxn ang="0">
                      <a:pos x="19" y="27"/>
                    </a:cxn>
                    <a:cxn ang="0">
                      <a:pos x="2" y="31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42" h="31">
                      <a:moveTo>
                        <a:pt x="0" y="10"/>
                      </a:moveTo>
                      <a:lnTo>
                        <a:pt x="42" y="0"/>
                      </a:lnTo>
                      <a:lnTo>
                        <a:pt x="42" y="23"/>
                      </a:lnTo>
                      <a:lnTo>
                        <a:pt x="19" y="27"/>
                      </a:lnTo>
                      <a:lnTo>
                        <a:pt x="2" y="3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auto">
                <a:xfrm>
                  <a:off x="1299" y="1211"/>
                  <a:ext cx="22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18" y="23"/>
                    </a:cxn>
                    <a:cxn ang="0">
                      <a:pos x="66" y="21"/>
                    </a:cxn>
                    <a:cxn ang="0">
                      <a:pos x="6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6" h="23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18" y="23"/>
                      </a:lnTo>
                      <a:lnTo>
                        <a:pt x="66" y="21"/>
                      </a:lnTo>
                      <a:lnTo>
                        <a:pt x="6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auto">
                <a:xfrm>
                  <a:off x="1300" y="1211"/>
                  <a:ext cx="21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5" y="23"/>
                    </a:cxn>
                    <a:cxn ang="0">
                      <a:pos x="9" y="23"/>
                    </a:cxn>
                    <a:cxn ang="0">
                      <a:pos x="12" y="23"/>
                    </a:cxn>
                    <a:cxn ang="0">
                      <a:pos x="16" y="23"/>
                    </a:cxn>
                    <a:cxn ang="0">
                      <a:pos x="23" y="23"/>
                    </a:cxn>
                    <a:cxn ang="0">
                      <a:pos x="28" y="23"/>
                    </a:cxn>
                    <a:cxn ang="0">
                      <a:pos x="34" y="23"/>
                    </a:cxn>
                    <a:cxn ang="0">
                      <a:pos x="40" y="22"/>
                    </a:cxn>
                    <a:cxn ang="0">
                      <a:pos x="45" y="22"/>
                    </a:cxn>
                    <a:cxn ang="0">
                      <a:pos x="50" y="22"/>
                    </a:cxn>
                    <a:cxn ang="0">
                      <a:pos x="56" y="21"/>
                    </a:cxn>
                    <a:cxn ang="0">
                      <a:pos x="62" y="21"/>
                    </a:cxn>
                    <a:cxn ang="0">
                      <a:pos x="61" y="16"/>
                    </a:cxn>
                    <a:cxn ang="0">
                      <a:pos x="61" y="10"/>
                    </a:cxn>
                    <a:cxn ang="0">
                      <a:pos x="60" y="5"/>
                    </a:cxn>
                    <a:cxn ang="0">
                      <a:pos x="59" y="0"/>
                    </a:cxn>
                    <a:cxn ang="0">
                      <a:pos x="51" y="0"/>
                    </a:cxn>
                    <a:cxn ang="0">
                      <a:pos x="44" y="0"/>
                    </a:cxn>
                    <a:cxn ang="0">
                      <a:pos x="36" y="0"/>
                    </a:cxn>
                    <a:cxn ang="0">
                      <a:pos x="29" y="0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5" y="23"/>
                      </a:lnTo>
                      <a:lnTo>
                        <a:pt x="9" y="23"/>
                      </a:lnTo>
                      <a:lnTo>
                        <a:pt x="12" y="23"/>
                      </a:lnTo>
                      <a:lnTo>
                        <a:pt x="16" y="23"/>
                      </a:lnTo>
                      <a:lnTo>
                        <a:pt x="23" y="23"/>
                      </a:lnTo>
                      <a:lnTo>
                        <a:pt x="28" y="23"/>
                      </a:lnTo>
                      <a:lnTo>
                        <a:pt x="34" y="23"/>
                      </a:lnTo>
                      <a:lnTo>
                        <a:pt x="40" y="22"/>
                      </a:lnTo>
                      <a:lnTo>
                        <a:pt x="45" y="22"/>
                      </a:lnTo>
                      <a:lnTo>
                        <a:pt x="50" y="22"/>
                      </a:lnTo>
                      <a:lnTo>
                        <a:pt x="56" y="21"/>
                      </a:lnTo>
                      <a:lnTo>
                        <a:pt x="62" y="21"/>
                      </a:lnTo>
                      <a:lnTo>
                        <a:pt x="61" y="16"/>
                      </a:lnTo>
                      <a:lnTo>
                        <a:pt x="61" y="10"/>
                      </a:lnTo>
                      <a:lnTo>
                        <a:pt x="60" y="5"/>
                      </a:lnTo>
                      <a:lnTo>
                        <a:pt x="59" y="0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244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auto">
                <a:xfrm>
                  <a:off x="1302" y="1211"/>
                  <a:ext cx="19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3" y="23"/>
                    </a:cxn>
                    <a:cxn ang="0">
                      <a:pos x="7" y="23"/>
                    </a:cxn>
                    <a:cxn ang="0">
                      <a:pos x="10" y="23"/>
                    </a:cxn>
                    <a:cxn ang="0">
                      <a:pos x="14" y="23"/>
                    </a:cxn>
                    <a:cxn ang="0">
                      <a:pos x="20" y="23"/>
                    </a:cxn>
                    <a:cxn ang="0">
                      <a:pos x="25" y="23"/>
                    </a:cxn>
                    <a:cxn ang="0">
                      <a:pos x="30" y="23"/>
                    </a:cxn>
                    <a:cxn ang="0">
                      <a:pos x="36" y="22"/>
                    </a:cxn>
                    <a:cxn ang="0">
                      <a:pos x="41" y="22"/>
                    </a:cxn>
                    <a:cxn ang="0">
                      <a:pos x="46" y="22"/>
                    </a:cxn>
                    <a:cxn ang="0">
                      <a:pos x="51" y="21"/>
                    </a:cxn>
                    <a:cxn ang="0">
                      <a:pos x="57" y="21"/>
                    </a:cxn>
                    <a:cxn ang="0">
                      <a:pos x="56" y="16"/>
                    </a:cxn>
                    <a:cxn ang="0">
                      <a:pos x="56" y="10"/>
                    </a:cxn>
                    <a:cxn ang="0">
                      <a:pos x="55" y="5"/>
                    </a:cxn>
                    <a:cxn ang="0">
                      <a:pos x="54" y="0"/>
                    </a:cxn>
                    <a:cxn ang="0">
                      <a:pos x="47" y="0"/>
                    </a:cxn>
                    <a:cxn ang="0">
                      <a:pos x="40" y="0"/>
                    </a:cxn>
                    <a:cxn ang="0">
                      <a:pos x="34" y="0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7" y="23"/>
                      </a:lnTo>
                      <a:lnTo>
                        <a:pt x="10" y="23"/>
                      </a:lnTo>
                      <a:lnTo>
                        <a:pt x="14" y="23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30" y="23"/>
                      </a:lnTo>
                      <a:lnTo>
                        <a:pt x="36" y="22"/>
                      </a:lnTo>
                      <a:lnTo>
                        <a:pt x="41" y="22"/>
                      </a:lnTo>
                      <a:lnTo>
                        <a:pt x="46" y="22"/>
                      </a:lnTo>
                      <a:lnTo>
                        <a:pt x="51" y="21"/>
                      </a:lnTo>
                      <a:lnTo>
                        <a:pt x="57" y="21"/>
                      </a:lnTo>
                      <a:lnTo>
                        <a:pt x="56" y="16"/>
                      </a:lnTo>
                      <a:lnTo>
                        <a:pt x="56" y="10"/>
                      </a:lnTo>
                      <a:lnTo>
                        <a:pt x="55" y="5"/>
                      </a:ln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2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6" name="Freeform 42"/>
                <p:cNvSpPr>
                  <a:spLocks/>
                </p:cNvSpPr>
                <p:nvPr/>
              </p:nvSpPr>
              <p:spPr bwMode="auto">
                <a:xfrm>
                  <a:off x="1303" y="1211"/>
                  <a:ext cx="18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7" y="23"/>
                    </a:cxn>
                    <a:cxn ang="0">
                      <a:pos x="10" y="23"/>
                    </a:cxn>
                    <a:cxn ang="0">
                      <a:pos x="15" y="23"/>
                    </a:cxn>
                    <a:cxn ang="0">
                      <a:pos x="20" y="23"/>
                    </a:cxn>
                    <a:cxn ang="0">
                      <a:pos x="25" y="23"/>
                    </a:cxn>
                    <a:cxn ang="0">
                      <a:pos x="29" y="23"/>
                    </a:cxn>
                    <a:cxn ang="0">
                      <a:pos x="35" y="22"/>
                    </a:cxn>
                    <a:cxn ang="0">
                      <a:pos x="39" y="22"/>
                    </a:cxn>
                    <a:cxn ang="0">
                      <a:pos x="44" y="22"/>
                    </a:cxn>
                    <a:cxn ang="0">
                      <a:pos x="48" y="21"/>
                    </a:cxn>
                    <a:cxn ang="0">
                      <a:pos x="54" y="21"/>
                    </a:cxn>
                    <a:cxn ang="0">
                      <a:pos x="53" y="16"/>
                    </a:cxn>
                    <a:cxn ang="0">
                      <a:pos x="53" y="10"/>
                    </a:cxn>
                    <a:cxn ang="0">
                      <a:pos x="52" y="5"/>
                    </a:cxn>
                    <a:cxn ang="0">
                      <a:pos x="51" y="0"/>
                    </a:cxn>
                    <a:cxn ang="0">
                      <a:pos x="44" y="0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25" y="0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0" y="23"/>
                      </a:lnTo>
                      <a:lnTo>
                        <a:pt x="15" y="23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29" y="23"/>
                      </a:lnTo>
                      <a:lnTo>
                        <a:pt x="35" y="22"/>
                      </a:lnTo>
                      <a:lnTo>
                        <a:pt x="39" y="22"/>
                      </a:lnTo>
                      <a:lnTo>
                        <a:pt x="44" y="22"/>
                      </a:lnTo>
                      <a:lnTo>
                        <a:pt x="48" y="21"/>
                      </a:lnTo>
                      <a:lnTo>
                        <a:pt x="54" y="21"/>
                      </a:lnTo>
                      <a:lnTo>
                        <a:pt x="53" y="16"/>
                      </a:lnTo>
                      <a:lnTo>
                        <a:pt x="53" y="10"/>
                      </a:lnTo>
                      <a:lnTo>
                        <a:pt x="52" y="5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4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Freeform 43"/>
                <p:cNvSpPr>
                  <a:spLocks/>
                </p:cNvSpPr>
                <p:nvPr/>
              </p:nvSpPr>
              <p:spPr bwMode="auto">
                <a:xfrm>
                  <a:off x="1304" y="1211"/>
                  <a:ext cx="17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3" y="23"/>
                    </a:cxn>
                    <a:cxn ang="0">
                      <a:pos x="7" y="23"/>
                    </a:cxn>
                    <a:cxn ang="0">
                      <a:pos x="11" y="23"/>
                    </a:cxn>
                    <a:cxn ang="0">
                      <a:pos x="14" y="23"/>
                    </a:cxn>
                    <a:cxn ang="0">
                      <a:pos x="18" y="23"/>
                    </a:cxn>
                    <a:cxn ang="0">
                      <a:pos x="22" y="23"/>
                    </a:cxn>
                    <a:cxn ang="0">
                      <a:pos x="28" y="23"/>
                    </a:cxn>
                    <a:cxn ang="0">
                      <a:pos x="32" y="22"/>
                    </a:cxn>
                    <a:cxn ang="0">
                      <a:pos x="36" y="22"/>
                    </a:cxn>
                    <a:cxn ang="0">
                      <a:pos x="41" y="22"/>
                    </a:cxn>
                    <a:cxn ang="0">
                      <a:pos x="46" y="21"/>
                    </a:cxn>
                    <a:cxn ang="0">
                      <a:pos x="50" y="21"/>
                    </a:cxn>
                    <a:cxn ang="0">
                      <a:pos x="49" y="16"/>
                    </a:cxn>
                    <a:cxn ang="0">
                      <a:pos x="49" y="10"/>
                    </a:cxn>
                    <a:cxn ang="0">
                      <a:pos x="48" y="5"/>
                    </a:cxn>
                    <a:cxn ang="0">
                      <a:pos x="47" y="0"/>
                    </a:cxn>
                    <a:cxn ang="0">
                      <a:pos x="40" y="0"/>
                    </a:cxn>
                    <a:cxn ang="0">
                      <a:pos x="35" y="0"/>
                    </a:cxn>
                    <a:cxn ang="0">
                      <a:pos x="29" y="0"/>
                    </a:cxn>
                    <a:cxn ang="0">
                      <a:pos x="23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7" y="23"/>
                      </a:lnTo>
                      <a:lnTo>
                        <a:pt x="11" y="23"/>
                      </a:lnTo>
                      <a:lnTo>
                        <a:pt x="14" y="23"/>
                      </a:lnTo>
                      <a:lnTo>
                        <a:pt x="18" y="23"/>
                      </a:lnTo>
                      <a:lnTo>
                        <a:pt x="22" y="23"/>
                      </a:lnTo>
                      <a:lnTo>
                        <a:pt x="28" y="23"/>
                      </a:lnTo>
                      <a:lnTo>
                        <a:pt x="32" y="22"/>
                      </a:lnTo>
                      <a:lnTo>
                        <a:pt x="36" y="22"/>
                      </a:lnTo>
                      <a:lnTo>
                        <a:pt x="41" y="22"/>
                      </a:lnTo>
                      <a:lnTo>
                        <a:pt x="46" y="21"/>
                      </a:lnTo>
                      <a:lnTo>
                        <a:pt x="50" y="21"/>
                      </a:lnTo>
                      <a:lnTo>
                        <a:pt x="49" y="16"/>
                      </a:lnTo>
                      <a:lnTo>
                        <a:pt x="49" y="10"/>
                      </a:lnTo>
                      <a:lnTo>
                        <a:pt x="48" y="5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4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Freeform 44"/>
                <p:cNvSpPr>
                  <a:spLocks/>
                </p:cNvSpPr>
                <p:nvPr/>
              </p:nvSpPr>
              <p:spPr bwMode="auto">
                <a:xfrm>
                  <a:off x="1305" y="1211"/>
                  <a:ext cx="16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8" y="23"/>
                    </a:cxn>
                    <a:cxn ang="0">
                      <a:pos x="11" y="23"/>
                    </a:cxn>
                    <a:cxn ang="0">
                      <a:pos x="14" y="23"/>
                    </a:cxn>
                    <a:cxn ang="0">
                      <a:pos x="18" y="23"/>
                    </a:cxn>
                    <a:cxn ang="0">
                      <a:pos x="22" y="23"/>
                    </a:cxn>
                    <a:cxn ang="0">
                      <a:pos x="27" y="23"/>
                    </a:cxn>
                    <a:cxn ang="0">
                      <a:pos x="31" y="22"/>
                    </a:cxn>
                    <a:cxn ang="0">
                      <a:pos x="34" y="22"/>
                    </a:cxn>
                    <a:cxn ang="0">
                      <a:pos x="38" y="22"/>
                    </a:cxn>
                    <a:cxn ang="0">
                      <a:pos x="43" y="21"/>
                    </a:cxn>
                    <a:cxn ang="0">
                      <a:pos x="47" y="21"/>
                    </a:cxn>
                    <a:cxn ang="0">
                      <a:pos x="46" y="16"/>
                    </a:cxn>
                    <a:cxn ang="0">
                      <a:pos x="46" y="10"/>
                    </a:cxn>
                    <a:cxn ang="0">
                      <a:pos x="45" y="5"/>
                    </a:cxn>
                    <a:cxn ang="0">
                      <a:pos x="44" y="0"/>
                    </a:cxn>
                    <a:cxn ang="0">
                      <a:pos x="38" y="0"/>
                    </a:cxn>
                    <a:cxn ang="0">
                      <a:pos x="33" y="0"/>
                    </a:cxn>
                    <a:cxn ang="0">
                      <a:pos x="28" y="0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8" y="23"/>
                      </a:lnTo>
                      <a:lnTo>
                        <a:pt x="11" y="23"/>
                      </a:lnTo>
                      <a:lnTo>
                        <a:pt x="14" y="23"/>
                      </a:lnTo>
                      <a:lnTo>
                        <a:pt x="18" y="23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1" y="22"/>
                      </a:lnTo>
                      <a:lnTo>
                        <a:pt x="34" y="22"/>
                      </a:lnTo>
                      <a:lnTo>
                        <a:pt x="38" y="22"/>
                      </a:lnTo>
                      <a:lnTo>
                        <a:pt x="43" y="21"/>
                      </a:lnTo>
                      <a:lnTo>
                        <a:pt x="47" y="21"/>
                      </a:lnTo>
                      <a:lnTo>
                        <a:pt x="46" y="16"/>
                      </a:lnTo>
                      <a:lnTo>
                        <a:pt x="46" y="10"/>
                      </a:lnTo>
                      <a:lnTo>
                        <a:pt x="45" y="5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4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auto">
                <a:xfrm>
                  <a:off x="1306" y="1211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7" y="23"/>
                    </a:cxn>
                    <a:cxn ang="0">
                      <a:pos x="10" y="23"/>
                    </a:cxn>
                    <a:cxn ang="0">
                      <a:pos x="13" y="23"/>
                    </a:cxn>
                    <a:cxn ang="0">
                      <a:pos x="21" y="23"/>
                    </a:cxn>
                    <a:cxn ang="0">
                      <a:pos x="28" y="22"/>
                    </a:cxn>
                    <a:cxn ang="0">
                      <a:pos x="35" y="22"/>
                    </a:cxn>
                    <a:cxn ang="0">
                      <a:pos x="43" y="21"/>
                    </a:cxn>
                    <a:cxn ang="0">
                      <a:pos x="42" y="16"/>
                    </a:cxn>
                    <a:cxn ang="0">
                      <a:pos x="42" y="10"/>
                    </a:cxn>
                    <a:cxn ang="0">
                      <a:pos x="41" y="5"/>
                    </a:cxn>
                    <a:cxn ang="0">
                      <a:pos x="40" y="0"/>
                    </a:cxn>
                    <a:cxn ang="0">
                      <a:pos x="34" y="0"/>
                    </a:cxn>
                    <a:cxn ang="0">
                      <a:pos x="29" y="0"/>
                    </a:cxn>
                    <a:cxn ang="0">
                      <a:pos x="25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0" y="23"/>
                      </a:lnTo>
                      <a:lnTo>
                        <a:pt x="13" y="23"/>
                      </a:lnTo>
                      <a:lnTo>
                        <a:pt x="21" y="23"/>
                      </a:lnTo>
                      <a:lnTo>
                        <a:pt x="28" y="22"/>
                      </a:lnTo>
                      <a:lnTo>
                        <a:pt x="35" y="22"/>
                      </a:lnTo>
                      <a:lnTo>
                        <a:pt x="43" y="21"/>
                      </a:lnTo>
                      <a:lnTo>
                        <a:pt x="42" y="16"/>
                      </a:lnTo>
                      <a:lnTo>
                        <a:pt x="42" y="10"/>
                      </a:lnTo>
                      <a:lnTo>
                        <a:pt x="41" y="5"/>
                      </a:lnTo>
                      <a:lnTo>
                        <a:pt x="40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42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auto">
                <a:xfrm>
                  <a:off x="1308" y="1211"/>
                  <a:ext cx="1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3"/>
                    </a:cxn>
                    <a:cxn ang="0">
                      <a:pos x="5" y="23"/>
                    </a:cxn>
                    <a:cxn ang="0">
                      <a:pos x="8" y="23"/>
                    </a:cxn>
                    <a:cxn ang="0">
                      <a:pos x="10" y="23"/>
                    </a:cxn>
                    <a:cxn ang="0">
                      <a:pos x="18" y="23"/>
                    </a:cxn>
                    <a:cxn ang="0">
                      <a:pos x="24" y="22"/>
                    </a:cxn>
                    <a:cxn ang="0">
                      <a:pos x="31" y="22"/>
                    </a:cxn>
                    <a:cxn ang="0">
                      <a:pos x="38" y="21"/>
                    </a:cxn>
                    <a:cxn ang="0">
                      <a:pos x="37" y="16"/>
                    </a:cxn>
                    <a:cxn ang="0">
                      <a:pos x="37" y="10"/>
                    </a:cxn>
                    <a:cxn ang="0">
                      <a:pos x="36" y="5"/>
                    </a:cxn>
                    <a:cxn ang="0">
                      <a:pos x="35" y="0"/>
                    </a:cxn>
                    <a:cxn ang="0">
                      <a:pos x="30" y="0"/>
                    </a:cxn>
                    <a:cxn ang="0">
                      <a:pos x="26" y="0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8" y="23"/>
                      </a:lnTo>
                      <a:lnTo>
                        <a:pt x="24" y="22"/>
                      </a:lnTo>
                      <a:lnTo>
                        <a:pt x="31" y="22"/>
                      </a:lnTo>
                      <a:lnTo>
                        <a:pt x="38" y="21"/>
                      </a:lnTo>
                      <a:lnTo>
                        <a:pt x="37" y="16"/>
                      </a:lnTo>
                      <a:lnTo>
                        <a:pt x="37" y="10"/>
                      </a:lnTo>
                      <a:lnTo>
                        <a:pt x="36" y="5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342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auto">
                <a:xfrm>
                  <a:off x="1309" y="1211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3" y="23"/>
                    </a:cxn>
                    <a:cxn ang="0">
                      <a:pos x="5" y="23"/>
                    </a:cxn>
                    <a:cxn ang="0">
                      <a:pos x="8" y="23"/>
                    </a:cxn>
                    <a:cxn ang="0">
                      <a:pos x="10" y="23"/>
                    </a:cxn>
                    <a:cxn ang="0">
                      <a:pos x="17" y="23"/>
                    </a:cxn>
                    <a:cxn ang="0">
                      <a:pos x="23" y="22"/>
                    </a:cxn>
                    <a:cxn ang="0">
                      <a:pos x="29" y="22"/>
                    </a:cxn>
                    <a:cxn ang="0">
                      <a:pos x="35" y="21"/>
                    </a:cxn>
                    <a:cxn ang="0">
                      <a:pos x="34" y="16"/>
                    </a:cxn>
                    <a:cxn ang="0">
                      <a:pos x="34" y="10"/>
                    </a:cxn>
                    <a:cxn ang="0">
                      <a:pos x="33" y="5"/>
                    </a:cxn>
                    <a:cxn ang="0">
                      <a:pos x="32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7" y="23"/>
                      </a:lnTo>
                      <a:lnTo>
                        <a:pt x="23" y="22"/>
                      </a:lnTo>
                      <a:lnTo>
                        <a:pt x="29" y="22"/>
                      </a:lnTo>
                      <a:lnTo>
                        <a:pt x="35" y="21"/>
                      </a:lnTo>
                      <a:lnTo>
                        <a:pt x="34" y="16"/>
                      </a:lnTo>
                      <a:lnTo>
                        <a:pt x="34" y="10"/>
                      </a:lnTo>
                      <a:lnTo>
                        <a:pt x="33" y="5"/>
                      </a:lnTo>
                      <a:lnTo>
                        <a:pt x="32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B42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/>
              </p:nvSpPr>
              <p:spPr bwMode="auto">
                <a:xfrm>
                  <a:off x="1310" y="1211"/>
                  <a:ext cx="11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3"/>
                    </a:cxn>
                    <a:cxn ang="0">
                      <a:pos x="5" y="23"/>
                    </a:cxn>
                    <a:cxn ang="0">
                      <a:pos x="8" y="23"/>
                    </a:cxn>
                    <a:cxn ang="0">
                      <a:pos x="10" y="23"/>
                    </a:cxn>
                    <a:cxn ang="0">
                      <a:pos x="15" y="23"/>
                    </a:cxn>
                    <a:cxn ang="0">
                      <a:pos x="20" y="22"/>
                    </a:cxn>
                    <a:cxn ang="0">
                      <a:pos x="25" y="22"/>
                    </a:cxn>
                    <a:cxn ang="0">
                      <a:pos x="31" y="21"/>
                    </a:cxn>
                    <a:cxn ang="0">
                      <a:pos x="30" y="16"/>
                    </a:cxn>
                    <a:cxn ang="0">
                      <a:pos x="30" y="10"/>
                    </a:cxn>
                    <a:cxn ang="0">
                      <a:pos x="29" y="5"/>
                    </a:cxn>
                    <a:cxn ang="0">
                      <a:pos x="28" y="0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5" y="23"/>
                      </a:lnTo>
                      <a:lnTo>
                        <a:pt x="20" y="22"/>
                      </a:lnTo>
                      <a:lnTo>
                        <a:pt x="25" y="22"/>
                      </a:lnTo>
                      <a:lnTo>
                        <a:pt x="31" y="21"/>
                      </a:lnTo>
                      <a:lnTo>
                        <a:pt x="30" y="16"/>
                      </a:lnTo>
                      <a:lnTo>
                        <a:pt x="30" y="10"/>
                      </a:lnTo>
                      <a:lnTo>
                        <a:pt x="29" y="5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44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Freeform 49"/>
                <p:cNvSpPr>
                  <a:spLocks/>
                </p:cNvSpPr>
                <p:nvPr/>
              </p:nvSpPr>
              <p:spPr bwMode="auto">
                <a:xfrm>
                  <a:off x="1312" y="1211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3"/>
                    </a:cxn>
                    <a:cxn ang="0">
                      <a:pos x="5" y="23"/>
                    </a:cxn>
                    <a:cxn ang="0">
                      <a:pos x="7" y="23"/>
                    </a:cxn>
                    <a:cxn ang="0">
                      <a:pos x="9" y="23"/>
                    </a:cxn>
                    <a:cxn ang="0">
                      <a:pos x="13" y="23"/>
                    </a:cxn>
                    <a:cxn ang="0">
                      <a:pos x="18" y="22"/>
                    </a:cxn>
                    <a:cxn ang="0">
                      <a:pos x="23" y="22"/>
                    </a:cxn>
                    <a:cxn ang="0">
                      <a:pos x="27" y="21"/>
                    </a:cxn>
                    <a:cxn ang="0">
                      <a:pos x="26" y="16"/>
                    </a:cxn>
                    <a:cxn ang="0">
                      <a:pos x="26" y="10"/>
                    </a:cxn>
                    <a:cxn ang="0">
                      <a:pos x="25" y="5"/>
                    </a:cxn>
                    <a:cxn ang="0">
                      <a:pos x="24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2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3" y="23"/>
                      </a:lnTo>
                      <a:lnTo>
                        <a:pt x="18" y="22"/>
                      </a:lnTo>
                      <a:lnTo>
                        <a:pt x="23" y="22"/>
                      </a:lnTo>
                      <a:lnTo>
                        <a:pt x="27" y="21"/>
                      </a:lnTo>
                      <a:lnTo>
                        <a:pt x="26" y="16"/>
                      </a:lnTo>
                      <a:lnTo>
                        <a:pt x="26" y="10"/>
                      </a:lnTo>
                      <a:lnTo>
                        <a:pt x="25" y="5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auto">
                <a:xfrm>
                  <a:off x="1313" y="1211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8" y="23"/>
                    </a:cxn>
                    <a:cxn ang="0">
                      <a:pos x="23" y="21"/>
                    </a:cxn>
                    <a:cxn ang="0">
                      <a:pos x="2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23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8" y="23"/>
                      </a:lnTo>
                      <a:lnTo>
                        <a:pt x="23" y="21"/>
                      </a:lnTo>
                      <a:lnTo>
                        <a:pt x="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Freeform 51"/>
                <p:cNvSpPr>
                  <a:spLocks/>
                </p:cNvSpPr>
                <p:nvPr/>
              </p:nvSpPr>
              <p:spPr bwMode="auto">
                <a:xfrm>
                  <a:off x="1314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9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9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Freeform 52"/>
                <p:cNvSpPr>
                  <a:spLocks/>
                </p:cNvSpPr>
                <p:nvPr/>
              </p:nvSpPr>
              <p:spPr bwMode="auto">
                <a:xfrm>
                  <a:off x="1313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10" y="0"/>
                    </a:cxn>
                    <a:cxn ang="0">
                      <a:pos x="12" y="0"/>
                    </a:cxn>
                    <a:cxn ang="0">
                      <a:pos x="15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4" y="270"/>
                    </a:cxn>
                    <a:cxn ang="0">
                      <a:pos x="30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4" y="270"/>
                      </a:lnTo>
                      <a:lnTo>
                        <a:pt x="30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/>
              </p:nvSpPr>
              <p:spPr bwMode="auto">
                <a:xfrm>
                  <a:off x="1312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39" y="268"/>
                    </a:cxn>
                    <a:cxn ang="0">
                      <a:pos x="35" y="270"/>
                    </a:cxn>
                    <a:cxn ang="0">
                      <a:pos x="30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39" y="268"/>
                      </a:lnTo>
                      <a:lnTo>
                        <a:pt x="35" y="270"/>
                      </a:lnTo>
                      <a:lnTo>
                        <a:pt x="30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244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auto">
                <a:xfrm>
                  <a:off x="1310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5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5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B42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Freeform 55"/>
                <p:cNvSpPr>
                  <a:spLocks/>
                </p:cNvSpPr>
                <p:nvPr/>
              </p:nvSpPr>
              <p:spPr bwMode="auto">
                <a:xfrm>
                  <a:off x="1309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33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33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342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Freeform 56"/>
                <p:cNvSpPr>
                  <a:spLocks/>
                </p:cNvSpPr>
                <p:nvPr/>
              </p:nvSpPr>
              <p:spPr bwMode="auto">
                <a:xfrm>
                  <a:off x="1308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0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0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0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E42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Freeform 57"/>
                <p:cNvSpPr>
                  <a:spLocks/>
                </p:cNvSpPr>
                <p:nvPr/>
              </p:nvSpPr>
              <p:spPr bwMode="auto">
                <a:xfrm>
                  <a:off x="1306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20" y="0"/>
                    </a:cxn>
                    <a:cxn ang="0">
                      <a:pos x="22" y="0"/>
                    </a:cxn>
                    <a:cxn ang="0">
                      <a:pos x="32" y="68"/>
                    </a:cxn>
                    <a:cxn ang="0">
                      <a:pos x="40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41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6" y="273"/>
                    </a:cxn>
                    <a:cxn ang="0">
                      <a:pos x="25" y="204"/>
                    </a:cxn>
                    <a:cxn ang="0">
                      <a:pos x="20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32" y="68"/>
                      </a:lnTo>
                      <a:lnTo>
                        <a:pt x="40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41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6" y="273"/>
                      </a:lnTo>
                      <a:lnTo>
                        <a:pt x="25" y="204"/>
                      </a:lnTo>
                      <a:lnTo>
                        <a:pt x="20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94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Freeform 58"/>
                <p:cNvSpPr>
                  <a:spLocks/>
                </p:cNvSpPr>
                <p:nvPr/>
              </p:nvSpPr>
              <p:spPr bwMode="auto">
                <a:xfrm>
                  <a:off x="1305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33" y="68"/>
                    </a:cxn>
                    <a:cxn ang="0">
                      <a:pos x="39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6" y="273"/>
                    </a:cxn>
                    <a:cxn ang="0">
                      <a:pos x="25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33" y="68"/>
                      </a:lnTo>
                      <a:lnTo>
                        <a:pt x="39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6" y="273"/>
                      </a:lnTo>
                      <a:lnTo>
                        <a:pt x="25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44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Freeform 59"/>
                <p:cNvSpPr>
                  <a:spLocks/>
                </p:cNvSpPr>
                <p:nvPr/>
              </p:nvSpPr>
              <p:spPr bwMode="auto">
                <a:xfrm>
                  <a:off x="1304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C44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4" name="Freeform 60"/>
                <p:cNvSpPr>
                  <a:spLocks/>
                </p:cNvSpPr>
                <p:nvPr/>
              </p:nvSpPr>
              <p:spPr bwMode="auto">
                <a:xfrm>
                  <a:off x="1303" y="1222"/>
                  <a:ext cx="14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32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40" y="268"/>
                    </a:cxn>
                    <a:cxn ang="0">
                      <a:pos x="35" y="270"/>
                    </a:cxn>
                    <a:cxn ang="0">
                      <a:pos x="31" y="271"/>
                    </a:cxn>
                    <a:cxn ang="0">
                      <a:pos x="25" y="273"/>
                    </a:cxn>
                    <a:cxn ang="0">
                      <a:pos x="24" y="204"/>
                    </a:cxn>
                    <a:cxn ang="0">
                      <a:pos x="19" y="137"/>
                    </a:cxn>
                    <a:cxn ang="0">
                      <a:pos x="11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32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40" y="268"/>
                      </a:lnTo>
                      <a:lnTo>
                        <a:pt x="35" y="270"/>
                      </a:lnTo>
                      <a:lnTo>
                        <a:pt x="31" y="271"/>
                      </a:lnTo>
                      <a:lnTo>
                        <a:pt x="25" y="273"/>
                      </a:lnTo>
                      <a:lnTo>
                        <a:pt x="24" y="204"/>
                      </a:lnTo>
                      <a:lnTo>
                        <a:pt x="19" y="137"/>
                      </a:lnTo>
                      <a:lnTo>
                        <a:pt x="11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442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auto">
                <a:xfrm>
                  <a:off x="1302" y="1222"/>
                  <a:ext cx="14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31" y="68"/>
                    </a:cxn>
                    <a:cxn ang="0">
                      <a:pos x="39" y="134"/>
                    </a:cxn>
                    <a:cxn ang="0">
                      <a:pos x="43" y="198"/>
                    </a:cxn>
                    <a:cxn ang="0">
                      <a:pos x="44" y="267"/>
                    </a:cxn>
                    <a:cxn ang="0">
                      <a:pos x="39" y="268"/>
                    </a:cxn>
                    <a:cxn ang="0">
                      <a:pos x="34" y="270"/>
                    </a:cxn>
                    <a:cxn ang="0">
                      <a:pos x="29" y="271"/>
                    </a:cxn>
                    <a:cxn ang="0">
                      <a:pos x="24" y="273"/>
                    </a:cxn>
                    <a:cxn ang="0">
                      <a:pos x="23" y="204"/>
                    </a:cxn>
                    <a:cxn ang="0">
                      <a:pos x="19" y="137"/>
                    </a:cxn>
                    <a:cxn ang="0">
                      <a:pos x="10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273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1" y="68"/>
                      </a:lnTo>
                      <a:lnTo>
                        <a:pt x="39" y="134"/>
                      </a:lnTo>
                      <a:lnTo>
                        <a:pt x="43" y="198"/>
                      </a:lnTo>
                      <a:lnTo>
                        <a:pt x="44" y="267"/>
                      </a:lnTo>
                      <a:lnTo>
                        <a:pt x="39" y="268"/>
                      </a:lnTo>
                      <a:lnTo>
                        <a:pt x="34" y="270"/>
                      </a:lnTo>
                      <a:lnTo>
                        <a:pt x="29" y="271"/>
                      </a:lnTo>
                      <a:lnTo>
                        <a:pt x="24" y="273"/>
                      </a:lnTo>
                      <a:lnTo>
                        <a:pt x="23" y="204"/>
                      </a:lnTo>
                      <a:lnTo>
                        <a:pt x="19" y="137"/>
                      </a:lnTo>
                      <a:lnTo>
                        <a:pt x="10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244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Freeform 62"/>
                <p:cNvSpPr>
                  <a:spLocks/>
                </p:cNvSpPr>
                <p:nvPr/>
              </p:nvSpPr>
              <p:spPr bwMode="auto">
                <a:xfrm>
                  <a:off x="1300" y="122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22" y="0"/>
                    </a:cxn>
                    <a:cxn ang="0">
                      <a:pos x="32" y="68"/>
                    </a:cxn>
                    <a:cxn ang="0">
                      <a:pos x="40" y="134"/>
                    </a:cxn>
                    <a:cxn ang="0">
                      <a:pos x="44" y="198"/>
                    </a:cxn>
                    <a:cxn ang="0">
                      <a:pos x="45" y="267"/>
                    </a:cxn>
                    <a:cxn ang="0">
                      <a:pos x="26" y="273"/>
                    </a:cxn>
                    <a:cxn ang="0">
                      <a:pos x="25" y="204"/>
                    </a:cxn>
                    <a:cxn ang="0">
                      <a:pos x="19" y="137"/>
                    </a:cxn>
                    <a:cxn ang="0">
                      <a:pos x="12" y="6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5" h="273">
                      <a:moveTo>
                        <a:pt x="0" y="2"/>
                      </a:move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2" y="68"/>
                      </a:lnTo>
                      <a:lnTo>
                        <a:pt x="40" y="134"/>
                      </a:lnTo>
                      <a:lnTo>
                        <a:pt x="44" y="198"/>
                      </a:lnTo>
                      <a:lnTo>
                        <a:pt x="45" y="267"/>
                      </a:lnTo>
                      <a:lnTo>
                        <a:pt x="26" y="273"/>
                      </a:lnTo>
                      <a:lnTo>
                        <a:pt x="25" y="204"/>
                      </a:lnTo>
                      <a:lnTo>
                        <a:pt x="19" y="137"/>
                      </a:lnTo>
                      <a:lnTo>
                        <a:pt x="12" y="6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Freeform 63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289" cy="319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213" y="0"/>
                    </a:cxn>
                    <a:cxn ang="0">
                      <a:pos x="855" y="49"/>
                    </a:cxn>
                    <a:cxn ang="0">
                      <a:pos x="865" y="880"/>
                    </a:cxn>
                    <a:cxn ang="0">
                      <a:pos x="769" y="883"/>
                    </a:cxn>
                    <a:cxn ang="0">
                      <a:pos x="213" y="959"/>
                    </a:cxn>
                    <a:cxn ang="0">
                      <a:pos x="48" y="922"/>
                    </a:cxn>
                    <a:cxn ang="0">
                      <a:pos x="48" y="890"/>
                    </a:cxn>
                    <a:cxn ang="0">
                      <a:pos x="5" y="89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865" h="959">
                      <a:moveTo>
                        <a:pt x="0" y="22"/>
                      </a:moveTo>
                      <a:lnTo>
                        <a:pt x="213" y="0"/>
                      </a:lnTo>
                      <a:lnTo>
                        <a:pt x="855" y="49"/>
                      </a:lnTo>
                      <a:lnTo>
                        <a:pt x="865" y="880"/>
                      </a:lnTo>
                      <a:lnTo>
                        <a:pt x="769" y="883"/>
                      </a:lnTo>
                      <a:lnTo>
                        <a:pt x="213" y="959"/>
                      </a:lnTo>
                      <a:lnTo>
                        <a:pt x="48" y="922"/>
                      </a:lnTo>
                      <a:lnTo>
                        <a:pt x="48" y="890"/>
                      </a:lnTo>
                      <a:lnTo>
                        <a:pt x="5" y="89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A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8" name="Freeform 64"/>
                <p:cNvSpPr>
                  <a:spLocks/>
                </p:cNvSpPr>
                <p:nvPr/>
              </p:nvSpPr>
              <p:spPr bwMode="auto">
                <a:xfrm>
                  <a:off x="1400" y="960"/>
                  <a:ext cx="442" cy="411"/>
                </a:xfrm>
                <a:custGeom>
                  <a:avLst/>
                  <a:gdLst/>
                  <a:ahLst/>
                  <a:cxnLst>
                    <a:cxn ang="0">
                      <a:pos x="763" y="7"/>
                    </a:cxn>
                    <a:cxn ang="0">
                      <a:pos x="815" y="22"/>
                    </a:cxn>
                    <a:cxn ang="0">
                      <a:pos x="859" y="35"/>
                    </a:cxn>
                    <a:cxn ang="0">
                      <a:pos x="896" y="51"/>
                    </a:cxn>
                    <a:cxn ang="0">
                      <a:pos x="929" y="70"/>
                    </a:cxn>
                    <a:cxn ang="0">
                      <a:pos x="957" y="96"/>
                    </a:cxn>
                    <a:cxn ang="0">
                      <a:pos x="984" y="131"/>
                    </a:cxn>
                    <a:cxn ang="0">
                      <a:pos x="1010" y="177"/>
                    </a:cxn>
                    <a:cxn ang="0">
                      <a:pos x="1311" y="375"/>
                    </a:cxn>
                    <a:cxn ang="0">
                      <a:pos x="1325" y="518"/>
                    </a:cxn>
                    <a:cxn ang="0">
                      <a:pos x="1326" y="668"/>
                    </a:cxn>
                    <a:cxn ang="0">
                      <a:pos x="1317" y="812"/>
                    </a:cxn>
                    <a:cxn ang="0">
                      <a:pos x="1303" y="937"/>
                    </a:cxn>
                    <a:cxn ang="0">
                      <a:pos x="892" y="1044"/>
                    </a:cxn>
                    <a:cxn ang="0">
                      <a:pos x="935" y="1059"/>
                    </a:cxn>
                    <a:cxn ang="0">
                      <a:pos x="970" y="1075"/>
                    </a:cxn>
                    <a:cxn ang="0">
                      <a:pos x="995" y="1092"/>
                    </a:cxn>
                    <a:cxn ang="0">
                      <a:pos x="1011" y="1111"/>
                    </a:cxn>
                    <a:cxn ang="0">
                      <a:pos x="1015" y="1130"/>
                    </a:cxn>
                    <a:cxn ang="0">
                      <a:pos x="1008" y="1150"/>
                    </a:cxn>
                    <a:cxn ang="0">
                      <a:pos x="987" y="1170"/>
                    </a:cxn>
                    <a:cxn ang="0">
                      <a:pos x="951" y="1191"/>
                    </a:cxn>
                    <a:cxn ang="0">
                      <a:pos x="558" y="1216"/>
                    </a:cxn>
                    <a:cxn ang="0">
                      <a:pos x="519" y="1216"/>
                    </a:cxn>
                    <a:cxn ang="0">
                      <a:pos x="473" y="1217"/>
                    </a:cxn>
                    <a:cxn ang="0">
                      <a:pos x="425" y="1218"/>
                    </a:cxn>
                    <a:cxn ang="0">
                      <a:pos x="375" y="1216"/>
                    </a:cxn>
                    <a:cxn ang="0">
                      <a:pos x="326" y="1210"/>
                    </a:cxn>
                    <a:cxn ang="0">
                      <a:pos x="283" y="1201"/>
                    </a:cxn>
                    <a:cxn ang="0">
                      <a:pos x="246" y="1186"/>
                    </a:cxn>
                    <a:cxn ang="0">
                      <a:pos x="217" y="1163"/>
                    </a:cxn>
                    <a:cxn ang="0">
                      <a:pos x="311" y="1127"/>
                    </a:cxn>
                    <a:cxn ang="0">
                      <a:pos x="323" y="1068"/>
                    </a:cxn>
                    <a:cxn ang="0">
                      <a:pos x="252" y="1029"/>
                    </a:cxn>
                    <a:cxn ang="0">
                      <a:pos x="228" y="1025"/>
                    </a:cxn>
                    <a:cxn ang="0">
                      <a:pos x="201" y="1021"/>
                    </a:cxn>
                    <a:cxn ang="0">
                      <a:pos x="174" y="1015"/>
                    </a:cxn>
                    <a:cxn ang="0">
                      <a:pos x="144" y="1007"/>
                    </a:cxn>
                    <a:cxn ang="0">
                      <a:pos x="113" y="997"/>
                    </a:cxn>
                    <a:cxn ang="0">
                      <a:pos x="79" y="984"/>
                    </a:cxn>
                    <a:cxn ang="0">
                      <a:pos x="43" y="969"/>
                    </a:cxn>
                    <a:cxn ang="0">
                      <a:pos x="8" y="857"/>
                    </a:cxn>
                    <a:cxn ang="0">
                      <a:pos x="1" y="667"/>
                    </a:cxn>
                    <a:cxn ang="0">
                      <a:pos x="1" y="488"/>
                    </a:cxn>
                    <a:cxn ang="0">
                      <a:pos x="12" y="311"/>
                    </a:cxn>
                    <a:cxn ang="0">
                      <a:pos x="41" y="124"/>
                    </a:cxn>
                    <a:cxn ang="0">
                      <a:pos x="84" y="114"/>
                    </a:cxn>
                    <a:cxn ang="0">
                      <a:pos x="126" y="105"/>
                    </a:cxn>
                    <a:cxn ang="0">
                      <a:pos x="170" y="95"/>
                    </a:cxn>
                    <a:cxn ang="0">
                      <a:pos x="213" y="87"/>
                    </a:cxn>
                    <a:cxn ang="0">
                      <a:pos x="256" y="79"/>
                    </a:cxn>
                    <a:cxn ang="0">
                      <a:pos x="300" y="71"/>
                    </a:cxn>
                    <a:cxn ang="0">
                      <a:pos x="343" y="63"/>
                    </a:cxn>
                    <a:cxn ang="0">
                      <a:pos x="386" y="56"/>
                    </a:cxn>
                    <a:cxn ang="0">
                      <a:pos x="430" y="49"/>
                    </a:cxn>
                    <a:cxn ang="0">
                      <a:pos x="473" y="41"/>
                    </a:cxn>
                    <a:cxn ang="0">
                      <a:pos x="517" y="35"/>
                    </a:cxn>
                    <a:cxn ang="0">
                      <a:pos x="560" y="27"/>
                    </a:cxn>
                    <a:cxn ang="0">
                      <a:pos x="603" y="21"/>
                    </a:cxn>
                    <a:cxn ang="0">
                      <a:pos x="647" y="14"/>
                    </a:cxn>
                    <a:cxn ang="0">
                      <a:pos x="690" y="7"/>
                    </a:cxn>
                    <a:cxn ang="0">
                      <a:pos x="733" y="0"/>
                    </a:cxn>
                  </a:cxnLst>
                  <a:rect l="0" t="0" r="r" b="b"/>
                  <a:pathLst>
                    <a:path w="1327" h="1233">
                      <a:moveTo>
                        <a:pt x="733" y="0"/>
                      </a:moveTo>
                      <a:lnTo>
                        <a:pt x="763" y="7"/>
                      </a:lnTo>
                      <a:lnTo>
                        <a:pt x="790" y="15"/>
                      </a:lnTo>
                      <a:lnTo>
                        <a:pt x="815" y="22"/>
                      </a:lnTo>
                      <a:lnTo>
                        <a:pt x="838" y="29"/>
                      </a:lnTo>
                      <a:lnTo>
                        <a:pt x="859" y="35"/>
                      </a:lnTo>
                      <a:lnTo>
                        <a:pt x="878" y="42"/>
                      </a:lnTo>
                      <a:lnTo>
                        <a:pt x="896" y="51"/>
                      </a:lnTo>
                      <a:lnTo>
                        <a:pt x="913" y="59"/>
                      </a:lnTo>
                      <a:lnTo>
                        <a:pt x="929" y="70"/>
                      </a:lnTo>
                      <a:lnTo>
                        <a:pt x="944" y="81"/>
                      </a:lnTo>
                      <a:lnTo>
                        <a:pt x="957" y="96"/>
                      </a:lnTo>
                      <a:lnTo>
                        <a:pt x="971" y="112"/>
                      </a:lnTo>
                      <a:lnTo>
                        <a:pt x="984" y="131"/>
                      </a:lnTo>
                      <a:lnTo>
                        <a:pt x="998" y="152"/>
                      </a:lnTo>
                      <a:lnTo>
                        <a:pt x="1010" y="177"/>
                      </a:lnTo>
                      <a:lnTo>
                        <a:pt x="1023" y="205"/>
                      </a:lnTo>
                      <a:lnTo>
                        <a:pt x="1311" y="375"/>
                      </a:lnTo>
                      <a:lnTo>
                        <a:pt x="1320" y="445"/>
                      </a:lnTo>
                      <a:lnTo>
                        <a:pt x="1325" y="518"/>
                      </a:lnTo>
                      <a:lnTo>
                        <a:pt x="1327" y="593"/>
                      </a:lnTo>
                      <a:lnTo>
                        <a:pt x="1326" y="668"/>
                      </a:lnTo>
                      <a:lnTo>
                        <a:pt x="1322" y="742"/>
                      </a:lnTo>
                      <a:lnTo>
                        <a:pt x="1317" y="812"/>
                      </a:lnTo>
                      <a:lnTo>
                        <a:pt x="1310" y="877"/>
                      </a:lnTo>
                      <a:lnTo>
                        <a:pt x="1303" y="937"/>
                      </a:lnTo>
                      <a:lnTo>
                        <a:pt x="1035" y="986"/>
                      </a:lnTo>
                      <a:lnTo>
                        <a:pt x="892" y="1044"/>
                      </a:lnTo>
                      <a:lnTo>
                        <a:pt x="914" y="1052"/>
                      </a:lnTo>
                      <a:lnTo>
                        <a:pt x="935" y="1059"/>
                      </a:lnTo>
                      <a:lnTo>
                        <a:pt x="953" y="1067"/>
                      </a:lnTo>
                      <a:lnTo>
                        <a:pt x="970" y="1075"/>
                      </a:lnTo>
                      <a:lnTo>
                        <a:pt x="984" y="1084"/>
                      </a:lnTo>
                      <a:lnTo>
                        <a:pt x="995" y="1092"/>
                      </a:lnTo>
                      <a:lnTo>
                        <a:pt x="1005" y="1101"/>
                      </a:lnTo>
                      <a:lnTo>
                        <a:pt x="1011" y="1111"/>
                      </a:lnTo>
                      <a:lnTo>
                        <a:pt x="1015" y="1121"/>
                      </a:lnTo>
                      <a:lnTo>
                        <a:pt x="1015" y="1130"/>
                      </a:lnTo>
                      <a:lnTo>
                        <a:pt x="1013" y="1141"/>
                      </a:lnTo>
                      <a:lnTo>
                        <a:pt x="1008" y="1150"/>
                      </a:lnTo>
                      <a:lnTo>
                        <a:pt x="1000" y="1161"/>
                      </a:lnTo>
                      <a:lnTo>
                        <a:pt x="987" y="1170"/>
                      </a:lnTo>
                      <a:lnTo>
                        <a:pt x="971" y="1181"/>
                      </a:lnTo>
                      <a:lnTo>
                        <a:pt x="951" y="1191"/>
                      </a:lnTo>
                      <a:lnTo>
                        <a:pt x="806" y="1233"/>
                      </a:lnTo>
                      <a:lnTo>
                        <a:pt x="558" y="1216"/>
                      </a:lnTo>
                      <a:lnTo>
                        <a:pt x="539" y="1216"/>
                      </a:lnTo>
                      <a:lnTo>
                        <a:pt x="519" y="1216"/>
                      </a:lnTo>
                      <a:lnTo>
                        <a:pt x="496" y="1217"/>
                      </a:lnTo>
                      <a:lnTo>
                        <a:pt x="473" y="1217"/>
                      </a:lnTo>
                      <a:lnTo>
                        <a:pt x="449" y="1218"/>
                      </a:lnTo>
                      <a:lnTo>
                        <a:pt x="425" y="1218"/>
                      </a:lnTo>
                      <a:lnTo>
                        <a:pt x="399" y="1217"/>
                      </a:lnTo>
                      <a:lnTo>
                        <a:pt x="375" y="1216"/>
                      </a:lnTo>
                      <a:lnTo>
                        <a:pt x="351" y="1214"/>
                      </a:lnTo>
                      <a:lnTo>
                        <a:pt x="326" y="1210"/>
                      </a:lnTo>
                      <a:lnTo>
                        <a:pt x="304" y="1207"/>
                      </a:lnTo>
                      <a:lnTo>
                        <a:pt x="283" y="1201"/>
                      </a:lnTo>
                      <a:lnTo>
                        <a:pt x="263" y="1195"/>
                      </a:lnTo>
                      <a:lnTo>
                        <a:pt x="246" y="1186"/>
                      </a:lnTo>
                      <a:lnTo>
                        <a:pt x="230" y="1175"/>
                      </a:lnTo>
                      <a:lnTo>
                        <a:pt x="217" y="1163"/>
                      </a:lnTo>
                      <a:lnTo>
                        <a:pt x="248" y="1146"/>
                      </a:lnTo>
                      <a:lnTo>
                        <a:pt x="311" y="1127"/>
                      </a:lnTo>
                      <a:lnTo>
                        <a:pt x="357" y="1093"/>
                      </a:lnTo>
                      <a:lnTo>
                        <a:pt x="323" y="1068"/>
                      </a:lnTo>
                      <a:lnTo>
                        <a:pt x="264" y="1030"/>
                      </a:lnTo>
                      <a:lnTo>
                        <a:pt x="252" y="1029"/>
                      </a:lnTo>
                      <a:lnTo>
                        <a:pt x="241" y="1026"/>
                      </a:lnTo>
                      <a:lnTo>
                        <a:pt x="228" y="1025"/>
                      </a:lnTo>
                      <a:lnTo>
                        <a:pt x="215" y="1023"/>
                      </a:lnTo>
                      <a:lnTo>
                        <a:pt x="201" y="1021"/>
                      </a:lnTo>
                      <a:lnTo>
                        <a:pt x="188" y="1018"/>
                      </a:lnTo>
                      <a:lnTo>
                        <a:pt x="174" y="1015"/>
                      </a:lnTo>
                      <a:lnTo>
                        <a:pt x="159" y="1012"/>
                      </a:lnTo>
                      <a:lnTo>
                        <a:pt x="144" y="1007"/>
                      </a:lnTo>
                      <a:lnTo>
                        <a:pt x="129" y="1002"/>
                      </a:lnTo>
                      <a:lnTo>
                        <a:pt x="113" y="997"/>
                      </a:lnTo>
                      <a:lnTo>
                        <a:pt x="96" y="992"/>
                      </a:lnTo>
                      <a:lnTo>
                        <a:pt x="79" y="984"/>
                      </a:lnTo>
                      <a:lnTo>
                        <a:pt x="61" y="977"/>
                      </a:lnTo>
                      <a:lnTo>
                        <a:pt x="43" y="969"/>
                      </a:lnTo>
                      <a:lnTo>
                        <a:pt x="24" y="960"/>
                      </a:lnTo>
                      <a:lnTo>
                        <a:pt x="8" y="857"/>
                      </a:lnTo>
                      <a:lnTo>
                        <a:pt x="4" y="760"/>
                      </a:lnTo>
                      <a:lnTo>
                        <a:pt x="1" y="667"/>
                      </a:lnTo>
                      <a:lnTo>
                        <a:pt x="0" y="577"/>
                      </a:lnTo>
                      <a:lnTo>
                        <a:pt x="1" y="488"/>
                      </a:lnTo>
                      <a:lnTo>
                        <a:pt x="4" y="401"/>
                      </a:lnTo>
                      <a:lnTo>
                        <a:pt x="12" y="311"/>
                      </a:lnTo>
                      <a:lnTo>
                        <a:pt x="24" y="219"/>
                      </a:lnTo>
                      <a:lnTo>
                        <a:pt x="41" y="124"/>
                      </a:lnTo>
                      <a:lnTo>
                        <a:pt x="62" y="118"/>
                      </a:lnTo>
                      <a:lnTo>
                        <a:pt x="84" y="114"/>
                      </a:lnTo>
                      <a:lnTo>
                        <a:pt x="105" y="109"/>
                      </a:lnTo>
                      <a:lnTo>
                        <a:pt x="126" y="105"/>
                      </a:lnTo>
                      <a:lnTo>
                        <a:pt x="149" y="100"/>
                      </a:lnTo>
                      <a:lnTo>
                        <a:pt x="170" y="95"/>
                      </a:lnTo>
                      <a:lnTo>
                        <a:pt x="192" y="91"/>
                      </a:lnTo>
                      <a:lnTo>
                        <a:pt x="213" y="87"/>
                      </a:lnTo>
                      <a:lnTo>
                        <a:pt x="235" y="82"/>
                      </a:lnTo>
                      <a:lnTo>
                        <a:pt x="256" y="79"/>
                      </a:lnTo>
                      <a:lnTo>
                        <a:pt x="278" y="75"/>
                      </a:lnTo>
                      <a:lnTo>
                        <a:pt x="300" y="71"/>
                      </a:lnTo>
                      <a:lnTo>
                        <a:pt x="321" y="67"/>
                      </a:lnTo>
                      <a:lnTo>
                        <a:pt x="343" y="63"/>
                      </a:lnTo>
                      <a:lnTo>
                        <a:pt x="364" y="59"/>
                      </a:lnTo>
                      <a:lnTo>
                        <a:pt x="386" y="56"/>
                      </a:lnTo>
                      <a:lnTo>
                        <a:pt x="408" y="52"/>
                      </a:lnTo>
                      <a:lnTo>
                        <a:pt x="430" y="49"/>
                      </a:lnTo>
                      <a:lnTo>
                        <a:pt x="451" y="45"/>
                      </a:lnTo>
                      <a:lnTo>
                        <a:pt x="473" y="41"/>
                      </a:lnTo>
                      <a:lnTo>
                        <a:pt x="494" y="38"/>
                      </a:lnTo>
                      <a:lnTo>
                        <a:pt x="517" y="35"/>
                      </a:lnTo>
                      <a:lnTo>
                        <a:pt x="538" y="32"/>
                      </a:lnTo>
                      <a:lnTo>
                        <a:pt x="560" y="27"/>
                      </a:lnTo>
                      <a:lnTo>
                        <a:pt x="581" y="24"/>
                      </a:lnTo>
                      <a:lnTo>
                        <a:pt x="603" y="21"/>
                      </a:lnTo>
                      <a:lnTo>
                        <a:pt x="624" y="18"/>
                      </a:lnTo>
                      <a:lnTo>
                        <a:pt x="647" y="14"/>
                      </a:lnTo>
                      <a:lnTo>
                        <a:pt x="668" y="11"/>
                      </a:lnTo>
                      <a:lnTo>
                        <a:pt x="690" y="7"/>
                      </a:lnTo>
                      <a:lnTo>
                        <a:pt x="711" y="3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rgbClr val="473A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" name="Freeform 65"/>
                <p:cNvSpPr>
                  <a:spLocks/>
                </p:cNvSpPr>
                <p:nvPr/>
              </p:nvSpPr>
              <p:spPr bwMode="auto">
                <a:xfrm>
                  <a:off x="1671" y="968"/>
                  <a:ext cx="4" cy="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70"/>
                    </a:cxn>
                    <a:cxn ang="0">
                      <a:pos x="0" y="793"/>
                    </a:cxn>
                    <a:cxn ang="0">
                      <a:pos x="3" y="940"/>
                    </a:cxn>
                    <a:cxn ang="0">
                      <a:pos x="14" y="939"/>
                    </a:cxn>
                    <a:cxn ang="0">
                      <a:pos x="10" y="728"/>
                    </a:cxn>
                    <a:cxn ang="0">
                      <a:pos x="10" y="522"/>
                    </a:cxn>
                    <a:cxn ang="0">
                      <a:pos x="12" y="292"/>
                    </a:cxn>
                    <a:cxn ang="0">
                      <a:pos x="14" y="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4" h="940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70"/>
                      </a:lnTo>
                      <a:lnTo>
                        <a:pt x="0" y="793"/>
                      </a:lnTo>
                      <a:lnTo>
                        <a:pt x="3" y="940"/>
                      </a:lnTo>
                      <a:lnTo>
                        <a:pt x="14" y="939"/>
                      </a:lnTo>
                      <a:lnTo>
                        <a:pt x="10" y="728"/>
                      </a:lnTo>
                      <a:lnTo>
                        <a:pt x="10" y="522"/>
                      </a:lnTo>
                      <a:lnTo>
                        <a:pt x="12" y="292"/>
                      </a:lnTo>
                      <a:lnTo>
                        <a:pt x="14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" name="Freeform 66"/>
                <p:cNvSpPr>
                  <a:spLocks/>
                </p:cNvSpPr>
                <p:nvPr/>
              </p:nvSpPr>
              <p:spPr bwMode="auto">
                <a:xfrm>
                  <a:off x="1669" y="967"/>
                  <a:ext cx="5" cy="31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70"/>
                    </a:cxn>
                    <a:cxn ang="0">
                      <a:pos x="0" y="793"/>
                    </a:cxn>
                    <a:cxn ang="0">
                      <a:pos x="3" y="940"/>
                    </a:cxn>
                    <a:cxn ang="0">
                      <a:pos x="6" y="939"/>
                    </a:cxn>
                    <a:cxn ang="0">
                      <a:pos x="9" y="939"/>
                    </a:cxn>
                    <a:cxn ang="0">
                      <a:pos x="12" y="939"/>
                    </a:cxn>
                    <a:cxn ang="0">
                      <a:pos x="15" y="939"/>
                    </a:cxn>
                    <a:cxn ang="0">
                      <a:pos x="11" y="727"/>
                    </a:cxn>
                    <a:cxn ang="0">
                      <a:pos x="11" y="523"/>
                    </a:cxn>
                    <a:cxn ang="0">
                      <a:pos x="12" y="293"/>
                    </a:cxn>
                    <a:cxn ang="0">
                      <a:pos x="15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940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70"/>
                      </a:lnTo>
                      <a:lnTo>
                        <a:pt x="0" y="793"/>
                      </a:lnTo>
                      <a:lnTo>
                        <a:pt x="3" y="940"/>
                      </a:lnTo>
                      <a:lnTo>
                        <a:pt x="6" y="939"/>
                      </a:lnTo>
                      <a:lnTo>
                        <a:pt x="9" y="939"/>
                      </a:lnTo>
                      <a:lnTo>
                        <a:pt x="12" y="939"/>
                      </a:lnTo>
                      <a:lnTo>
                        <a:pt x="15" y="939"/>
                      </a:lnTo>
                      <a:lnTo>
                        <a:pt x="11" y="727"/>
                      </a:lnTo>
                      <a:lnTo>
                        <a:pt x="11" y="523"/>
                      </a:lnTo>
                      <a:lnTo>
                        <a:pt x="12" y="29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1" name="Freeform 67"/>
                <p:cNvSpPr>
                  <a:spLocks/>
                </p:cNvSpPr>
                <p:nvPr/>
              </p:nvSpPr>
              <p:spPr bwMode="auto">
                <a:xfrm>
                  <a:off x="1667" y="967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3"/>
                    </a:cxn>
                    <a:cxn ang="0">
                      <a:pos x="3" y="940"/>
                    </a:cxn>
                    <a:cxn ang="0">
                      <a:pos x="6" y="939"/>
                    </a:cxn>
                    <a:cxn ang="0">
                      <a:pos x="9" y="939"/>
                    </a:cxn>
                    <a:cxn ang="0">
                      <a:pos x="13" y="939"/>
                    </a:cxn>
                    <a:cxn ang="0">
                      <a:pos x="16" y="938"/>
                    </a:cxn>
                    <a:cxn ang="0">
                      <a:pos x="12" y="726"/>
                    </a:cxn>
                    <a:cxn ang="0">
                      <a:pos x="12" y="522"/>
                    </a:cxn>
                    <a:cxn ang="0">
                      <a:pos x="13" y="293"/>
                    </a:cxn>
                    <a:cxn ang="0">
                      <a:pos x="16" y="3"/>
                    </a:cxn>
                    <a:cxn ang="0">
                      <a:pos x="14" y="2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6" h="940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3"/>
                      </a:lnTo>
                      <a:lnTo>
                        <a:pt x="3" y="940"/>
                      </a:lnTo>
                      <a:lnTo>
                        <a:pt x="6" y="939"/>
                      </a:lnTo>
                      <a:lnTo>
                        <a:pt x="9" y="939"/>
                      </a:lnTo>
                      <a:lnTo>
                        <a:pt x="13" y="939"/>
                      </a:lnTo>
                      <a:lnTo>
                        <a:pt x="16" y="938"/>
                      </a:lnTo>
                      <a:lnTo>
                        <a:pt x="12" y="726"/>
                      </a:lnTo>
                      <a:lnTo>
                        <a:pt x="12" y="522"/>
                      </a:lnTo>
                      <a:lnTo>
                        <a:pt x="13" y="293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23F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Freeform 68"/>
                <p:cNvSpPr>
                  <a:spLocks/>
                </p:cNvSpPr>
                <p:nvPr/>
              </p:nvSpPr>
              <p:spPr bwMode="auto">
                <a:xfrm>
                  <a:off x="1665" y="967"/>
                  <a:ext cx="6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2"/>
                    </a:cxn>
                    <a:cxn ang="0">
                      <a:pos x="3" y="939"/>
                    </a:cxn>
                    <a:cxn ang="0">
                      <a:pos x="6" y="939"/>
                    </a:cxn>
                    <a:cxn ang="0">
                      <a:pos x="9" y="938"/>
                    </a:cxn>
                    <a:cxn ang="0">
                      <a:pos x="12" y="938"/>
                    </a:cxn>
                    <a:cxn ang="0">
                      <a:pos x="17" y="938"/>
                    </a:cxn>
                    <a:cxn ang="0">
                      <a:pos x="11" y="726"/>
                    </a:cxn>
                    <a:cxn ang="0">
                      <a:pos x="11" y="522"/>
                    </a:cxn>
                    <a:cxn ang="0">
                      <a:pos x="13" y="293"/>
                    </a:cxn>
                    <a:cxn ang="0">
                      <a:pos x="17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7" h="939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2"/>
                      </a:lnTo>
                      <a:lnTo>
                        <a:pt x="3" y="939"/>
                      </a:lnTo>
                      <a:lnTo>
                        <a:pt x="6" y="939"/>
                      </a:lnTo>
                      <a:lnTo>
                        <a:pt x="9" y="938"/>
                      </a:lnTo>
                      <a:lnTo>
                        <a:pt x="12" y="938"/>
                      </a:lnTo>
                      <a:lnTo>
                        <a:pt x="17" y="938"/>
                      </a:lnTo>
                      <a:lnTo>
                        <a:pt x="11" y="726"/>
                      </a:lnTo>
                      <a:lnTo>
                        <a:pt x="11" y="522"/>
                      </a:lnTo>
                      <a:lnTo>
                        <a:pt x="13" y="293"/>
                      </a:lnTo>
                      <a:lnTo>
                        <a:pt x="17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D3F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3" name="Freeform 69"/>
                <p:cNvSpPr>
                  <a:spLocks/>
                </p:cNvSpPr>
                <p:nvPr/>
              </p:nvSpPr>
              <p:spPr bwMode="auto">
                <a:xfrm>
                  <a:off x="1663" y="966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2"/>
                    </a:cxn>
                    <a:cxn ang="0">
                      <a:pos x="3" y="939"/>
                    </a:cxn>
                    <a:cxn ang="0">
                      <a:pos x="7" y="939"/>
                    </a:cxn>
                    <a:cxn ang="0">
                      <a:pos x="10" y="938"/>
                    </a:cxn>
                    <a:cxn ang="0">
                      <a:pos x="13" y="938"/>
                    </a:cxn>
                    <a:cxn ang="0">
                      <a:pos x="16" y="938"/>
                    </a:cxn>
                    <a:cxn ang="0">
                      <a:pos x="12" y="726"/>
                    </a:cxn>
                    <a:cxn ang="0">
                      <a:pos x="11" y="522"/>
                    </a:cxn>
                    <a:cxn ang="0">
                      <a:pos x="13" y="293"/>
                    </a:cxn>
                    <a:cxn ang="0">
                      <a:pos x="15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6" h="939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2"/>
                      </a:lnTo>
                      <a:lnTo>
                        <a:pt x="3" y="939"/>
                      </a:lnTo>
                      <a:lnTo>
                        <a:pt x="7" y="939"/>
                      </a:lnTo>
                      <a:lnTo>
                        <a:pt x="10" y="938"/>
                      </a:lnTo>
                      <a:lnTo>
                        <a:pt x="13" y="938"/>
                      </a:lnTo>
                      <a:lnTo>
                        <a:pt x="16" y="938"/>
                      </a:lnTo>
                      <a:lnTo>
                        <a:pt x="12" y="726"/>
                      </a:lnTo>
                      <a:lnTo>
                        <a:pt x="11" y="522"/>
                      </a:lnTo>
                      <a:lnTo>
                        <a:pt x="13" y="29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8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auto">
                <a:xfrm>
                  <a:off x="1661" y="966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2"/>
                    </a:cxn>
                    <a:cxn ang="0">
                      <a:pos x="3" y="939"/>
                    </a:cxn>
                    <a:cxn ang="0">
                      <a:pos x="6" y="938"/>
                    </a:cxn>
                    <a:cxn ang="0">
                      <a:pos x="10" y="938"/>
                    </a:cxn>
                    <a:cxn ang="0">
                      <a:pos x="13" y="938"/>
                    </a:cxn>
                    <a:cxn ang="0">
                      <a:pos x="15" y="937"/>
                    </a:cxn>
                    <a:cxn ang="0">
                      <a:pos x="11" y="725"/>
                    </a:cxn>
                    <a:cxn ang="0">
                      <a:pos x="11" y="522"/>
                    </a:cxn>
                    <a:cxn ang="0">
                      <a:pos x="13" y="293"/>
                    </a:cxn>
                    <a:cxn ang="0">
                      <a:pos x="15" y="3"/>
                    </a:cxn>
                    <a:cxn ang="0">
                      <a:pos x="13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939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2"/>
                      </a:lnTo>
                      <a:lnTo>
                        <a:pt x="3" y="939"/>
                      </a:lnTo>
                      <a:lnTo>
                        <a:pt x="6" y="938"/>
                      </a:lnTo>
                      <a:lnTo>
                        <a:pt x="10" y="938"/>
                      </a:lnTo>
                      <a:lnTo>
                        <a:pt x="13" y="938"/>
                      </a:lnTo>
                      <a:lnTo>
                        <a:pt x="15" y="937"/>
                      </a:lnTo>
                      <a:lnTo>
                        <a:pt x="11" y="725"/>
                      </a:lnTo>
                      <a:lnTo>
                        <a:pt x="11" y="522"/>
                      </a:lnTo>
                      <a:lnTo>
                        <a:pt x="13" y="29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auto">
                <a:xfrm>
                  <a:off x="1660" y="966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2"/>
                    </a:cxn>
                    <a:cxn ang="0">
                      <a:pos x="3" y="938"/>
                    </a:cxn>
                    <a:cxn ang="0">
                      <a:pos x="6" y="938"/>
                    </a:cxn>
                    <a:cxn ang="0">
                      <a:pos x="9" y="938"/>
                    </a:cxn>
                    <a:cxn ang="0">
                      <a:pos x="11" y="938"/>
                    </a:cxn>
                    <a:cxn ang="0">
                      <a:pos x="15" y="937"/>
                    </a:cxn>
                    <a:cxn ang="0">
                      <a:pos x="10" y="725"/>
                    </a:cxn>
                    <a:cxn ang="0">
                      <a:pos x="10" y="522"/>
                    </a:cxn>
                    <a:cxn ang="0">
                      <a:pos x="11" y="293"/>
                    </a:cxn>
                    <a:cxn ang="0">
                      <a:pos x="15" y="3"/>
                    </a:cxn>
                    <a:cxn ang="0">
                      <a:pos x="12" y="2"/>
                    </a:cxn>
                    <a:cxn ang="0">
                      <a:pos x="10" y="1"/>
                    </a:cxn>
                    <a:cxn ang="0">
                      <a:pos x="7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5" h="938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2"/>
                      </a:lnTo>
                      <a:lnTo>
                        <a:pt x="3" y="938"/>
                      </a:lnTo>
                      <a:lnTo>
                        <a:pt x="6" y="938"/>
                      </a:lnTo>
                      <a:lnTo>
                        <a:pt x="9" y="938"/>
                      </a:lnTo>
                      <a:lnTo>
                        <a:pt x="11" y="938"/>
                      </a:lnTo>
                      <a:lnTo>
                        <a:pt x="15" y="937"/>
                      </a:lnTo>
                      <a:lnTo>
                        <a:pt x="10" y="725"/>
                      </a:lnTo>
                      <a:lnTo>
                        <a:pt x="10" y="522"/>
                      </a:lnTo>
                      <a:lnTo>
                        <a:pt x="11" y="293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E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auto">
                <a:xfrm>
                  <a:off x="1657" y="965"/>
                  <a:ext cx="6" cy="313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146"/>
                    </a:cxn>
                    <a:cxn ang="0">
                      <a:pos x="0" y="468"/>
                    </a:cxn>
                    <a:cxn ang="0">
                      <a:pos x="0" y="792"/>
                    </a:cxn>
                    <a:cxn ang="0">
                      <a:pos x="4" y="938"/>
                    </a:cxn>
                    <a:cxn ang="0">
                      <a:pos x="7" y="938"/>
                    </a:cxn>
                    <a:cxn ang="0">
                      <a:pos x="10" y="936"/>
                    </a:cxn>
                    <a:cxn ang="0">
                      <a:pos x="13" y="936"/>
                    </a:cxn>
                    <a:cxn ang="0">
                      <a:pos x="16" y="936"/>
                    </a:cxn>
                    <a:cxn ang="0">
                      <a:pos x="12" y="725"/>
                    </a:cxn>
                    <a:cxn ang="0">
                      <a:pos x="12" y="522"/>
                    </a:cxn>
                    <a:cxn ang="0">
                      <a:pos x="13" y="293"/>
                    </a:cxn>
                    <a:cxn ang="0">
                      <a:pos x="16" y="3"/>
                    </a:cxn>
                    <a:cxn ang="0">
                      <a:pos x="14" y="2"/>
                    </a:cxn>
                    <a:cxn ang="0">
                      <a:pos x="12" y="1"/>
                    </a:cxn>
                    <a:cxn ang="0">
                      <a:pos x="9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6" h="938">
                      <a:moveTo>
                        <a:pt x="7" y="0"/>
                      </a:moveTo>
                      <a:lnTo>
                        <a:pt x="3" y="146"/>
                      </a:lnTo>
                      <a:lnTo>
                        <a:pt x="0" y="468"/>
                      </a:lnTo>
                      <a:lnTo>
                        <a:pt x="0" y="792"/>
                      </a:lnTo>
                      <a:lnTo>
                        <a:pt x="4" y="938"/>
                      </a:lnTo>
                      <a:lnTo>
                        <a:pt x="7" y="938"/>
                      </a:lnTo>
                      <a:lnTo>
                        <a:pt x="10" y="936"/>
                      </a:lnTo>
                      <a:lnTo>
                        <a:pt x="13" y="936"/>
                      </a:lnTo>
                      <a:lnTo>
                        <a:pt x="16" y="936"/>
                      </a:lnTo>
                      <a:lnTo>
                        <a:pt x="12" y="725"/>
                      </a:lnTo>
                      <a:lnTo>
                        <a:pt x="12" y="522"/>
                      </a:lnTo>
                      <a:lnTo>
                        <a:pt x="13" y="293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B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auto">
                <a:xfrm>
                  <a:off x="1656" y="965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1"/>
                    </a:cxn>
                    <a:cxn ang="0">
                      <a:pos x="3" y="937"/>
                    </a:cxn>
                    <a:cxn ang="0">
                      <a:pos x="6" y="936"/>
                    </a:cxn>
                    <a:cxn ang="0">
                      <a:pos x="10" y="936"/>
                    </a:cxn>
                    <a:cxn ang="0">
                      <a:pos x="13" y="936"/>
                    </a:cxn>
                    <a:cxn ang="0">
                      <a:pos x="16" y="936"/>
                    </a:cxn>
                    <a:cxn ang="0">
                      <a:pos x="12" y="725"/>
                    </a:cxn>
                    <a:cxn ang="0">
                      <a:pos x="12" y="522"/>
                    </a:cxn>
                    <a:cxn ang="0">
                      <a:pos x="13" y="293"/>
                    </a:cxn>
                    <a:cxn ang="0">
                      <a:pos x="16" y="4"/>
                    </a:cxn>
                    <a:cxn ang="0">
                      <a:pos x="14" y="3"/>
                    </a:cxn>
                    <a:cxn ang="0">
                      <a:pos x="12" y="2"/>
                    </a:cxn>
                    <a:cxn ang="0">
                      <a:pos x="9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6" h="937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1"/>
                      </a:lnTo>
                      <a:lnTo>
                        <a:pt x="3" y="937"/>
                      </a:lnTo>
                      <a:lnTo>
                        <a:pt x="6" y="936"/>
                      </a:lnTo>
                      <a:lnTo>
                        <a:pt x="10" y="936"/>
                      </a:lnTo>
                      <a:lnTo>
                        <a:pt x="13" y="936"/>
                      </a:lnTo>
                      <a:lnTo>
                        <a:pt x="16" y="936"/>
                      </a:lnTo>
                      <a:lnTo>
                        <a:pt x="12" y="725"/>
                      </a:lnTo>
                      <a:lnTo>
                        <a:pt x="12" y="522"/>
                      </a:lnTo>
                      <a:lnTo>
                        <a:pt x="13" y="293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3D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auto">
                <a:xfrm>
                  <a:off x="1654" y="965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0"/>
                    </a:cxn>
                    <a:cxn ang="0">
                      <a:pos x="4" y="936"/>
                    </a:cxn>
                    <a:cxn ang="0">
                      <a:pos x="6" y="936"/>
                    </a:cxn>
                    <a:cxn ang="0">
                      <a:pos x="9" y="936"/>
                    </a:cxn>
                    <a:cxn ang="0">
                      <a:pos x="13" y="936"/>
                    </a:cxn>
                    <a:cxn ang="0">
                      <a:pos x="16" y="935"/>
                    </a:cxn>
                    <a:cxn ang="0">
                      <a:pos x="11" y="725"/>
                    </a:cxn>
                    <a:cxn ang="0">
                      <a:pos x="10" y="522"/>
                    </a:cxn>
                    <a:cxn ang="0">
                      <a:pos x="13" y="293"/>
                    </a:cxn>
                    <a:cxn ang="0">
                      <a:pos x="15" y="4"/>
                    </a:cxn>
                    <a:cxn ang="0">
                      <a:pos x="13" y="3"/>
                    </a:cxn>
                    <a:cxn ang="0">
                      <a:pos x="10" y="2"/>
                    </a:cxn>
                    <a:cxn ang="0">
                      <a:pos x="7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6" h="936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0"/>
                      </a:lnTo>
                      <a:lnTo>
                        <a:pt x="4" y="936"/>
                      </a:lnTo>
                      <a:lnTo>
                        <a:pt x="6" y="936"/>
                      </a:lnTo>
                      <a:lnTo>
                        <a:pt x="9" y="936"/>
                      </a:lnTo>
                      <a:lnTo>
                        <a:pt x="13" y="936"/>
                      </a:lnTo>
                      <a:lnTo>
                        <a:pt x="16" y="935"/>
                      </a:lnTo>
                      <a:lnTo>
                        <a:pt x="11" y="725"/>
                      </a:lnTo>
                      <a:lnTo>
                        <a:pt x="10" y="522"/>
                      </a:lnTo>
                      <a:lnTo>
                        <a:pt x="13" y="293"/>
                      </a:lnTo>
                      <a:lnTo>
                        <a:pt x="15" y="4"/>
                      </a:lnTo>
                      <a:lnTo>
                        <a:pt x="13" y="3"/>
                      </a:lnTo>
                      <a:lnTo>
                        <a:pt x="10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13D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auto">
                <a:xfrm>
                  <a:off x="1652" y="964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0"/>
                    </a:cxn>
                    <a:cxn ang="0">
                      <a:pos x="3" y="936"/>
                    </a:cxn>
                    <a:cxn ang="0">
                      <a:pos x="6" y="936"/>
                    </a:cxn>
                    <a:cxn ang="0">
                      <a:pos x="9" y="935"/>
                    </a:cxn>
                    <a:cxn ang="0">
                      <a:pos x="12" y="935"/>
                    </a:cxn>
                    <a:cxn ang="0">
                      <a:pos x="14" y="935"/>
                    </a:cxn>
                    <a:cxn ang="0">
                      <a:pos x="10" y="725"/>
                    </a:cxn>
                    <a:cxn ang="0">
                      <a:pos x="10" y="522"/>
                    </a:cxn>
                    <a:cxn ang="0">
                      <a:pos x="11" y="293"/>
                    </a:cxn>
                    <a:cxn ang="0">
                      <a:pos x="14" y="4"/>
                    </a:cxn>
                    <a:cxn ang="0">
                      <a:pos x="12" y="3"/>
                    </a:cxn>
                    <a:cxn ang="0">
                      <a:pos x="10" y="2"/>
                    </a:cxn>
                    <a:cxn ang="0">
                      <a:pos x="8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4" h="936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0"/>
                      </a:lnTo>
                      <a:lnTo>
                        <a:pt x="3" y="936"/>
                      </a:lnTo>
                      <a:lnTo>
                        <a:pt x="6" y="936"/>
                      </a:lnTo>
                      <a:lnTo>
                        <a:pt x="9" y="935"/>
                      </a:lnTo>
                      <a:lnTo>
                        <a:pt x="12" y="935"/>
                      </a:lnTo>
                      <a:lnTo>
                        <a:pt x="14" y="935"/>
                      </a:lnTo>
                      <a:lnTo>
                        <a:pt x="10" y="725"/>
                      </a:lnTo>
                      <a:lnTo>
                        <a:pt x="10" y="522"/>
                      </a:lnTo>
                      <a:lnTo>
                        <a:pt x="11" y="293"/>
                      </a:lnTo>
                      <a:lnTo>
                        <a:pt x="14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C3A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auto">
                <a:xfrm>
                  <a:off x="1650" y="964"/>
                  <a:ext cx="5" cy="3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6"/>
                    </a:cxn>
                    <a:cxn ang="0">
                      <a:pos x="0" y="468"/>
                    </a:cxn>
                    <a:cxn ang="0">
                      <a:pos x="0" y="790"/>
                    </a:cxn>
                    <a:cxn ang="0">
                      <a:pos x="3" y="936"/>
                    </a:cxn>
                    <a:cxn ang="0">
                      <a:pos x="15" y="935"/>
                    </a:cxn>
                    <a:cxn ang="0">
                      <a:pos x="11" y="725"/>
                    </a:cxn>
                    <a:cxn ang="0">
                      <a:pos x="11" y="522"/>
                    </a:cxn>
                    <a:cxn ang="0">
                      <a:pos x="12" y="292"/>
                    </a:cxn>
                    <a:cxn ang="0">
                      <a:pos x="15" y="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936">
                      <a:moveTo>
                        <a:pt x="6" y="0"/>
                      </a:moveTo>
                      <a:lnTo>
                        <a:pt x="2" y="146"/>
                      </a:lnTo>
                      <a:lnTo>
                        <a:pt x="0" y="468"/>
                      </a:lnTo>
                      <a:lnTo>
                        <a:pt x="0" y="790"/>
                      </a:lnTo>
                      <a:lnTo>
                        <a:pt x="3" y="936"/>
                      </a:lnTo>
                      <a:lnTo>
                        <a:pt x="15" y="935"/>
                      </a:lnTo>
                      <a:lnTo>
                        <a:pt x="11" y="725"/>
                      </a:lnTo>
                      <a:lnTo>
                        <a:pt x="11" y="522"/>
                      </a:lnTo>
                      <a:lnTo>
                        <a:pt x="12" y="292"/>
                      </a:lnTo>
                      <a:lnTo>
                        <a:pt x="15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73A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auto">
                <a:xfrm>
                  <a:off x="1674" y="968"/>
                  <a:ext cx="5" cy="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46"/>
                    </a:cxn>
                    <a:cxn ang="0">
                      <a:pos x="0" y="469"/>
                    </a:cxn>
                    <a:cxn ang="0">
                      <a:pos x="0" y="791"/>
                    </a:cxn>
                    <a:cxn ang="0">
                      <a:pos x="3" y="937"/>
                    </a:cxn>
                    <a:cxn ang="0">
                      <a:pos x="15" y="936"/>
                    </a:cxn>
                    <a:cxn ang="0">
                      <a:pos x="11" y="726"/>
                    </a:cxn>
                    <a:cxn ang="0">
                      <a:pos x="11" y="523"/>
                    </a:cxn>
                    <a:cxn ang="0">
                      <a:pos x="13" y="293"/>
                    </a:cxn>
                    <a:cxn ang="0">
                      <a:pos x="15" y="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5" h="937">
                      <a:moveTo>
                        <a:pt x="5" y="0"/>
                      </a:moveTo>
                      <a:lnTo>
                        <a:pt x="2" y="146"/>
                      </a:lnTo>
                      <a:lnTo>
                        <a:pt x="0" y="469"/>
                      </a:lnTo>
                      <a:lnTo>
                        <a:pt x="0" y="791"/>
                      </a:lnTo>
                      <a:lnTo>
                        <a:pt x="3" y="937"/>
                      </a:lnTo>
                      <a:lnTo>
                        <a:pt x="15" y="936"/>
                      </a:lnTo>
                      <a:lnTo>
                        <a:pt x="11" y="726"/>
                      </a:lnTo>
                      <a:lnTo>
                        <a:pt x="11" y="523"/>
                      </a:lnTo>
                      <a:lnTo>
                        <a:pt x="13" y="293"/>
                      </a:lnTo>
                      <a:lnTo>
                        <a:pt x="15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auto">
                <a:xfrm>
                  <a:off x="1313" y="1022"/>
                  <a:ext cx="71" cy="313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213" y="0"/>
                    </a:cxn>
                    <a:cxn ang="0">
                      <a:pos x="214" y="922"/>
                    </a:cxn>
                    <a:cxn ang="0">
                      <a:pos x="214" y="939"/>
                    </a:cxn>
                    <a:cxn ang="0">
                      <a:pos x="41" y="938"/>
                    </a:cxn>
                    <a:cxn ang="0">
                      <a:pos x="39" y="903"/>
                    </a:cxn>
                    <a:cxn ang="0">
                      <a:pos x="1" y="897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14" h="939">
                      <a:moveTo>
                        <a:pt x="0" y="22"/>
                      </a:moveTo>
                      <a:lnTo>
                        <a:pt x="213" y="0"/>
                      </a:lnTo>
                      <a:lnTo>
                        <a:pt x="214" y="922"/>
                      </a:lnTo>
                      <a:lnTo>
                        <a:pt x="214" y="939"/>
                      </a:lnTo>
                      <a:lnTo>
                        <a:pt x="41" y="938"/>
                      </a:lnTo>
                      <a:lnTo>
                        <a:pt x="39" y="903"/>
                      </a:lnTo>
                      <a:lnTo>
                        <a:pt x="1" y="897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auto">
                <a:xfrm>
                  <a:off x="1313" y="1022"/>
                  <a:ext cx="71" cy="29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3" y="21"/>
                    </a:cxn>
                    <a:cxn ang="0">
                      <a:pos x="26" y="19"/>
                    </a:cxn>
                    <a:cxn ang="0">
                      <a:pos x="40" y="18"/>
                    </a:cxn>
                    <a:cxn ang="0">
                      <a:pos x="52" y="17"/>
                    </a:cxn>
                    <a:cxn ang="0">
                      <a:pos x="66" y="15"/>
                    </a:cxn>
                    <a:cxn ang="0">
                      <a:pos x="80" y="14"/>
                    </a:cxn>
                    <a:cxn ang="0">
                      <a:pos x="93" y="13"/>
                    </a:cxn>
                    <a:cxn ang="0">
                      <a:pos x="106" y="11"/>
                    </a:cxn>
                    <a:cxn ang="0">
                      <a:pos x="120" y="10"/>
                    </a:cxn>
                    <a:cxn ang="0">
                      <a:pos x="133" y="9"/>
                    </a:cxn>
                    <a:cxn ang="0">
                      <a:pos x="146" y="8"/>
                    </a:cxn>
                    <a:cxn ang="0">
                      <a:pos x="160" y="5"/>
                    </a:cxn>
                    <a:cxn ang="0">
                      <a:pos x="173" y="4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214"/>
                    </a:cxn>
                    <a:cxn ang="0">
                      <a:pos x="214" y="427"/>
                    </a:cxn>
                    <a:cxn ang="0">
                      <a:pos x="214" y="642"/>
                    </a:cxn>
                    <a:cxn ang="0">
                      <a:pos x="214" y="855"/>
                    </a:cxn>
                    <a:cxn ang="0">
                      <a:pos x="214" y="860"/>
                    </a:cxn>
                    <a:cxn ang="0">
                      <a:pos x="214" y="863"/>
                    </a:cxn>
                    <a:cxn ang="0">
                      <a:pos x="214" y="867"/>
                    </a:cxn>
                    <a:cxn ang="0">
                      <a:pos x="214" y="871"/>
                    </a:cxn>
                    <a:cxn ang="0">
                      <a:pos x="204" y="871"/>
                    </a:cxn>
                    <a:cxn ang="0">
                      <a:pos x="193" y="871"/>
                    </a:cxn>
                    <a:cxn ang="0">
                      <a:pos x="182" y="871"/>
                    </a:cxn>
                    <a:cxn ang="0">
                      <a:pos x="171" y="871"/>
                    </a:cxn>
                    <a:cxn ang="0">
                      <a:pos x="160" y="871"/>
                    </a:cxn>
                    <a:cxn ang="0">
                      <a:pos x="150" y="871"/>
                    </a:cxn>
                    <a:cxn ang="0">
                      <a:pos x="139" y="871"/>
                    </a:cxn>
                    <a:cxn ang="0">
                      <a:pos x="127" y="870"/>
                    </a:cxn>
                    <a:cxn ang="0">
                      <a:pos x="117" y="870"/>
                    </a:cxn>
                    <a:cxn ang="0">
                      <a:pos x="106" y="870"/>
                    </a:cxn>
                    <a:cxn ang="0">
                      <a:pos x="96" y="870"/>
                    </a:cxn>
                    <a:cxn ang="0">
                      <a:pos x="84" y="870"/>
                    </a:cxn>
                    <a:cxn ang="0">
                      <a:pos x="74" y="870"/>
                    </a:cxn>
                    <a:cxn ang="0">
                      <a:pos x="63" y="870"/>
                    </a:cxn>
                    <a:cxn ang="0">
                      <a:pos x="51" y="870"/>
                    </a:cxn>
                    <a:cxn ang="0">
                      <a:pos x="41" y="870"/>
                    </a:cxn>
                    <a:cxn ang="0">
                      <a:pos x="40" y="862"/>
                    </a:cxn>
                    <a:cxn ang="0">
                      <a:pos x="40" y="854"/>
                    </a:cxn>
                    <a:cxn ang="0">
                      <a:pos x="39" y="846"/>
                    </a:cxn>
                    <a:cxn ang="0">
                      <a:pos x="39" y="837"/>
                    </a:cxn>
                    <a:cxn ang="0">
                      <a:pos x="34" y="837"/>
                    </a:cxn>
                    <a:cxn ang="0">
                      <a:pos x="29" y="836"/>
                    </a:cxn>
                    <a:cxn ang="0">
                      <a:pos x="25" y="836"/>
                    </a:cxn>
                    <a:cxn ang="0">
                      <a:pos x="20" y="835"/>
                    </a:cxn>
                    <a:cxn ang="0">
                      <a:pos x="15" y="834"/>
                    </a:cxn>
                    <a:cxn ang="0">
                      <a:pos x="10" y="833"/>
                    </a:cxn>
                    <a:cxn ang="0">
                      <a:pos x="6" y="833"/>
                    </a:cxn>
                    <a:cxn ang="0">
                      <a:pos x="1" y="832"/>
                    </a:cxn>
                    <a:cxn ang="0">
                      <a:pos x="1" y="630"/>
                    </a:cxn>
                    <a:cxn ang="0">
                      <a:pos x="1" y="427"/>
                    </a:cxn>
                    <a:cxn ang="0">
                      <a:pos x="1" y="224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14" h="871">
                      <a:moveTo>
                        <a:pt x="0" y="22"/>
                      </a:moveTo>
                      <a:lnTo>
                        <a:pt x="13" y="21"/>
                      </a:lnTo>
                      <a:lnTo>
                        <a:pt x="26" y="19"/>
                      </a:lnTo>
                      <a:lnTo>
                        <a:pt x="40" y="18"/>
                      </a:lnTo>
                      <a:lnTo>
                        <a:pt x="52" y="17"/>
                      </a:lnTo>
                      <a:lnTo>
                        <a:pt x="66" y="15"/>
                      </a:lnTo>
                      <a:lnTo>
                        <a:pt x="80" y="14"/>
                      </a:lnTo>
                      <a:lnTo>
                        <a:pt x="93" y="13"/>
                      </a:lnTo>
                      <a:lnTo>
                        <a:pt x="106" y="11"/>
                      </a:lnTo>
                      <a:lnTo>
                        <a:pt x="120" y="10"/>
                      </a:lnTo>
                      <a:lnTo>
                        <a:pt x="133" y="9"/>
                      </a:lnTo>
                      <a:lnTo>
                        <a:pt x="146" y="8"/>
                      </a:lnTo>
                      <a:lnTo>
                        <a:pt x="160" y="5"/>
                      </a:lnTo>
                      <a:lnTo>
                        <a:pt x="173" y="4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214"/>
                      </a:lnTo>
                      <a:lnTo>
                        <a:pt x="214" y="427"/>
                      </a:lnTo>
                      <a:lnTo>
                        <a:pt x="214" y="642"/>
                      </a:lnTo>
                      <a:lnTo>
                        <a:pt x="214" y="855"/>
                      </a:lnTo>
                      <a:lnTo>
                        <a:pt x="214" y="860"/>
                      </a:lnTo>
                      <a:lnTo>
                        <a:pt x="214" y="863"/>
                      </a:lnTo>
                      <a:lnTo>
                        <a:pt x="214" y="867"/>
                      </a:lnTo>
                      <a:lnTo>
                        <a:pt x="214" y="871"/>
                      </a:lnTo>
                      <a:lnTo>
                        <a:pt x="204" y="871"/>
                      </a:lnTo>
                      <a:lnTo>
                        <a:pt x="193" y="871"/>
                      </a:lnTo>
                      <a:lnTo>
                        <a:pt x="182" y="871"/>
                      </a:lnTo>
                      <a:lnTo>
                        <a:pt x="171" y="871"/>
                      </a:lnTo>
                      <a:lnTo>
                        <a:pt x="160" y="871"/>
                      </a:lnTo>
                      <a:lnTo>
                        <a:pt x="150" y="871"/>
                      </a:lnTo>
                      <a:lnTo>
                        <a:pt x="139" y="871"/>
                      </a:lnTo>
                      <a:lnTo>
                        <a:pt x="127" y="870"/>
                      </a:lnTo>
                      <a:lnTo>
                        <a:pt x="117" y="870"/>
                      </a:lnTo>
                      <a:lnTo>
                        <a:pt x="106" y="870"/>
                      </a:lnTo>
                      <a:lnTo>
                        <a:pt x="96" y="870"/>
                      </a:lnTo>
                      <a:lnTo>
                        <a:pt x="84" y="870"/>
                      </a:lnTo>
                      <a:lnTo>
                        <a:pt x="74" y="870"/>
                      </a:lnTo>
                      <a:lnTo>
                        <a:pt x="63" y="870"/>
                      </a:lnTo>
                      <a:lnTo>
                        <a:pt x="51" y="870"/>
                      </a:lnTo>
                      <a:lnTo>
                        <a:pt x="41" y="870"/>
                      </a:lnTo>
                      <a:lnTo>
                        <a:pt x="40" y="862"/>
                      </a:lnTo>
                      <a:lnTo>
                        <a:pt x="40" y="854"/>
                      </a:lnTo>
                      <a:lnTo>
                        <a:pt x="39" y="846"/>
                      </a:lnTo>
                      <a:lnTo>
                        <a:pt x="39" y="837"/>
                      </a:lnTo>
                      <a:lnTo>
                        <a:pt x="34" y="837"/>
                      </a:lnTo>
                      <a:lnTo>
                        <a:pt x="29" y="836"/>
                      </a:lnTo>
                      <a:lnTo>
                        <a:pt x="25" y="836"/>
                      </a:lnTo>
                      <a:lnTo>
                        <a:pt x="20" y="835"/>
                      </a:lnTo>
                      <a:lnTo>
                        <a:pt x="15" y="834"/>
                      </a:lnTo>
                      <a:lnTo>
                        <a:pt x="10" y="833"/>
                      </a:lnTo>
                      <a:lnTo>
                        <a:pt x="6" y="833"/>
                      </a:lnTo>
                      <a:lnTo>
                        <a:pt x="1" y="832"/>
                      </a:lnTo>
                      <a:lnTo>
                        <a:pt x="1" y="630"/>
                      </a:lnTo>
                      <a:lnTo>
                        <a:pt x="1" y="427"/>
                      </a:lnTo>
                      <a:lnTo>
                        <a:pt x="1" y="224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F96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67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3" y="19"/>
                    </a:cxn>
                    <a:cxn ang="0">
                      <a:pos x="26" y="18"/>
                    </a:cxn>
                    <a:cxn ang="0">
                      <a:pos x="40" y="17"/>
                    </a:cxn>
                    <a:cxn ang="0">
                      <a:pos x="52" y="15"/>
                    </a:cxn>
                    <a:cxn ang="0">
                      <a:pos x="66" y="14"/>
                    </a:cxn>
                    <a:cxn ang="0">
                      <a:pos x="80" y="13"/>
                    </a:cxn>
                    <a:cxn ang="0">
                      <a:pos x="93" y="12"/>
                    </a:cxn>
                    <a:cxn ang="0">
                      <a:pos x="106" y="11"/>
                    </a:cxn>
                    <a:cxn ang="0">
                      <a:pos x="120" y="10"/>
                    </a:cxn>
                    <a:cxn ang="0">
                      <a:pos x="133" y="9"/>
                    </a:cxn>
                    <a:cxn ang="0">
                      <a:pos x="146" y="7"/>
                    </a:cxn>
                    <a:cxn ang="0">
                      <a:pos x="160" y="5"/>
                    </a:cxn>
                    <a:cxn ang="0">
                      <a:pos x="173" y="4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97"/>
                    </a:cxn>
                    <a:cxn ang="0">
                      <a:pos x="214" y="393"/>
                    </a:cxn>
                    <a:cxn ang="0">
                      <a:pos x="214" y="591"/>
                    </a:cxn>
                    <a:cxn ang="0">
                      <a:pos x="214" y="788"/>
                    </a:cxn>
                    <a:cxn ang="0">
                      <a:pos x="214" y="792"/>
                    </a:cxn>
                    <a:cxn ang="0">
                      <a:pos x="214" y="795"/>
                    </a:cxn>
                    <a:cxn ang="0">
                      <a:pos x="214" y="798"/>
                    </a:cxn>
                    <a:cxn ang="0">
                      <a:pos x="214" y="802"/>
                    </a:cxn>
                    <a:cxn ang="0">
                      <a:pos x="204" y="802"/>
                    </a:cxn>
                    <a:cxn ang="0">
                      <a:pos x="193" y="802"/>
                    </a:cxn>
                    <a:cxn ang="0">
                      <a:pos x="182" y="802"/>
                    </a:cxn>
                    <a:cxn ang="0">
                      <a:pos x="171" y="802"/>
                    </a:cxn>
                    <a:cxn ang="0">
                      <a:pos x="160" y="802"/>
                    </a:cxn>
                    <a:cxn ang="0">
                      <a:pos x="150" y="802"/>
                    </a:cxn>
                    <a:cxn ang="0">
                      <a:pos x="139" y="802"/>
                    </a:cxn>
                    <a:cxn ang="0">
                      <a:pos x="127" y="801"/>
                    </a:cxn>
                    <a:cxn ang="0">
                      <a:pos x="117" y="801"/>
                    </a:cxn>
                    <a:cxn ang="0">
                      <a:pos x="106" y="801"/>
                    </a:cxn>
                    <a:cxn ang="0">
                      <a:pos x="96" y="801"/>
                    </a:cxn>
                    <a:cxn ang="0">
                      <a:pos x="84" y="801"/>
                    </a:cxn>
                    <a:cxn ang="0">
                      <a:pos x="74" y="801"/>
                    </a:cxn>
                    <a:cxn ang="0">
                      <a:pos x="63" y="801"/>
                    </a:cxn>
                    <a:cxn ang="0">
                      <a:pos x="51" y="801"/>
                    </a:cxn>
                    <a:cxn ang="0">
                      <a:pos x="41" y="801"/>
                    </a:cxn>
                    <a:cxn ang="0">
                      <a:pos x="40" y="794"/>
                    </a:cxn>
                    <a:cxn ang="0">
                      <a:pos x="40" y="787"/>
                    </a:cxn>
                    <a:cxn ang="0">
                      <a:pos x="39" y="779"/>
                    </a:cxn>
                    <a:cxn ang="0">
                      <a:pos x="39" y="772"/>
                    </a:cxn>
                    <a:cxn ang="0">
                      <a:pos x="34" y="771"/>
                    </a:cxn>
                    <a:cxn ang="0">
                      <a:pos x="29" y="771"/>
                    </a:cxn>
                    <a:cxn ang="0">
                      <a:pos x="25" y="770"/>
                    </a:cxn>
                    <a:cxn ang="0">
                      <a:pos x="20" y="769"/>
                    </a:cxn>
                    <a:cxn ang="0">
                      <a:pos x="15" y="769"/>
                    </a:cxn>
                    <a:cxn ang="0">
                      <a:pos x="10" y="768"/>
                    </a:cxn>
                    <a:cxn ang="0">
                      <a:pos x="6" y="768"/>
                    </a:cxn>
                    <a:cxn ang="0">
                      <a:pos x="1" y="767"/>
                    </a:cxn>
                    <a:cxn ang="0">
                      <a:pos x="1" y="581"/>
                    </a:cxn>
                    <a:cxn ang="0">
                      <a:pos x="1" y="393"/>
                    </a:cxn>
                    <a:cxn ang="0">
                      <a:pos x="1" y="207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14" h="802">
                      <a:moveTo>
                        <a:pt x="0" y="20"/>
                      </a:moveTo>
                      <a:lnTo>
                        <a:pt x="13" y="19"/>
                      </a:lnTo>
                      <a:lnTo>
                        <a:pt x="26" y="18"/>
                      </a:lnTo>
                      <a:lnTo>
                        <a:pt x="40" y="17"/>
                      </a:lnTo>
                      <a:lnTo>
                        <a:pt x="52" y="15"/>
                      </a:lnTo>
                      <a:lnTo>
                        <a:pt x="66" y="14"/>
                      </a:lnTo>
                      <a:lnTo>
                        <a:pt x="80" y="13"/>
                      </a:lnTo>
                      <a:lnTo>
                        <a:pt x="93" y="12"/>
                      </a:lnTo>
                      <a:lnTo>
                        <a:pt x="106" y="11"/>
                      </a:lnTo>
                      <a:lnTo>
                        <a:pt x="120" y="10"/>
                      </a:lnTo>
                      <a:lnTo>
                        <a:pt x="133" y="9"/>
                      </a:lnTo>
                      <a:lnTo>
                        <a:pt x="146" y="7"/>
                      </a:lnTo>
                      <a:lnTo>
                        <a:pt x="160" y="5"/>
                      </a:lnTo>
                      <a:lnTo>
                        <a:pt x="173" y="4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97"/>
                      </a:lnTo>
                      <a:lnTo>
                        <a:pt x="214" y="393"/>
                      </a:lnTo>
                      <a:lnTo>
                        <a:pt x="214" y="591"/>
                      </a:lnTo>
                      <a:lnTo>
                        <a:pt x="214" y="788"/>
                      </a:lnTo>
                      <a:lnTo>
                        <a:pt x="214" y="792"/>
                      </a:lnTo>
                      <a:lnTo>
                        <a:pt x="214" y="795"/>
                      </a:lnTo>
                      <a:lnTo>
                        <a:pt x="214" y="798"/>
                      </a:lnTo>
                      <a:lnTo>
                        <a:pt x="214" y="802"/>
                      </a:lnTo>
                      <a:lnTo>
                        <a:pt x="204" y="802"/>
                      </a:lnTo>
                      <a:lnTo>
                        <a:pt x="193" y="802"/>
                      </a:lnTo>
                      <a:lnTo>
                        <a:pt x="182" y="802"/>
                      </a:lnTo>
                      <a:lnTo>
                        <a:pt x="171" y="802"/>
                      </a:lnTo>
                      <a:lnTo>
                        <a:pt x="160" y="802"/>
                      </a:lnTo>
                      <a:lnTo>
                        <a:pt x="150" y="802"/>
                      </a:lnTo>
                      <a:lnTo>
                        <a:pt x="139" y="802"/>
                      </a:lnTo>
                      <a:lnTo>
                        <a:pt x="127" y="801"/>
                      </a:lnTo>
                      <a:lnTo>
                        <a:pt x="117" y="801"/>
                      </a:lnTo>
                      <a:lnTo>
                        <a:pt x="106" y="801"/>
                      </a:lnTo>
                      <a:lnTo>
                        <a:pt x="96" y="801"/>
                      </a:lnTo>
                      <a:lnTo>
                        <a:pt x="84" y="801"/>
                      </a:lnTo>
                      <a:lnTo>
                        <a:pt x="74" y="801"/>
                      </a:lnTo>
                      <a:lnTo>
                        <a:pt x="63" y="801"/>
                      </a:lnTo>
                      <a:lnTo>
                        <a:pt x="51" y="801"/>
                      </a:lnTo>
                      <a:lnTo>
                        <a:pt x="41" y="801"/>
                      </a:lnTo>
                      <a:lnTo>
                        <a:pt x="40" y="794"/>
                      </a:lnTo>
                      <a:lnTo>
                        <a:pt x="40" y="787"/>
                      </a:lnTo>
                      <a:lnTo>
                        <a:pt x="39" y="779"/>
                      </a:lnTo>
                      <a:lnTo>
                        <a:pt x="39" y="772"/>
                      </a:lnTo>
                      <a:lnTo>
                        <a:pt x="34" y="771"/>
                      </a:lnTo>
                      <a:lnTo>
                        <a:pt x="29" y="771"/>
                      </a:lnTo>
                      <a:lnTo>
                        <a:pt x="25" y="770"/>
                      </a:lnTo>
                      <a:lnTo>
                        <a:pt x="20" y="769"/>
                      </a:lnTo>
                      <a:lnTo>
                        <a:pt x="15" y="769"/>
                      </a:lnTo>
                      <a:lnTo>
                        <a:pt x="10" y="768"/>
                      </a:lnTo>
                      <a:lnTo>
                        <a:pt x="6" y="768"/>
                      </a:lnTo>
                      <a:lnTo>
                        <a:pt x="1" y="767"/>
                      </a:lnTo>
                      <a:lnTo>
                        <a:pt x="1" y="581"/>
                      </a:lnTo>
                      <a:lnTo>
                        <a:pt x="1" y="393"/>
                      </a:lnTo>
                      <a:lnTo>
                        <a:pt x="1" y="20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B7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4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3" y="18"/>
                    </a:cxn>
                    <a:cxn ang="0">
                      <a:pos x="26" y="17"/>
                    </a:cxn>
                    <a:cxn ang="0">
                      <a:pos x="40" y="16"/>
                    </a:cxn>
                    <a:cxn ang="0">
                      <a:pos x="52" y="14"/>
                    </a:cxn>
                    <a:cxn ang="0">
                      <a:pos x="66" y="13"/>
                    </a:cxn>
                    <a:cxn ang="0">
                      <a:pos x="80" y="12"/>
                    </a:cxn>
                    <a:cxn ang="0">
                      <a:pos x="93" y="11"/>
                    </a:cxn>
                    <a:cxn ang="0">
                      <a:pos x="106" y="10"/>
                    </a:cxn>
                    <a:cxn ang="0">
                      <a:pos x="120" y="9"/>
                    </a:cxn>
                    <a:cxn ang="0">
                      <a:pos x="133" y="8"/>
                    </a:cxn>
                    <a:cxn ang="0">
                      <a:pos x="146" y="7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80"/>
                    </a:cxn>
                    <a:cxn ang="0">
                      <a:pos x="214" y="360"/>
                    </a:cxn>
                    <a:cxn ang="0">
                      <a:pos x="214" y="540"/>
                    </a:cxn>
                    <a:cxn ang="0">
                      <a:pos x="214" y="720"/>
                    </a:cxn>
                    <a:cxn ang="0">
                      <a:pos x="214" y="723"/>
                    </a:cxn>
                    <a:cxn ang="0">
                      <a:pos x="214" y="726"/>
                    </a:cxn>
                    <a:cxn ang="0">
                      <a:pos x="214" y="731"/>
                    </a:cxn>
                    <a:cxn ang="0">
                      <a:pos x="214" y="734"/>
                    </a:cxn>
                    <a:cxn ang="0">
                      <a:pos x="204" y="734"/>
                    </a:cxn>
                    <a:cxn ang="0">
                      <a:pos x="193" y="734"/>
                    </a:cxn>
                    <a:cxn ang="0">
                      <a:pos x="182" y="734"/>
                    </a:cxn>
                    <a:cxn ang="0">
                      <a:pos x="171" y="734"/>
                    </a:cxn>
                    <a:cxn ang="0">
                      <a:pos x="160" y="734"/>
                    </a:cxn>
                    <a:cxn ang="0">
                      <a:pos x="150" y="734"/>
                    </a:cxn>
                    <a:cxn ang="0">
                      <a:pos x="139" y="734"/>
                    </a:cxn>
                    <a:cxn ang="0">
                      <a:pos x="127" y="734"/>
                    </a:cxn>
                    <a:cxn ang="0">
                      <a:pos x="117" y="734"/>
                    </a:cxn>
                    <a:cxn ang="0">
                      <a:pos x="106" y="734"/>
                    </a:cxn>
                    <a:cxn ang="0">
                      <a:pos x="96" y="734"/>
                    </a:cxn>
                    <a:cxn ang="0">
                      <a:pos x="84" y="734"/>
                    </a:cxn>
                    <a:cxn ang="0">
                      <a:pos x="74" y="733"/>
                    </a:cxn>
                    <a:cxn ang="0">
                      <a:pos x="63" y="733"/>
                    </a:cxn>
                    <a:cxn ang="0">
                      <a:pos x="51" y="733"/>
                    </a:cxn>
                    <a:cxn ang="0">
                      <a:pos x="41" y="733"/>
                    </a:cxn>
                    <a:cxn ang="0">
                      <a:pos x="40" y="726"/>
                    </a:cxn>
                    <a:cxn ang="0">
                      <a:pos x="40" y="719"/>
                    </a:cxn>
                    <a:cxn ang="0">
                      <a:pos x="39" y="713"/>
                    </a:cxn>
                    <a:cxn ang="0">
                      <a:pos x="39" y="706"/>
                    </a:cxn>
                    <a:cxn ang="0">
                      <a:pos x="34" y="705"/>
                    </a:cxn>
                    <a:cxn ang="0">
                      <a:pos x="29" y="705"/>
                    </a:cxn>
                    <a:cxn ang="0">
                      <a:pos x="25" y="704"/>
                    </a:cxn>
                    <a:cxn ang="0">
                      <a:pos x="20" y="703"/>
                    </a:cxn>
                    <a:cxn ang="0">
                      <a:pos x="15" y="703"/>
                    </a:cxn>
                    <a:cxn ang="0">
                      <a:pos x="10" y="702"/>
                    </a:cxn>
                    <a:cxn ang="0">
                      <a:pos x="6" y="702"/>
                    </a:cxn>
                    <a:cxn ang="0">
                      <a:pos x="1" y="701"/>
                    </a:cxn>
                    <a:cxn ang="0">
                      <a:pos x="1" y="531"/>
                    </a:cxn>
                    <a:cxn ang="0">
                      <a:pos x="1" y="360"/>
                    </a:cxn>
                    <a:cxn ang="0">
                      <a:pos x="1" y="18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14" h="734">
                      <a:moveTo>
                        <a:pt x="0" y="19"/>
                      </a:moveTo>
                      <a:lnTo>
                        <a:pt x="13" y="18"/>
                      </a:lnTo>
                      <a:lnTo>
                        <a:pt x="26" y="17"/>
                      </a:lnTo>
                      <a:lnTo>
                        <a:pt x="40" y="16"/>
                      </a:lnTo>
                      <a:lnTo>
                        <a:pt x="52" y="14"/>
                      </a:lnTo>
                      <a:lnTo>
                        <a:pt x="66" y="13"/>
                      </a:lnTo>
                      <a:lnTo>
                        <a:pt x="80" y="12"/>
                      </a:lnTo>
                      <a:lnTo>
                        <a:pt x="93" y="11"/>
                      </a:lnTo>
                      <a:lnTo>
                        <a:pt x="106" y="10"/>
                      </a:lnTo>
                      <a:lnTo>
                        <a:pt x="120" y="9"/>
                      </a:lnTo>
                      <a:lnTo>
                        <a:pt x="133" y="8"/>
                      </a:lnTo>
                      <a:lnTo>
                        <a:pt x="146" y="7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80"/>
                      </a:lnTo>
                      <a:lnTo>
                        <a:pt x="214" y="360"/>
                      </a:lnTo>
                      <a:lnTo>
                        <a:pt x="214" y="540"/>
                      </a:lnTo>
                      <a:lnTo>
                        <a:pt x="214" y="720"/>
                      </a:lnTo>
                      <a:lnTo>
                        <a:pt x="214" y="723"/>
                      </a:lnTo>
                      <a:lnTo>
                        <a:pt x="214" y="726"/>
                      </a:lnTo>
                      <a:lnTo>
                        <a:pt x="214" y="731"/>
                      </a:lnTo>
                      <a:lnTo>
                        <a:pt x="214" y="734"/>
                      </a:lnTo>
                      <a:lnTo>
                        <a:pt x="204" y="734"/>
                      </a:lnTo>
                      <a:lnTo>
                        <a:pt x="193" y="734"/>
                      </a:lnTo>
                      <a:lnTo>
                        <a:pt x="182" y="734"/>
                      </a:lnTo>
                      <a:lnTo>
                        <a:pt x="171" y="734"/>
                      </a:lnTo>
                      <a:lnTo>
                        <a:pt x="160" y="734"/>
                      </a:lnTo>
                      <a:lnTo>
                        <a:pt x="150" y="734"/>
                      </a:lnTo>
                      <a:lnTo>
                        <a:pt x="139" y="734"/>
                      </a:lnTo>
                      <a:lnTo>
                        <a:pt x="127" y="734"/>
                      </a:lnTo>
                      <a:lnTo>
                        <a:pt x="117" y="734"/>
                      </a:lnTo>
                      <a:lnTo>
                        <a:pt x="106" y="734"/>
                      </a:lnTo>
                      <a:lnTo>
                        <a:pt x="96" y="734"/>
                      </a:lnTo>
                      <a:lnTo>
                        <a:pt x="84" y="734"/>
                      </a:lnTo>
                      <a:lnTo>
                        <a:pt x="74" y="733"/>
                      </a:lnTo>
                      <a:lnTo>
                        <a:pt x="63" y="733"/>
                      </a:lnTo>
                      <a:lnTo>
                        <a:pt x="51" y="733"/>
                      </a:lnTo>
                      <a:lnTo>
                        <a:pt x="41" y="733"/>
                      </a:lnTo>
                      <a:lnTo>
                        <a:pt x="40" y="726"/>
                      </a:lnTo>
                      <a:lnTo>
                        <a:pt x="40" y="719"/>
                      </a:lnTo>
                      <a:lnTo>
                        <a:pt x="39" y="713"/>
                      </a:lnTo>
                      <a:lnTo>
                        <a:pt x="39" y="706"/>
                      </a:lnTo>
                      <a:lnTo>
                        <a:pt x="34" y="705"/>
                      </a:lnTo>
                      <a:lnTo>
                        <a:pt x="29" y="705"/>
                      </a:lnTo>
                      <a:lnTo>
                        <a:pt x="25" y="704"/>
                      </a:lnTo>
                      <a:lnTo>
                        <a:pt x="20" y="703"/>
                      </a:lnTo>
                      <a:lnTo>
                        <a:pt x="15" y="703"/>
                      </a:lnTo>
                      <a:lnTo>
                        <a:pt x="10" y="702"/>
                      </a:lnTo>
                      <a:lnTo>
                        <a:pt x="6" y="702"/>
                      </a:lnTo>
                      <a:lnTo>
                        <a:pt x="1" y="701"/>
                      </a:lnTo>
                      <a:lnTo>
                        <a:pt x="1" y="531"/>
                      </a:lnTo>
                      <a:lnTo>
                        <a:pt x="1" y="360"/>
                      </a:lnTo>
                      <a:lnTo>
                        <a:pt x="1" y="18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CA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22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3" y="18"/>
                    </a:cxn>
                    <a:cxn ang="0">
                      <a:pos x="26" y="17"/>
                    </a:cxn>
                    <a:cxn ang="0">
                      <a:pos x="40" y="16"/>
                    </a:cxn>
                    <a:cxn ang="0">
                      <a:pos x="52" y="14"/>
                    </a:cxn>
                    <a:cxn ang="0">
                      <a:pos x="66" y="13"/>
                    </a:cxn>
                    <a:cxn ang="0">
                      <a:pos x="80" y="12"/>
                    </a:cxn>
                    <a:cxn ang="0">
                      <a:pos x="93" y="11"/>
                    </a:cxn>
                    <a:cxn ang="0">
                      <a:pos x="106" y="10"/>
                    </a:cxn>
                    <a:cxn ang="0">
                      <a:pos x="120" y="9"/>
                    </a:cxn>
                    <a:cxn ang="0">
                      <a:pos x="133" y="8"/>
                    </a:cxn>
                    <a:cxn ang="0">
                      <a:pos x="146" y="7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63"/>
                    </a:cxn>
                    <a:cxn ang="0">
                      <a:pos x="214" y="327"/>
                    </a:cxn>
                    <a:cxn ang="0">
                      <a:pos x="214" y="490"/>
                    </a:cxn>
                    <a:cxn ang="0">
                      <a:pos x="214" y="654"/>
                    </a:cxn>
                    <a:cxn ang="0">
                      <a:pos x="214" y="657"/>
                    </a:cxn>
                    <a:cxn ang="0">
                      <a:pos x="214" y="660"/>
                    </a:cxn>
                    <a:cxn ang="0">
                      <a:pos x="214" y="663"/>
                    </a:cxn>
                    <a:cxn ang="0">
                      <a:pos x="214" y="666"/>
                    </a:cxn>
                    <a:cxn ang="0">
                      <a:pos x="204" y="666"/>
                    </a:cxn>
                    <a:cxn ang="0">
                      <a:pos x="193" y="666"/>
                    </a:cxn>
                    <a:cxn ang="0">
                      <a:pos x="182" y="666"/>
                    </a:cxn>
                    <a:cxn ang="0">
                      <a:pos x="171" y="666"/>
                    </a:cxn>
                    <a:cxn ang="0">
                      <a:pos x="160" y="666"/>
                    </a:cxn>
                    <a:cxn ang="0">
                      <a:pos x="150" y="666"/>
                    </a:cxn>
                    <a:cxn ang="0">
                      <a:pos x="139" y="666"/>
                    </a:cxn>
                    <a:cxn ang="0">
                      <a:pos x="127" y="666"/>
                    </a:cxn>
                    <a:cxn ang="0">
                      <a:pos x="117" y="666"/>
                    </a:cxn>
                    <a:cxn ang="0">
                      <a:pos x="106" y="666"/>
                    </a:cxn>
                    <a:cxn ang="0">
                      <a:pos x="96" y="666"/>
                    </a:cxn>
                    <a:cxn ang="0">
                      <a:pos x="84" y="666"/>
                    </a:cxn>
                    <a:cxn ang="0">
                      <a:pos x="74" y="665"/>
                    </a:cxn>
                    <a:cxn ang="0">
                      <a:pos x="63" y="665"/>
                    </a:cxn>
                    <a:cxn ang="0">
                      <a:pos x="51" y="665"/>
                    </a:cxn>
                    <a:cxn ang="0">
                      <a:pos x="41" y="665"/>
                    </a:cxn>
                    <a:cxn ang="0">
                      <a:pos x="40" y="660"/>
                    </a:cxn>
                    <a:cxn ang="0">
                      <a:pos x="40" y="654"/>
                    </a:cxn>
                    <a:cxn ang="0">
                      <a:pos x="39" y="647"/>
                    </a:cxn>
                    <a:cxn ang="0">
                      <a:pos x="39" y="641"/>
                    </a:cxn>
                    <a:cxn ang="0">
                      <a:pos x="34" y="641"/>
                    </a:cxn>
                    <a:cxn ang="0">
                      <a:pos x="29" y="640"/>
                    </a:cxn>
                    <a:cxn ang="0">
                      <a:pos x="25" y="640"/>
                    </a:cxn>
                    <a:cxn ang="0">
                      <a:pos x="20" y="639"/>
                    </a:cxn>
                    <a:cxn ang="0">
                      <a:pos x="15" y="639"/>
                    </a:cxn>
                    <a:cxn ang="0">
                      <a:pos x="10" y="639"/>
                    </a:cxn>
                    <a:cxn ang="0">
                      <a:pos x="6" y="638"/>
                    </a:cxn>
                    <a:cxn ang="0">
                      <a:pos x="1" y="638"/>
                    </a:cxn>
                    <a:cxn ang="0">
                      <a:pos x="1" y="483"/>
                    </a:cxn>
                    <a:cxn ang="0">
                      <a:pos x="1" y="328"/>
                    </a:cxn>
                    <a:cxn ang="0">
                      <a:pos x="1" y="174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14" h="666">
                      <a:moveTo>
                        <a:pt x="0" y="19"/>
                      </a:moveTo>
                      <a:lnTo>
                        <a:pt x="13" y="18"/>
                      </a:lnTo>
                      <a:lnTo>
                        <a:pt x="26" y="17"/>
                      </a:lnTo>
                      <a:lnTo>
                        <a:pt x="40" y="16"/>
                      </a:lnTo>
                      <a:lnTo>
                        <a:pt x="52" y="14"/>
                      </a:lnTo>
                      <a:lnTo>
                        <a:pt x="66" y="13"/>
                      </a:lnTo>
                      <a:lnTo>
                        <a:pt x="80" y="12"/>
                      </a:lnTo>
                      <a:lnTo>
                        <a:pt x="93" y="11"/>
                      </a:lnTo>
                      <a:lnTo>
                        <a:pt x="106" y="10"/>
                      </a:lnTo>
                      <a:lnTo>
                        <a:pt x="120" y="9"/>
                      </a:lnTo>
                      <a:lnTo>
                        <a:pt x="133" y="8"/>
                      </a:lnTo>
                      <a:lnTo>
                        <a:pt x="146" y="7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63"/>
                      </a:lnTo>
                      <a:lnTo>
                        <a:pt x="214" y="327"/>
                      </a:lnTo>
                      <a:lnTo>
                        <a:pt x="214" y="490"/>
                      </a:lnTo>
                      <a:lnTo>
                        <a:pt x="214" y="654"/>
                      </a:lnTo>
                      <a:lnTo>
                        <a:pt x="214" y="657"/>
                      </a:lnTo>
                      <a:lnTo>
                        <a:pt x="214" y="660"/>
                      </a:lnTo>
                      <a:lnTo>
                        <a:pt x="214" y="663"/>
                      </a:lnTo>
                      <a:lnTo>
                        <a:pt x="214" y="666"/>
                      </a:lnTo>
                      <a:lnTo>
                        <a:pt x="204" y="666"/>
                      </a:lnTo>
                      <a:lnTo>
                        <a:pt x="193" y="666"/>
                      </a:lnTo>
                      <a:lnTo>
                        <a:pt x="182" y="666"/>
                      </a:lnTo>
                      <a:lnTo>
                        <a:pt x="171" y="666"/>
                      </a:lnTo>
                      <a:lnTo>
                        <a:pt x="160" y="666"/>
                      </a:lnTo>
                      <a:lnTo>
                        <a:pt x="150" y="666"/>
                      </a:lnTo>
                      <a:lnTo>
                        <a:pt x="139" y="666"/>
                      </a:lnTo>
                      <a:lnTo>
                        <a:pt x="127" y="666"/>
                      </a:lnTo>
                      <a:lnTo>
                        <a:pt x="117" y="666"/>
                      </a:lnTo>
                      <a:lnTo>
                        <a:pt x="106" y="666"/>
                      </a:lnTo>
                      <a:lnTo>
                        <a:pt x="96" y="666"/>
                      </a:lnTo>
                      <a:lnTo>
                        <a:pt x="84" y="666"/>
                      </a:lnTo>
                      <a:lnTo>
                        <a:pt x="74" y="665"/>
                      </a:lnTo>
                      <a:lnTo>
                        <a:pt x="63" y="665"/>
                      </a:lnTo>
                      <a:lnTo>
                        <a:pt x="51" y="665"/>
                      </a:lnTo>
                      <a:lnTo>
                        <a:pt x="41" y="665"/>
                      </a:lnTo>
                      <a:lnTo>
                        <a:pt x="40" y="660"/>
                      </a:lnTo>
                      <a:lnTo>
                        <a:pt x="40" y="654"/>
                      </a:lnTo>
                      <a:lnTo>
                        <a:pt x="39" y="647"/>
                      </a:lnTo>
                      <a:lnTo>
                        <a:pt x="39" y="641"/>
                      </a:lnTo>
                      <a:lnTo>
                        <a:pt x="34" y="641"/>
                      </a:lnTo>
                      <a:lnTo>
                        <a:pt x="29" y="640"/>
                      </a:lnTo>
                      <a:lnTo>
                        <a:pt x="25" y="640"/>
                      </a:lnTo>
                      <a:lnTo>
                        <a:pt x="20" y="639"/>
                      </a:lnTo>
                      <a:lnTo>
                        <a:pt x="15" y="639"/>
                      </a:lnTo>
                      <a:lnTo>
                        <a:pt x="10" y="639"/>
                      </a:lnTo>
                      <a:lnTo>
                        <a:pt x="6" y="638"/>
                      </a:lnTo>
                      <a:lnTo>
                        <a:pt x="1" y="638"/>
                      </a:lnTo>
                      <a:lnTo>
                        <a:pt x="1" y="483"/>
                      </a:lnTo>
                      <a:lnTo>
                        <a:pt x="1" y="328"/>
                      </a:lnTo>
                      <a:lnTo>
                        <a:pt x="1" y="17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C1AD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20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3" y="16"/>
                    </a:cxn>
                    <a:cxn ang="0">
                      <a:pos x="26" y="15"/>
                    </a:cxn>
                    <a:cxn ang="0">
                      <a:pos x="40" y="14"/>
                    </a:cxn>
                    <a:cxn ang="0">
                      <a:pos x="52" y="13"/>
                    </a:cxn>
                    <a:cxn ang="0">
                      <a:pos x="66" y="12"/>
                    </a:cxn>
                    <a:cxn ang="0">
                      <a:pos x="80" y="11"/>
                    </a:cxn>
                    <a:cxn ang="0">
                      <a:pos x="93" y="10"/>
                    </a:cxn>
                    <a:cxn ang="0">
                      <a:pos x="106" y="9"/>
                    </a:cxn>
                    <a:cxn ang="0">
                      <a:pos x="120" y="8"/>
                    </a:cxn>
                    <a:cxn ang="0">
                      <a:pos x="133" y="7"/>
                    </a:cxn>
                    <a:cxn ang="0">
                      <a:pos x="146" y="6"/>
                    </a:cxn>
                    <a:cxn ang="0">
                      <a:pos x="160" y="5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47"/>
                    </a:cxn>
                    <a:cxn ang="0">
                      <a:pos x="214" y="293"/>
                    </a:cxn>
                    <a:cxn ang="0">
                      <a:pos x="214" y="439"/>
                    </a:cxn>
                    <a:cxn ang="0">
                      <a:pos x="214" y="586"/>
                    </a:cxn>
                    <a:cxn ang="0">
                      <a:pos x="214" y="589"/>
                    </a:cxn>
                    <a:cxn ang="0">
                      <a:pos x="214" y="592"/>
                    </a:cxn>
                    <a:cxn ang="0">
                      <a:pos x="214" y="595"/>
                    </a:cxn>
                    <a:cxn ang="0">
                      <a:pos x="214" y="598"/>
                    </a:cxn>
                    <a:cxn ang="0">
                      <a:pos x="204" y="598"/>
                    </a:cxn>
                    <a:cxn ang="0">
                      <a:pos x="193" y="598"/>
                    </a:cxn>
                    <a:cxn ang="0">
                      <a:pos x="182" y="598"/>
                    </a:cxn>
                    <a:cxn ang="0">
                      <a:pos x="171" y="598"/>
                    </a:cxn>
                    <a:cxn ang="0">
                      <a:pos x="160" y="598"/>
                    </a:cxn>
                    <a:cxn ang="0">
                      <a:pos x="150" y="598"/>
                    </a:cxn>
                    <a:cxn ang="0">
                      <a:pos x="139" y="598"/>
                    </a:cxn>
                    <a:cxn ang="0">
                      <a:pos x="127" y="598"/>
                    </a:cxn>
                    <a:cxn ang="0">
                      <a:pos x="117" y="598"/>
                    </a:cxn>
                    <a:cxn ang="0">
                      <a:pos x="106" y="598"/>
                    </a:cxn>
                    <a:cxn ang="0">
                      <a:pos x="96" y="598"/>
                    </a:cxn>
                    <a:cxn ang="0">
                      <a:pos x="84" y="598"/>
                    </a:cxn>
                    <a:cxn ang="0">
                      <a:pos x="74" y="598"/>
                    </a:cxn>
                    <a:cxn ang="0">
                      <a:pos x="63" y="598"/>
                    </a:cxn>
                    <a:cxn ang="0">
                      <a:pos x="51" y="598"/>
                    </a:cxn>
                    <a:cxn ang="0">
                      <a:pos x="41" y="598"/>
                    </a:cxn>
                    <a:cxn ang="0">
                      <a:pos x="40" y="592"/>
                    </a:cxn>
                    <a:cxn ang="0">
                      <a:pos x="40" y="586"/>
                    </a:cxn>
                    <a:cxn ang="0">
                      <a:pos x="39" y="581"/>
                    </a:cxn>
                    <a:cxn ang="0">
                      <a:pos x="39" y="575"/>
                    </a:cxn>
                    <a:cxn ang="0">
                      <a:pos x="34" y="575"/>
                    </a:cxn>
                    <a:cxn ang="0">
                      <a:pos x="29" y="574"/>
                    </a:cxn>
                    <a:cxn ang="0">
                      <a:pos x="25" y="574"/>
                    </a:cxn>
                    <a:cxn ang="0">
                      <a:pos x="20" y="573"/>
                    </a:cxn>
                    <a:cxn ang="0">
                      <a:pos x="15" y="573"/>
                    </a:cxn>
                    <a:cxn ang="0">
                      <a:pos x="10" y="573"/>
                    </a:cxn>
                    <a:cxn ang="0">
                      <a:pos x="6" y="572"/>
                    </a:cxn>
                    <a:cxn ang="0">
                      <a:pos x="1" y="572"/>
                    </a:cxn>
                    <a:cxn ang="0">
                      <a:pos x="1" y="434"/>
                    </a:cxn>
                    <a:cxn ang="0">
                      <a:pos x="1" y="294"/>
                    </a:cxn>
                    <a:cxn ang="0">
                      <a:pos x="1" y="156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14" h="598">
                      <a:moveTo>
                        <a:pt x="0" y="17"/>
                      </a:moveTo>
                      <a:lnTo>
                        <a:pt x="13" y="16"/>
                      </a:lnTo>
                      <a:lnTo>
                        <a:pt x="26" y="15"/>
                      </a:lnTo>
                      <a:lnTo>
                        <a:pt x="40" y="14"/>
                      </a:lnTo>
                      <a:lnTo>
                        <a:pt x="52" y="13"/>
                      </a:lnTo>
                      <a:lnTo>
                        <a:pt x="66" y="12"/>
                      </a:lnTo>
                      <a:lnTo>
                        <a:pt x="80" y="11"/>
                      </a:lnTo>
                      <a:lnTo>
                        <a:pt x="93" y="10"/>
                      </a:lnTo>
                      <a:lnTo>
                        <a:pt x="106" y="9"/>
                      </a:lnTo>
                      <a:lnTo>
                        <a:pt x="120" y="8"/>
                      </a:lnTo>
                      <a:lnTo>
                        <a:pt x="133" y="7"/>
                      </a:lnTo>
                      <a:lnTo>
                        <a:pt x="146" y="6"/>
                      </a:lnTo>
                      <a:lnTo>
                        <a:pt x="160" y="5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47"/>
                      </a:lnTo>
                      <a:lnTo>
                        <a:pt x="214" y="293"/>
                      </a:lnTo>
                      <a:lnTo>
                        <a:pt x="214" y="439"/>
                      </a:lnTo>
                      <a:lnTo>
                        <a:pt x="214" y="586"/>
                      </a:lnTo>
                      <a:lnTo>
                        <a:pt x="214" y="589"/>
                      </a:lnTo>
                      <a:lnTo>
                        <a:pt x="214" y="592"/>
                      </a:lnTo>
                      <a:lnTo>
                        <a:pt x="214" y="595"/>
                      </a:lnTo>
                      <a:lnTo>
                        <a:pt x="214" y="598"/>
                      </a:lnTo>
                      <a:lnTo>
                        <a:pt x="204" y="598"/>
                      </a:lnTo>
                      <a:lnTo>
                        <a:pt x="193" y="598"/>
                      </a:lnTo>
                      <a:lnTo>
                        <a:pt x="182" y="598"/>
                      </a:lnTo>
                      <a:lnTo>
                        <a:pt x="171" y="598"/>
                      </a:lnTo>
                      <a:lnTo>
                        <a:pt x="160" y="598"/>
                      </a:lnTo>
                      <a:lnTo>
                        <a:pt x="150" y="598"/>
                      </a:lnTo>
                      <a:lnTo>
                        <a:pt x="139" y="598"/>
                      </a:lnTo>
                      <a:lnTo>
                        <a:pt x="127" y="598"/>
                      </a:lnTo>
                      <a:lnTo>
                        <a:pt x="117" y="598"/>
                      </a:lnTo>
                      <a:lnTo>
                        <a:pt x="106" y="598"/>
                      </a:lnTo>
                      <a:lnTo>
                        <a:pt x="96" y="598"/>
                      </a:lnTo>
                      <a:lnTo>
                        <a:pt x="84" y="598"/>
                      </a:lnTo>
                      <a:lnTo>
                        <a:pt x="74" y="598"/>
                      </a:lnTo>
                      <a:lnTo>
                        <a:pt x="63" y="598"/>
                      </a:lnTo>
                      <a:lnTo>
                        <a:pt x="51" y="598"/>
                      </a:lnTo>
                      <a:lnTo>
                        <a:pt x="41" y="598"/>
                      </a:lnTo>
                      <a:lnTo>
                        <a:pt x="40" y="592"/>
                      </a:lnTo>
                      <a:lnTo>
                        <a:pt x="40" y="586"/>
                      </a:lnTo>
                      <a:lnTo>
                        <a:pt x="39" y="581"/>
                      </a:lnTo>
                      <a:lnTo>
                        <a:pt x="39" y="575"/>
                      </a:lnTo>
                      <a:lnTo>
                        <a:pt x="34" y="575"/>
                      </a:lnTo>
                      <a:lnTo>
                        <a:pt x="29" y="574"/>
                      </a:lnTo>
                      <a:lnTo>
                        <a:pt x="25" y="574"/>
                      </a:lnTo>
                      <a:lnTo>
                        <a:pt x="20" y="573"/>
                      </a:lnTo>
                      <a:lnTo>
                        <a:pt x="15" y="573"/>
                      </a:lnTo>
                      <a:lnTo>
                        <a:pt x="10" y="573"/>
                      </a:lnTo>
                      <a:lnTo>
                        <a:pt x="6" y="572"/>
                      </a:lnTo>
                      <a:lnTo>
                        <a:pt x="1" y="572"/>
                      </a:lnTo>
                      <a:lnTo>
                        <a:pt x="1" y="434"/>
                      </a:lnTo>
                      <a:lnTo>
                        <a:pt x="1" y="294"/>
                      </a:lnTo>
                      <a:lnTo>
                        <a:pt x="1" y="15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C9B5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Freeform 84"/>
                <p:cNvSpPr>
                  <a:spLocks/>
                </p:cNvSpPr>
                <p:nvPr/>
              </p:nvSpPr>
              <p:spPr bwMode="auto">
                <a:xfrm>
                  <a:off x="1313" y="1023"/>
                  <a:ext cx="71" cy="17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3" y="16"/>
                    </a:cxn>
                    <a:cxn ang="0">
                      <a:pos x="26" y="15"/>
                    </a:cxn>
                    <a:cxn ang="0">
                      <a:pos x="40" y="14"/>
                    </a:cxn>
                    <a:cxn ang="0">
                      <a:pos x="52" y="13"/>
                    </a:cxn>
                    <a:cxn ang="0">
                      <a:pos x="66" y="12"/>
                    </a:cxn>
                    <a:cxn ang="0">
                      <a:pos x="80" y="11"/>
                    </a:cxn>
                    <a:cxn ang="0">
                      <a:pos x="93" y="10"/>
                    </a:cxn>
                    <a:cxn ang="0">
                      <a:pos x="106" y="9"/>
                    </a:cxn>
                    <a:cxn ang="0">
                      <a:pos x="120" y="8"/>
                    </a:cxn>
                    <a:cxn ang="0">
                      <a:pos x="133" y="7"/>
                    </a:cxn>
                    <a:cxn ang="0">
                      <a:pos x="146" y="6"/>
                    </a:cxn>
                    <a:cxn ang="0">
                      <a:pos x="160" y="5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30"/>
                    </a:cxn>
                    <a:cxn ang="0">
                      <a:pos x="214" y="260"/>
                    </a:cxn>
                    <a:cxn ang="0">
                      <a:pos x="214" y="390"/>
                    </a:cxn>
                    <a:cxn ang="0">
                      <a:pos x="214" y="519"/>
                    </a:cxn>
                    <a:cxn ang="0">
                      <a:pos x="214" y="522"/>
                    </a:cxn>
                    <a:cxn ang="0">
                      <a:pos x="214" y="525"/>
                    </a:cxn>
                    <a:cxn ang="0">
                      <a:pos x="214" y="528"/>
                    </a:cxn>
                    <a:cxn ang="0">
                      <a:pos x="214" y="531"/>
                    </a:cxn>
                    <a:cxn ang="0">
                      <a:pos x="204" y="531"/>
                    </a:cxn>
                    <a:cxn ang="0">
                      <a:pos x="193" y="531"/>
                    </a:cxn>
                    <a:cxn ang="0">
                      <a:pos x="182" y="531"/>
                    </a:cxn>
                    <a:cxn ang="0">
                      <a:pos x="171" y="530"/>
                    </a:cxn>
                    <a:cxn ang="0">
                      <a:pos x="160" y="530"/>
                    </a:cxn>
                    <a:cxn ang="0">
                      <a:pos x="150" y="530"/>
                    </a:cxn>
                    <a:cxn ang="0">
                      <a:pos x="139" y="530"/>
                    </a:cxn>
                    <a:cxn ang="0">
                      <a:pos x="127" y="530"/>
                    </a:cxn>
                    <a:cxn ang="0">
                      <a:pos x="117" y="530"/>
                    </a:cxn>
                    <a:cxn ang="0">
                      <a:pos x="106" y="530"/>
                    </a:cxn>
                    <a:cxn ang="0">
                      <a:pos x="96" y="530"/>
                    </a:cxn>
                    <a:cxn ang="0">
                      <a:pos x="84" y="530"/>
                    </a:cxn>
                    <a:cxn ang="0">
                      <a:pos x="74" y="530"/>
                    </a:cxn>
                    <a:cxn ang="0">
                      <a:pos x="63" y="530"/>
                    </a:cxn>
                    <a:cxn ang="0">
                      <a:pos x="51" y="530"/>
                    </a:cxn>
                    <a:cxn ang="0">
                      <a:pos x="41" y="530"/>
                    </a:cxn>
                    <a:cxn ang="0">
                      <a:pos x="40" y="525"/>
                    </a:cxn>
                    <a:cxn ang="0">
                      <a:pos x="40" y="520"/>
                    </a:cxn>
                    <a:cxn ang="0">
                      <a:pos x="39" y="515"/>
                    </a:cxn>
                    <a:cxn ang="0">
                      <a:pos x="39" y="511"/>
                    </a:cxn>
                    <a:cxn ang="0">
                      <a:pos x="34" y="511"/>
                    </a:cxn>
                    <a:cxn ang="0">
                      <a:pos x="29" y="510"/>
                    </a:cxn>
                    <a:cxn ang="0">
                      <a:pos x="25" y="510"/>
                    </a:cxn>
                    <a:cxn ang="0">
                      <a:pos x="20" y="509"/>
                    </a:cxn>
                    <a:cxn ang="0">
                      <a:pos x="15" y="509"/>
                    </a:cxn>
                    <a:cxn ang="0">
                      <a:pos x="10" y="509"/>
                    </a:cxn>
                    <a:cxn ang="0">
                      <a:pos x="6" y="508"/>
                    </a:cxn>
                    <a:cxn ang="0">
                      <a:pos x="1" y="508"/>
                    </a:cxn>
                    <a:cxn ang="0">
                      <a:pos x="1" y="385"/>
                    </a:cxn>
                    <a:cxn ang="0">
                      <a:pos x="1" y="262"/>
                    </a:cxn>
                    <a:cxn ang="0">
                      <a:pos x="1" y="14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14" h="531">
                      <a:moveTo>
                        <a:pt x="0" y="17"/>
                      </a:moveTo>
                      <a:lnTo>
                        <a:pt x="13" y="16"/>
                      </a:lnTo>
                      <a:lnTo>
                        <a:pt x="26" y="15"/>
                      </a:lnTo>
                      <a:lnTo>
                        <a:pt x="40" y="14"/>
                      </a:lnTo>
                      <a:lnTo>
                        <a:pt x="52" y="13"/>
                      </a:lnTo>
                      <a:lnTo>
                        <a:pt x="66" y="12"/>
                      </a:lnTo>
                      <a:lnTo>
                        <a:pt x="80" y="11"/>
                      </a:lnTo>
                      <a:lnTo>
                        <a:pt x="93" y="10"/>
                      </a:lnTo>
                      <a:lnTo>
                        <a:pt x="106" y="9"/>
                      </a:lnTo>
                      <a:lnTo>
                        <a:pt x="120" y="8"/>
                      </a:lnTo>
                      <a:lnTo>
                        <a:pt x="133" y="7"/>
                      </a:lnTo>
                      <a:lnTo>
                        <a:pt x="146" y="6"/>
                      </a:lnTo>
                      <a:lnTo>
                        <a:pt x="160" y="5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30"/>
                      </a:lnTo>
                      <a:lnTo>
                        <a:pt x="214" y="260"/>
                      </a:lnTo>
                      <a:lnTo>
                        <a:pt x="214" y="390"/>
                      </a:lnTo>
                      <a:lnTo>
                        <a:pt x="214" y="519"/>
                      </a:lnTo>
                      <a:lnTo>
                        <a:pt x="214" y="522"/>
                      </a:lnTo>
                      <a:lnTo>
                        <a:pt x="214" y="525"/>
                      </a:lnTo>
                      <a:lnTo>
                        <a:pt x="214" y="528"/>
                      </a:lnTo>
                      <a:lnTo>
                        <a:pt x="214" y="531"/>
                      </a:lnTo>
                      <a:lnTo>
                        <a:pt x="204" y="531"/>
                      </a:lnTo>
                      <a:lnTo>
                        <a:pt x="193" y="531"/>
                      </a:lnTo>
                      <a:lnTo>
                        <a:pt x="182" y="531"/>
                      </a:lnTo>
                      <a:lnTo>
                        <a:pt x="171" y="530"/>
                      </a:lnTo>
                      <a:lnTo>
                        <a:pt x="160" y="530"/>
                      </a:lnTo>
                      <a:lnTo>
                        <a:pt x="150" y="530"/>
                      </a:lnTo>
                      <a:lnTo>
                        <a:pt x="139" y="530"/>
                      </a:lnTo>
                      <a:lnTo>
                        <a:pt x="127" y="530"/>
                      </a:lnTo>
                      <a:lnTo>
                        <a:pt x="117" y="530"/>
                      </a:lnTo>
                      <a:lnTo>
                        <a:pt x="106" y="530"/>
                      </a:lnTo>
                      <a:lnTo>
                        <a:pt x="96" y="530"/>
                      </a:lnTo>
                      <a:lnTo>
                        <a:pt x="84" y="530"/>
                      </a:lnTo>
                      <a:lnTo>
                        <a:pt x="74" y="530"/>
                      </a:lnTo>
                      <a:lnTo>
                        <a:pt x="63" y="530"/>
                      </a:lnTo>
                      <a:lnTo>
                        <a:pt x="51" y="530"/>
                      </a:lnTo>
                      <a:lnTo>
                        <a:pt x="41" y="530"/>
                      </a:lnTo>
                      <a:lnTo>
                        <a:pt x="40" y="525"/>
                      </a:lnTo>
                      <a:lnTo>
                        <a:pt x="40" y="520"/>
                      </a:lnTo>
                      <a:lnTo>
                        <a:pt x="39" y="515"/>
                      </a:lnTo>
                      <a:lnTo>
                        <a:pt x="39" y="511"/>
                      </a:lnTo>
                      <a:lnTo>
                        <a:pt x="34" y="511"/>
                      </a:lnTo>
                      <a:lnTo>
                        <a:pt x="29" y="510"/>
                      </a:lnTo>
                      <a:lnTo>
                        <a:pt x="25" y="510"/>
                      </a:lnTo>
                      <a:lnTo>
                        <a:pt x="20" y="509"/>
                      </a:lnTo>
                      <a:lnTo>
                        <a:pt x="15" y="509"/>
                      </a:lnTo>
                      <a:lnTo>
                        <a:pt x="10" y="509"/>
                      </a:lnTo>
                      <a:lnTo>
                        <a:pt x="6" y="508"/>
                      </a:lnTo>
                      <a:lnTo>
                        <a:pt x="1" y="508"/>
                      </a:lnTo>
                      <a:lnTo>
                        <a:pt x="1" y="385"/>
                      </a:lnTo>
                      <a:lnTo>
                        <a:pt x="1" y="262"/>
                      </a:lnTo>
                      <a:lnTo>
                        <a:pt x="1" y="1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CCBA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Freeform 85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15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3" y="15"/>
                    </a:cxn>
                    <a:cxn ang="0">
                      <a:pos x="26" y="14"/>
                    </a:cxn>
                    <a:cxn ang="0">
                      <a:pos x="40" y="13"/>
                    </a:cxn>
                    <a:cxn ang="0">
                      <a:pos x="52" y="12"/>
                    </a:cxn>
                    <a:cxn ang="0">
                      <a:pos x="66" y="11"/>
                    </a:cxn>
                    <a:cxn ang="0">
                      <a:pos x="80" y="10"/>
                    </a:cxn>
                    <a:cxn ang="0">
                      <a:pos x="93" y="9"/>
                    </a:cxn>
                    <a:cxn ang="0">
                      <a:pos x="106" y="8"/>
                    </a:cxn>
                    <a:cxn ang="0">
                      <a:pos x="120" y="8"/>
                    </a:cxn>
                    <a:cxn ang="0">
                      <a:pos x="133" y="7"/>
                    </a:cxn>
                    <a:cxn ang="0">
                      <a:pos x="146" y="6"/>
                    </a:cxn>
                    <a:cxn ang="0">
                      <a:pos x="160" y="5"/>
                    </a:cxn>
                    <a:cxn ang="0">
                      <a:pos x="173" y="4"/>
                    </a:cxn>
                    <a:cxn ang="0">
                      <a:pos x="187" y="2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113"/>
                    </a:cxn>
                    <a:cxn ang="0">
                      <a:pos x="214" y="225"/>
                    </a:cxn>
                    <a:cxn ang="0">
                      <a:pos x="214" y="339"/>
                    </a:cxn>
                    <a:cxn ang="0">
                      <a:pos x="214" y="452"/>
                    </a:cxn>
                    <a:cxn ang="0">
                      <a:pos x="214" y="454"/>
                    </a:cxn>
                    <a:cxn ang="0">
                      <a:pos x="214" y="457"/>
                    </a:cxn>
                    <a:cxn ang="0">
                      <a:pos x="214" y="459"/>
                    </a:cxn>
                    <a:cxn ang="0">
                      <a:pos x="214" y="462"/>
                    </a:cxn>
                    <a:cxn ang="0">
                      <a:pos x="204" y="462"/>
                    </a:cxn>
                    <a:cxn ang="0">
                      <a:pos x="193" y="462"/>
                    </a:cxn>
                    <a:cxn ang="0">
                      <a:pos x="182" y="462"/>
                    </a:cxn>
                    <a:cxn ang="0">
                      <a:pos x="171" y="461"/>
                    </a:cxn>
                    <a:cxn ang="0">
                      <a:pos x="160" y="461"/>
                    </a:cxn>
                    <a:cxn ang="0">
                      <a:pos x="150" y="461"/>
                    </a:cxn>
                    <a:cxn ang="0">
                      <a:pos x="139" y="461"/>
                    </a:cxn>
                    <a:cxn ang="0">
                      <a:pos x="127" y="461"/>
                    </a:cxn>
                    <a:cxn ang="0">
                      <a:pos x="117" y="461"/>
                    </a:cxn>
                    <a:cxn ang="0">
                      <a:pos x="106" y="461"/>
                    </a:cxn>
                    <a:cxn ang="0">
                      <a:pos x="96" y="461"/>
                    </a:cxn>
                    <a:cxn ang="0">
                      <a:pos x="84" y="461"/>
                    </a:cxn>
                    <a:cxn ang="0">
                      <a:pos x="74" y="461"/>
                    </a:cxn>
                    <a:cxn ang="0">
                      <a:pos x="63" y="461"/>
                    </a:cxn>
                    <a:cxn ang="0">
                      <a:pos x="51" y="461"/>
                    </a:cxn>
                    <a:cxn ang="0">
                      <a:pos x="41" y="461"/>
                    </a:cxn>
                    <a:cxn ang="0">
                      <a:pos x="40" y="457"/>
                    </a:cxn>
                    <a:cxn ang="0">
                      <a:pos x="40" y="453"/>
                    </a:cxn>
                    <a:cxn ang="0">
                      <a:pos x="39" y="449"/>
                    </a:cxn>
                    <a:cxn ang="0">
                      <a:pos x="39" y="444"/>
                    </a:cxn>
                    <a:cxn ang="0">
                      <a:pos x="34" y="444"/>
                    </a:cxn>
                    <a:cxn ang="0">
                      <a:pos x="29" y="443"/>
                    </a:cxn>
                    <a:cxn ang="0">
                      <a:pos x="25" y="443"/>
                    </a:cxn>
                    <a:cxn ang="0">
                      <a:pos x="20" y="443"/>
                    </a:cxn>
                    <a:cxn ang="0">
                      <a:pos x="15" y="443"/>
                    </a:cxn>
                    <a:cxn ang="0">
                      <a:pos x="10" y="443"/>
                    </a:cxn>
                    <a:cxn ang="0">
                      <a:pos x="6" y="442"/>
                    </a:cxn>
                    <a:cxn ang="0">
                      <a:pos x="1" y="442"/>
                    </a:cxn>
                    <a:cxn ang="0">
                      <a:pos x="1" y="335"/>
                    </a:cxn>
                    <a:cxn ang="0">
                      <a:pos x="1" y="229"/>
                    </a:cxn>
                    <a:cxn ang="0">
                      <a:pos x="1" y="123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14" h="462">
                      <a:moveTo>
                        <a:pt x="0" y="16"/>
                      </a:moveTo>
                      <a:lnTo>
                        <a:pt x="13" y="15"/>
                      </a:lnTo>
                      <a:lnTo>
                        <a:pt x="26" y="14"/>
                      </a:lnTo>
                      <a:lnTo>
                        <a:pt x="40" y="13"/>
                      </a:lnTo>
                      <a:lnTo>
                        <a:pt x="52" y="12"/>
                      </a:lnTo>
                      <a:lnTo>
                        <a:pt x="66" y="11"/>
                      </a:lnTo>
                      <a:lnTo>
                        <a:pt x="80" y="10"/>
                      </a:lnTo>
                      <a:lnTo>
                        <a:pt x="93" y="9"/>
                      </a:lnTo>
                      <a:lnTo>
                        <a:pt x="106" y="8"/>
                      </a:lnTo>
                      <a:lnTo>
                        <a:pt x="120" y="8"/>
                      </a:lnTo>
                      <a:lnTo>
                        <a:pt x="133" y="7"/>
                      </a:lnTo>
                      <a:lnTo>
                        <a:pt x="146" y="6"/>
                      </a:lnTo>
                      <a:lnTo>
                        <a:pt x="160" y="5"/>
                      </a:lnTo>
                      <a:lnTo>
                        <a:pt x="173" y="4"/>
                      </a:lnTo>
                      <a:lnTo>
                        <a:pt x="187" y="2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113"/>
                      </a:lnTo>
                      <a:lnTo>
                        <a:pt x="214" y="225"/>
                      </a:lnTo>
                      <a:lnTo>
                        <a:pt x="214" y="339"/>
                      </a:lnTo>
                      <a:lnTo>
                        <a:pt x="214" y="452"/>
                      </a:lnTo>
                      <a:lnTo>
                        <a:pt x="214" y="454"/>
                      </a:lnTo>
                      <a:lnTo>
                        <a:pt x="214" y="457"/>
                      </a:lnTo>
                      <a:lnTo>
                        <a:pt x="214" y="459"/>
                      </a:lnTo>
                      <a:lnTo>
                        <a:pt x="214" y="462"/>
                      </a:lnTo>
                      <a:lnTo>
                        <a:pt x="204" y="462"/>
                      </a:lnTo>
                      <a:lnTo>
                        <a:pt x="193" y="462"/>
                      </a:lnTo>
                      <a:lnTo>
                        <a:pt x="182" y="462"/>
                      </a:lnTo>
                      <a:lnTo>
                        <a:pt x="171" y="461"/>
                      </a:lnTo>
                      <a:lnTo>
                        <a:pt x="160" y="461"/>
                      </a:lnTo>
                      <a:lnTo>
                        <a:pt x="150" y="461"/>
                      </a:lnTo>
                      <a:lnTo>
                        <a:pt x="139" y="461"/>
                      </a:lnTo>
                      <a:lnTo>
                        <a:pt x="127" y="461"/>
                      </a:lnTo>
                      <a:lnTo>
                        <a:pt x="117" y="461"/>
                      </a:lnTo>
                      <a:lnTo>
                        <a:pt x="106" y="461"/>
                      </a:lnTo>
                      <a:lnTo>
                        <a:pt x="96" y="461"/>
                      </a:lnTo>
                      <a:lnTo>
                        <a:pt x="84" y="461"/>
                      </a:lnTo>
                      <a:lnTo>
                        <a:pt x="74" y="461"/>
                      </a:lnTo>
                      <a:lnTo>
                        <a:pt x="63" y="461"/>
                      </a:lnTo>
                      <a:lnTo>
                        <a:pt x="51" y="461"/>
                      </a:lnTo>
                      <a:lnTo>
                        <a:pt x="41" y="461"/>
                      </a:lnTo>
                      <a:lnTo>
                        <a:pt x="40" y="457"/>
                      </a:lnTo>
                      <a:lnTo>
                        <a:pt x="40" y="453"/>
                      </a:lnTo>
                      <a:lnTo>
                        <a:pt x="39" y="449"/>
                      </a:lnTo>
                      <a:lnTo>
                        <a:pt x="39" y="444"/>
                      </a:lnTo>
                      <a:lnTo>
                        <a:pt x="34" y="444"/>
                      </a:lnTo>
                      <a:lnTo>
                        <a:pt x="29" y="443"/>
                      </a:lnTo>
                      <a:lnTo>
                        <a:pt x="25" y="443"/>
                      </a:lnTo>
                      <a:lnTo>
                        <a:pt x="20" y="443"/>
                      </a:lnTo>
                      <a:lnTo>
                        <a:pt x="15" y="443"/>
                      </a:lnTo>
                      <a:lnTo>
                        <a:pt x="10" y="443"/>
                      </a:lnTo>
                      <a:lnTo>
                        <a:pt x="6" y="442"/>
                      </a:lnTo>
                      <a:lnTo>
                        <a:pt x="1" y="442"/>
                      </a:lnTo>
                      <a:lnTo>
                        <a:pt x="1" y="335"/>
                      </a:lnTo>
                      <a:lnTo>
                        <a:pt x="1" y="229"/>
                      </a:lnTo>
                      <a:lnTo>
                        <a:pt x="1" y="12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D3C1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Freeform 86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131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3" y="13"/>
                    </a:cxn>
                    <a:cxn ang="0">
                      <a:pos x="26" y="12"/>
                    </a:cxn>
                    <a:cxn ang="0">
                      <a:pos x="40" y="12"/>
                    </a:cxn>
                    <a:cxn ang="0">
                      <a:pos x="52" y="11"/>
                    </a:cxn>
                    <a:cxn ang="0">
                      <a:pos x="66" y="10"/>
                    </a:cxn>
                    <a:cxn ang="0">
                      <a:pos x="80" y="9"/>
                    </a:cxn>
                    <a:cxn ang="0">
                      <a:pos x="93" y="8"/>
                    </a:cxn>
                    <a:cxn ang="0">
                      <a:pos x="106" y="7"/>
                    </a:cxn>
                    <a:cxn ang="0">
                      <a:pos x="120" y="7"/>
                    </a:cxn>
                    <a:cxn ang="0">
                      <a:pos x="133" y="6"/>
                    </a:cxn>
                    <a:cxn ang="0">
                      <a:pos x="146" y="5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97"/>
                    </a:cxn>
                    <a:cxn ang="0">
                      <a:pos x="214" y="192"/>
                    </a:cxn>
                    <a:cxn ang="0">
                      <a:pos x="214" y="288"/>
                    </a:cxn>
                    <a:cxn ang="0">
                      <a:pos x="214" y="384"/>
                    </a:cxn>
                    <a:cxn ang="0">
                      <a:pos x="214" y="386"/>
                    </a:cxn>
                    <a:cxn ang="0">
                      <a:pos x="214" y="388"/>
                    </a:cxn>
                    <a:cxn ang="0">
                      <a:pos x="214" y="392"/>
                    </a:cxn>
                    <a:cxn ang="0">
                      <a:pos x="214" y="394"/>
                    </a:cxn>
                    <a:cxn ang="0">
                      <a:pos x="204" y="394"/>
                    </a:cxn>
                    <a:cxn ang="0">
                      <a:pos x="193" y="394"/>
                    </a:cxn>
                    <a:cxn ang="0">
                      <a:pos x="182" y="394"/>
                    </a:cxn>
                    <a:cxn ang="0">
                      <a:pos x="171" y="394"/>
                    </a:cxn>
                    <a:cxn ang="0">
                      <a:pos x="160" y="394"/>
                    </a:cxn>
                    <a:cxn ang="0">
                      <a:pos x="150" y="394"/>
                    </a:cxn>
                    <a:cxn ang="0">
                      <a:pos x="139" y="394"/>
                    </a:cxn>
                    <a:cxn ang="0">
                      <a:pos x="127" y="393"/>
                    </a:cxn>
                    <a:cxn ang="0">
                      <a:pos x="117" y="393"/>
                    </a:cxn>
                    <a:cxn ang="0">
                      <a:pos x="106" y="393"/>
                    </a:cxn>
                    <a:cxn ang="0">
                      <a:pos x="96" y="393"/>
                    </a:cxn>
                    <a:cxn ang="0">
                      <a:pos x="84" y="393"/>
                    </a:cxn>
                    <a:cxn ang="0">
                      <a:pos x="74" y="393"/>
                    </a:cxn>
                    <a:cxn ang="0">
                      <a:pos x="63" y="393"/>
                    </a:cxn>
                    <a:cxn ang="0">
                      <a:pos x="51" y="393"/>
                    </a:cxn>
                    <a:cxn ang="0">
                      <a:pos x="41" y="393"/>
                    </a:cxn>
                    <a:cxn ang="0">
                      <a:pos x="40" y="389"/>
                    </a:cxn>
                    <a:cxn ang="0">
                      <a:pos x="40" y="385"/>
                    </a:cxn>
                    <a:cxn ang="0">
                      <a:pos x="39" y="382"/>
                    </a:cxn>
                    <a:cxn ang="0">
                      <a:pos x="39" y="379"/>
                    </a:cxn>
                    <a:cxn ang="0">
                      <a:pos x="34" y="379"/>
                    </a:cxn>
                    <a:cxn ang="0">
                      <a:pos x="29" y="378"/>
                    </a:cxn>
                    <a:cxn ang="0">
                      <a:pos x="25" y="378"/>
                    </a:cxn>
                    <a:cxn ang="0">
                      <a:pos x="20" y="378"/>
                    </a:cxn>
                    <a:cxn ang="0">
                      <a:pos x="15" y="378"/>
                    </a:cxn>
                    <a:cxn ang="0">
                      <a:pos x="10" y="378"/>
                    </a:cxn>
                    <a:cxn ang="0">
                      <a:pos x="6" y="377"/>
                    </a:cxn>
                    <a:cxn ang="0">
                      <a:pos x="1" y="377"/>
                    </a:cxn>
                    <a:cxn ang="0">
                      <a:pos x="1" y="286"/>
                    </a:cxn>
                    <a:cxn ang="0">
                      <a:pos x="1" y="196"/>
                    </a:cxn>
                    <a:cxn ang="0">
                      <a:pos x="1" y="105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14" h="394">
                      <a:moveTo>
                        <a:pt x="0" y="14"/>
                      </a:moveTo>
                      <a:lnTo>
                        <a:pt x="13" y="13"/>
                      </a:lnTo>
                      <a:lnTo>
                        <a:pt x="26" y="12"/>
                      </a:lnTo>
                      <a:lnTo>
                        <a:pt x="40" y="12"/>
                      </a:lnTo>
                      <a:lnTo>
                        <a:pt x="52" y="11"/>
                      </a:lnTo>
                      <a:lnTo>
                        <a:pt x="66" y="10"/>
                      </a:lnTo>
                      <a:lnTo>
                        <a:pt x="80" y="9"/>
                      </a:lnTo>
                      <a:lnTo>
                        <a:pt x="93" y="8"/>
                      </a:lnTo>
                      <a:lnTo>
                        <a:pt x="106" y="7"/>
                      </a:lnTo>
                      <a:lnTo>
                        <a:pt x="120" y="7"/>
                      </a:lnTo>
                      <a:lnTo>
                        <a:pt x="133" y="6"/>
                      </a:lnTo>
                      <a:lnTo>
                        <a:pt x="146" y="5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97"/>
                      </a:lnTo>
                      <a:lnTo>
                        <a:pt x="214" y="192"/>
                      </a:lnTo>
                      <a:lnTo>
                        <a:pt x="214" y="288"/>
                      </a:lnTo>
                      <a:lnTo>
                        <a:pt x="214" y="384"/>
                      </a:lnTo>
                      <a:lnTo>
                        <a:pt x="214" y="386"/>
                      </a:lnTo>
                      <a:lnTo>
                        <a:pt x="214" y="388"/>
                      </a:lnTo>
                      <a:lnTo>
                        <a:pt x="214" y="392"/>
                      </a:lnTo>
                      <a:lnTo>
                        <a:pt x="214" y="394"/>
                      </a:lnTo>
                      <a:lnTo>
                        <a:pt x="204" y="394"/>
                      </a:lnTo>
                      <a:lnTo>
                        <a:pt x="193" y="394"/>
                      </a:lnTo>
                      <a:lnTo>
                        <a:pt x="182" y="394"/>
                      </a:lnTo>
                      <a:lnTo>
                        <a:pt x="171" y="394"/>
                      </a:lnTo>
                      <a:lnTo>
                        <a:pt x="160" y="394"/>
                      </a:lnTo>
                      <a:lnTo>
                        <a:pt x="150" y="394"/>
                      </a:lnTo>
                      <a:lnTo>
                        <a:pt x="139" y="394"/>
                      </a:lnTo>
                      <a:lnTo>
                        <a:pt x="127" y="393"/>
                      </a:lnTo>
                      <a:lnTo>
                        <a:pt x="117" y="393"/>
                      </a:lnTo>
                      <a:lnTo>
                        <a:pt x="106" y="393"/>
                      </a:lnTo>
                      <a:lnTo>
                        <a:pt x="96" y="393"/>
                      </a:lnTo>
                      <a:lnTo>
                        <a:pt x="84" y="393"/>
                      </a:lnTo>
                      <a:lnTo>
                        <a:pt x="74" y="393"/>
                      </a:lnTo>
                      <a:lnTo>
                        <a:pt x="63" y="393"/>
                      </a:lnTo>
                      <a:lnTo>
                        <a:pt x="51" y="393"/>
                      </a:lnTo>
                      <a:lnTo>
                        <a:pt x="41" y="393"/>
                      </a:lnTo>
                      <a:lnTo>
                        <a:pt x="40" y="389"/>
                      </a:lnTo>
                      <a:lnTo>
                        <a:pt x="40" y="385"/>
                      </a:lnTo>
                      <a:lnTo>
                        <a:pt x="39" y="382"/>
                      </a:lnTo>
                      <a:lnTo>
                        <a:pt x="39" y="379"/>
                      </a:lnTo>
                      <a:lnTo>
                        <a:pt x="34" y="379"/>
                      </a:lnTo>
                      <a:lnTo>
                        <a:pt x="29" y="378"/>
                      </a:lnTo>
                      <a:lnTo>
                        <a:pt x="25" y="378"/>
                      </a:lnTo>
                      <a:lnTo>
                        <a:pt x="20" y="378"/>
                      </a:lnTo>
                      <a:lnTo>
                        <a:pt x="15" y="378"/>
                      </a:lnTo>
                      <a:lnTo>
                        <a:pt x="10" y="378"/>
                      </a:lnTo>
                      <a:lnTo>
                        <a:pt x="6" y="377"/>
                      </a:lnTo>
                      <a:lnTo>
                        <a:pt x="1" y="377"/>
                      </a:lnTo>
                      <a:lnTo>
                        <a:pt x="1" y="286"/>
                      </a:lnTo>
                      <a:lnTo>
                        <a:pt x="1" y="196"/>
                      </a:lnTo>
                      <a:lnTo>
                        <a:pt x="1" y="10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8C9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Freeform 87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109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3" y="13"/>
                    </a:cxn>
                    <a:cxn ang="0">
                      <a:pos x="26" y="12"/>
                    </a:cxn>
                    <a:cxn ang="0">
                      <a:pos x="40" y="12"/>
                    </a:cxn>
                    <a:cxn ang="0">
                      <a:pos x="52" y="11"/>
                    </a:cxn>
                    <a:cxn ang="0">
                      <a:pos x="66" y="10"/>
                    </a:cxn>
                    <a:cxn ang="0">
                      <a:pos x="80" y="9"/>
                    </a:cxn>
                    <a:cxn ang="0">
                      <a:pos x="93" y="8"/>
                    </a:cxn>
                    <a:cxn ang="0">
                      <a:pos x="106" y="7"/>
                    </a:cxn>
                    <a:cxn ang="0">
                      <a:pos x="120" y="7"/>
                    </a:cxn>
                    <a:cxn ang="0">
                      <a:pos x="133" y="6"/>
                    </a:cxn>
                    <a:cxn ang="0">
                      <a:pos x="146" y="5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3"/>
                    </a:cxn>
                    <a:cxn ang="0">
                      <a:pos x="199" y="1"/>
                    </a:cxn>
                    <a:cxn ang="0">
                      <a:pos x="213" y="0"/>
                    </a:cxn>
                    <a:cxn ang="0">
                      <a:pos x="213" y="80"/>
                    </a:cxn>
                    <a:cxn ang="0">
                      <a:pos x="214" y="159"/>
                    </a:cxn>
                    <a:cxn ang="0">
                      <a:pos x="214" y="238"/>
                    </a:cxn>
                    <a:cxn ang="0">
                      <a:pos x="214" y="318"/>
                    </a:cxn>
                    <a:cxn ang="0">
                      <a:pos x="214" y="320"/>
                    </a:cxn>
                    <a:cxn ang="0">
                      <a:pos x="214" y="322"/>
                    </a:cxn>
                    <a:cxn ang="0">
                      <a:pos x="214" y="324"/>
                    </a:cxn>
                    <a:cxn ang="0">
                      <a:pos x="214" y="326"/>
                    </a:cxn>
                    <a:cxn ang="0">
                      <a:pos x="204" y="326"/>
                    </a:cxn>
                    <a:cxn ang="0">
                      <a:pos x="193" y="326"/>
                    </a:cxn>
                    <a:cxn ang="0">
                      <a:pos x="182" y="326"/>
                    </a:cxn>
                    <a:cxn ang="0">
                      <a:pos x="171" y="326"/>
                    </a:cxn>
                    <a:cxn ang="0">
                      <a:pos x="160" y="326"/>
                    </a:cxn>
                    <a:cxn ang="0">
                      <a:pos x="150" y="326"/>
                    </a:cxn>
                    <a:cxn ang="0">
                      <a:pos x="139" y="326"/>
                    </a:cxn>
                    <a:cxn ang="0">
                      <a:pos x="127" y="326"/>
                    </a:cxn>
                    <a:cxn ang="0">
                      <a:pos x="117" y="326"/>
                    </a:cxn>
                    <a:cxn ang="0">
                      <a:pos x="106" y="326"/>
                    </a:cxn>
                    <a:cxn ang="0">
                      <a:pos x="96" y="326"/>
                    </a:cxn>
                    <a:cxn ang="0">
                      <a:pos x="84" y="326"/>
                    </a:cxn>
                    <a:cxn ang="0">
                      <a:pos x="74" y="325"/>
                    </a:cxn>
                    <a:cxn ang="0">
                      <a:pos x="63" y="325"/>
                    </a:cxn>
                    <a:cxn ang="0">
                      <a:pos x="51" y="325"/>
                    </a:cxn>
                    <a:cxn ang="0">
                      <a:pos x="41" y="325"/>
                    </a:cxn>
                    <a:cxn ang="0">
                      <a:pos x="40" y="323"/>
                    </a:cxn>
                    <a:cxn ang="0">
                      <a:pos x="40" y="320"/>
                    </a:cxn>
                    <a:cxn ang="0">
                      <a:pos x="39" y="316"/>
                    </a:cxn>
                    <a:cxn ang="0">
                      <a:pos x="39" y="313"/>
                    </a:cxn>
                    <a:cxn ang="0">
                      <a:pos x="34" y="313"/>
                    </a:cxn>
                    <a:cxn ang="0">
                      <a:pos x="29" y="313"/>
                    </a:cxn>
                    <a:cxn ang="0">
                      <a:pos x="25" y="313"/>
                    </a:cxn>
                    <a:cxn ang="0">
                      <a:pos x="20" y="313"/>
                    </a:cxn>
                    <a:cxn ang="0">
                      <a:pos x="15" y="313"/>
                    </a:cxn>
                    <a:cxn ang="0">
                      <a:pos x="10" y="313"/>
                    </a:cxn>
                    <a:cxn ang="0">
                      <a:pos x="6" y="312"/>
                    </a:cxn>
                    <a:cxn ang="0">
                      <a:pos x="1" y="312"/>
                    </a:cxn>
                    <a:cxn ang="0">
                      <a:pos x="1" y="237"/>
                    </a:cxn>
                    <a:cxn ang="0">
                      <a:pos x="1" y="163"/>
                    </a:cxn>
                    <a:cxn ang="0">
                      <a:pos x="1" y="88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14" h="326">
                      <a:moveTo>
                        <a:pt x="0" y="14"/>
                      </a:moveTo>
                      <a:lnTo>
                        <a:pt x="13" y="13"/>
                      </a:lnTo>
                      <a:lnTo>
                        <a:pt x="26" y="12"/>
                      </a:lnTo>
                      <a:lnTo>
                        <a:pt x="40" y="12"/>
                      </a:lnTo>
                      <a:lnTo>
                        <a:pt x="52" y="11"/>
                      </a:lnTo>
                      <a:lnTo>
                        <a:pt x="66" y="10"/>
                      </a:lnTo>
                      <a:lnTo>
                        <a:pt x="80" y="9"/>
                      </a:lnTo>
                      <a:lnTo>
                        <a:pt x="93" y="8"/>
                      </a:lnTo>
                      <a:lnTo>
                        <a:pt x="106" y="7"/>
                      </a:lnTo>
                      <a:lnTo>
                        <a:pt x="120" y="7"/>
                      </a:lnTo>
                      <a:lnTo>
                        <a:pt x="133" y="6"/>
                      </a:lnTo>
                      <a:lnTo>
                        <a:pt x="146" y="5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3"/>
                      </a:lnTo>
                      <a:lnTo>
                        <a:pt x="199" y="1"/>
                      </a:lnTo>
                      <a:lnTo>
                        <a:pt x="213" y="0"/>
                      </a:lnTo>
                      <a:lnTo>
                        <a:pt x="213" y="80"/>
                      </a:lnTo>
                      <a:lnTo>
                        <a:pt x="214" y="159"/>
                      </a:lnTo>
                      <a:lnTo>
                        <a:pt x="214" y="238"/>
                      </a:lnTo>
                      <a:lnTo>
                        <a:pt x="214" y="318"/>
                      </a:lnTo>
                      <a:lnTo>
                        <a:pt x="214" y="320"/>
                      </a:lnTo>
                      <a:lnTo>
                        <a:pt x="214" y="322"/>
                      </a:lnTo>
                      <a:lnTo>
                        <a:pt x="214" y="324"/>
                      </a:lnTo>
                      <a:lnTo>
                        <a:pt x="214" y="326"/>
                      </a:lnTo>
                      <a:lnTo>
                        <a:pt x="204" y="326"/>
                      </a:lnTo>
                      <a:lnTo>
                        <a:pt x="193" y="326"/>
                      </a:lnTo>
                      <a:lnTo>
                        <a:pt x="182" y="326"/>
                      </a:lnTo>
                      <a:lnTo>
                        <a:pt x="171" y="326"/>
                      </a:lnTo>
                      <a:lnTo>
                        <a:pt x="160" y="326"/>
                      </a:lnTo>
                      <a:lnTo>
                        <a:pt x="150" y="326"/>
                      </a:lnTo>
                      <a:lnTo>
                        <a:pt x="139" y="326"/>
                      </a:lnTo>
                      <a:lnTo>
                        <a:pt x="127" y="326"/>
                      </a:lnTo>
                      <a:lnTo>
                        <a:pt x="117" y="326"/>
                      </a:lnTo>
                      <a:lnTo>
                        <a:pt x="106" y="326"/>
                      </a:lnTo>
                      <a:lnTo>
                        <a:pt x="96" y="326"/>
                      </a:lnTo>
                      <a:lnTo>
                        <a:pt x="84" y="326"/>
                      </a:lnTo>
                      <a:lnTo>
                        <a:pt x="74" y="325"/>
                      </a:lnTo>
                      <a:lnTo>
                        <a:pt x="63" y="325"/>
                      </a:lnTo>
                      <a:lnTo>
                        <a:pt x="51" y="325"/>
                      </a:lnTo>
                      <a:lnTo>
                        <a:pt x="41" y="325"/>
                      </a:lnTo>
                      <a:lnTo>
                        <a:pt x="40" y="323"/>
                      </a:lnTo>
                      <a:lnTo>
                        <a:pt x="40" y="320"/>
                      </a:lnTo>
                      <a:lnTo>
                        <a:pt x="39" y="316"/>
                      </a:lnTo>
                      <a:lnTo>
                        <a:pt x="39" y="313"/>
                      </a:lnTo>
                      <a:lnTo>
                        <a:pt x="34" y="313"/>
                      </a:lnTo>
                      <a:lnTo>
                        <a:pt x="29" y="313"/>
                      </a:lnTo>
                      <a:lnTo>
                        <a:pt x="25" y="313"/>
                      </a:lnTo>
                      <a:lnTo>
                        <a:pt x="20" y="313"/>
                      </a:lnTo>
                      <a:lnTo>
                        <a:pt x="15" y="313"/>
                      </a:lnTo>
                      <a:lnTo>
                        <a:pt x="10" y="313"/>
                      </a:lnTo>
                      <a:lnTo>
                        <a:pt x="6" y="312"/>
                      </a:lnTo>
                      <a:lnTo>
                        <a:pt x="1" y="312"/>
                      </a:lnTo>
                      <a:lnTo>
                        <a:pt x="1" y="237"/>
                      </a:lnTo>
                      <a:lnTo>
                        <a:pt x="1" y="163"/>
                      </a:lnTo>
                      <a:lnTo>
                        <a:pt x="1" y="8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DD1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Freeform 88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8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3" y="12"/>
                    </a:cxn>
                    <a:cxn ang="0">
                      <a:pos x="26" y="11"/>
                    </a:cxn>
                    <a:cxn ang="0">
                      <a:pos x="40" y="11"/>
                    </a:cxn>
                    <a:cxn ang="0">
                      <a:pos x="52" y="10"/>
                    </a:cxn>
                    <a:cxn ang="0">
                      <a:pos x="66" y="9"/>
                    </a:cxn>
                    <a:cxn ang="0">
                      <a:pos x="80" y="8"/>
                    </a:cxn>
                    <a:cxn ang="0">
                      <a:pos x="93" y="8"/>
                    </a:cxn>
                    <a:cxn ang="0">
                      <a:pos x="106" y="7"/>
                    </a:cxn>
                    <a:cxn ang="0">
                      <a:pos x="120" y="6"/>
                    </a:cxn>
                    <a:cxn ang="0">
                      <a:pos x="133" y="5"/>
                    </a:cxn>
                    <a:cxn ang="0">
                      <a:pos x="146" y="5"/>
                    </a:cxn>
                    <a:cxn ang="0">
                      <a:pos x="160" y="4"/>
                    </a:cxn>
                    <a:cxn ang="0">
                      <a:pos x="173" y="3"/>
                    </a:cxn>
                    <a:cxn ang="0">
                      <a:pos x="187" y="2"/>
                    </a:cxn>
                    <a:cxn ang="0">
                      <a:pos x="199" y="2"/>
                    </a:cxn>
                    <a:cxn ang="0">
                      <a:pos x="213" y="0"/>
                    </a:cxn>
                    <a:cxn ang="0">
                      <a:pos x="213" y="63"/>
                    </a:cxn>
                    <a:cxn ang="0">
                      <a:pos x="214" y="125"/>
                    </a:cxn>
                    <a:cxn ang="0">
                      <a:pos x="214" y="188"/>
                    </a:cxn>
                    <a:cxn ang="0">
                      <a:pos x="214" y="250"/>
                    </a:cxn>
                    <a:cxn ang="0">
                      <a:pos x="214" y="252"/>
                    </a:cxn>
                    <a:cxn ang="0">
                      <a:pos x="214" y="254"/>
                    </a:cxn>
                    <a:cxn ang="0">
                      <a:pos x="214" y="255"/>
                    </a:cxn>
                    <a:cxn ang="0">
                      <a:pos x="214" y="257"/>
                    </a:cxn>
                    <a:cxn ang="0">
                      <a:pos x="204" y="257"/>
                    </a:cxn>
                    <a:cxn ang="0">
                      <a:pos x="193" y="257"/>
                    </a:cxn>
                    <a:cxn ang="0">
                      <a:pos x="182" y="257"/>
                    </a:cxn>
                    <a:cxn ang="0">
                      <a:pos x="171" y="257"/>
                    </a:cxn>
                    <a:cxn ang="0">
                      <a:pos x="160" y="257"/>
                    </a:cxn>
                    <a:cxn ang="0">
                      <a:pos x="150" y="257"/>
                    </a:cxn>
                    <a:cxn ang="0">
                      <a:pos x="139" y="257"/>
                    </a:cxn>
                    <a:cxn ang="0">
                      <a:pos x="127" y="257"/>
                    </a:cxn>
                    <a:cxn ang="0">
                      <a:pos x="117" y="257"/>
                    </a:cxn>
                    <a:cxn ang="0">
                      <a:pos x="106" y="257"/>
                    </a:cxn>
                    <a:cxn ang="0">
                      <a:pos x="96" y="257"/>
                    </a:cxn>
                    <a:cxn ang="0">
                      <a:pos x="84" y="257"/>
                    </a:cxn>
                    <a:cxn ang="0">
                      <a:pos x="74" y="257"/>
                    </a:cxn>
                    <a:cxn ang="0">
                      <a:pos x="63" y="257"/>
                    </a:cxn>
                    <a:cxn ang="0">
                      <a:pos x="51" y="257"/>
                    </a:cxn>
                    <a:cxn ang="0">
                      <a:pos x="41" y="257"/>
                    </a:cxn>
                    <a:cxn ang="0">
                      <a:pos x="40" y="255"/>
                    </a:cxn>
                    <a:cxn ang="0">
                      <a:pos x="40" y="252"/>
                    </a:cxn>
                    <a:cxn ang="0">
                      <a:pos x="39" y="250"/>
                    </a:cxn>
                    <a:cxn ang="0">
                      <a:pos x="39" y="248"/>
                    </a:cxn>
                    <a:cxn ang="0">
                      <a:pos x="34" y="248"/>
                    </a:cxn>
                    <a:cxn ang="0">
                      <a:pos x="29" y="248"/>
                    </a:cxn>
                    <a:cxn ang="0">
                      <a:pos x="25" y="248"/>
                    </a:cxn>
                    <a:cxn ang="0">
                      <a:pos x="20" y="248"/>
                    </a:cxn>
                    <a:cxn ang="0">
                      <a:pos x="15" y="248"/>
                    </a:cxn>
                    <a:cxn ang="0">
                      <a:pos x="10" y="248"/>
                    </a:cxn>
                    <a:cxn ang="0">
                      <a:pos x="6" y="247"/>
                    </a:cxn>
                    <a:cxn ang="0">
                      <a:pos x="1" y="247"/>
                    </a:cxn>
                    <a:cxn ang="0">
                      <a:pos x="1" y="189"/>
                    </a:cxn>
                    <a:cxn ang="0">
                      <a:pos x="1" y="130"/>
                    </a:cxn>
                    <a:cxn ang="0">
                      <a:pos x="1" y="7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14" h="257">
                      <a:moveTo>
                        <a:pt x="0" y="13"/>
                      </a:moveTo>
                      <a:lnTo>
                        <a:pt x="13" y="12"/>
                      </a:lnTo>
                      <a:lnTo>
                        <a:pt x="26" y="11"/>
                      </a:lnTo>
                      <a:lnTo>
                        <a:pt x="40" y="11"/>
                      </a:lnTo>
                      <a:lnTo>
                        <a:pt x="52" y="10"/>
                      </a:lnTo>
                      <a:lnTo>
                        <a:pt x="66" y="9"/>
                      </a:lnTo>
                      <a:lnTo>
                        <a:pt x="80" y="8"/>
                      </a:lnTo>
                      <a:lnTo>
                        <a:pt x="93" y="8"/>
                      </a:lnTo>
                      <a:lnTo>
                        <a:pt x="106" y="7"/>
                      </a:lnTo>
                      <a:lnTo>
                        <a:pt x="120" y="6"/>
                      </a:lnTo>
                      <a:lnTo>
                        <a:pt x="133" y="5"/>
                      </a:lnTo>
                      <a:lnTo>
                        <a:pt x="146" y="5"/>
                      </a:lnTo>
                      <a:lnTo>
                        <a:pt x="160" y="4"/>
                      </a:lnTo>
                      <a:lnTo>
                        <a:pt x="173" y="3"/>
                      </a:lnTo>
                      <a:lnTo>
                        <a:pt x="187" y="2"/>
                      </a:lnTo>
                      <a:lnTo>
                        <a:pt x="199" y="2"/>
                      </a:lnTo>
                      <a:lnTo>
                        <a:pt x="213" y="0"/>
                      </a:lnTo>
                      <a:lnTo>
                        <a:pt x="213" y="63"/>
                      </a:lnTo>
                      <a:lnTo>
                        <a:pt x="214" y="125"/>
                      </a:lnTo>
                      <a:lnTo>
                        <a:pt x="214" y="188"/>
                      </a:lnTo>
                      <a:lnTo>
                        <a:pt x="214" y="250"/>
                      </a:lnTo>
                      <a:lnTo>
                        <a:pt x="214" y="252"/>
                      </a:lnTo>
                      <a:lnTo>
                        <a:pt x="214" y="254"/>
                      </a:lnTo>
                      <a:lnTo>
                        <a:pt x="214" y="255"/>
                      </a:lnTo>
                      <a:lnTo>
                        <a:pt x="214" y="257"/>
                      </a:lnTo>
                      <a:lnTo>
                        <a:pt x="204" y="257"/>
                      </a:lnTo>
                      <a:lnTo>
                        <a:pt x="193" y="257"/>
                      </a:lnTo>
                      <a:lnTo>
                        <a:pt x="182" y="257"/>
                      </a:lnTo>
                      <a:lnTo>
                        <a:pt x="171" y="257"/>
                      </a:lnTo>
                      <a:lnTo>
                        <a:pt x="160" y="257"/>
                      </a:lnTo>
                      <a:lnTo>
                        <a:pt x="150" y="257"/>
                      </a:lnTo>
                      <a:lnTo>
                        <a:pt x="139" y="257"/>
                      </a:lnTo>
                      <a:lnTo>
                        <a:pt x="127" y="257"/>
                      </a:lnTo>
                      <a:lnTo>
                        <a:pt x="117" y="257"/>
                      </a:lnTo>
                      <a:lnTo>
                        <a:pt x="106" y="257"/>
                      </a:lnTo>
                      <a:lnTo>
                        <a:pt x="96" y="257"/>
                      </a:lnTo>
                      <a:lnTo>
                        <a:pt x="84" y="257"/>
                      </a:lnTo>
                      <a:lnTo>
                        <a:pt x="74" y="257"/>
                      </a:lnTo>
                      <a:lnTo>
                        <a:pt x="63" y="257"/>
                      </a:lnTo>
                      <a:lnTo>
                        <a:pt x="51" y="257"/>
                      </a:lnTo>
                      <a:lnTo>
                        <a:pt x="41" y="257"/>
                      </a:lnTo>
                      <a:lnTo>
                        <a:pt x="40" y="255"/>
                      </a:lnTo>
                      <a:lnTo>
                        <a:pt x="40" y="252"/>
                      </a:lnTo>
                      <a:lnTo>
                        <a:pt x="39" y="250"/>
                      </a:lnTo>
                      <a:lnTo>
                        <a:pt x="39" y="248"/>
                      </a:lnTo>
                      <a:lnTo>
                        <a:pt x="34" y="248"/>
                      </a:lnTo>
                      <a:lnTo>
                        <a:pt x="29" y="248"/>
                      </a:lnTo>
                      <a:lnTo>
                        <a:pt x="25" y="248"/>
                      </a:lnTo>
                      <a:lnTo>
                        <a:pt x="20" y="248"/>
                      </a:lnTo>
                      <a:lnTo>
                        <a:pt x="15" y="248"/>
                      </a:lnTo>
                      <a:lnTo>
                        <a:pt x="10" y="248"/>
                      </a:lnTo>
                      <a:lnTo>
                        <a:pt x="6" y="247"/>
                      </a:lnTo>
                      <a:lnTo>
                        <a:pt x="1" y="247"/>
                      </a:lnTo>
                      <a:lnTo>
                        <a:pt x="1" y="189"/>
                      </a:lnTo>
                      <a:lnTo>
                        <a:pt x="1" y="130"/>
                      </a:lnTo>
                      <a:lnTo>
                        <a:pt x="1" y="7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5D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Freeform 89"/>
                <p:cNvSpPr>
                  <a:spLocks/>
                </p:cNvSpPr>
                <p:nvPr/>
              </p:nvSpPr>
              <p:spPr bwMode="auto">
                <a:xfrm>
                  <a:off x="1313" y="1024"/>
                  <a:ext cx="71" cy="6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13" y="0"/>
                    </a:cxn>
                    <a:cxn ang="0">
                      <a:pos x="214" y="183"/>
                    </a:cxn>
                    <a:cxn ang="0">
                      <a:pos x="214" y="190"/>
                    </a:cxn>
                    <a:cxn ang="0">
                      <a:pos x="41" y="190"/>
                    </a:cxn>
                    <a:cxn ang="0">
                      <a:pos x="39" y="183"/>
                    </a:cxn>
                    <a:cxn ang="0">
                      <a:pos x="1" y="18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214" h="190">
                      <a:moveTo>
                        <a:pt x="0" y="12"/>
                      </a:moveTo>
                      <a:lnTo>
                        <a:pt x="213" y="0"/>
                      </a:lnTo>
                      <a:lnTo>
                        <a:pt x="214" y="183"/>
                      </a:lnTo>
                      <a:lnTo>
                        <a:pt x="214" y="190"/>
                      </a:lnTo>
                      <a:lnTo>
                        <a:pt x="41" y="190"/>
                      </a:lnTo>
                      <a:lnTo>
                        <a:pt x="39" y="183"/>
                      </a:lnTo>
                      <a:lnTo>
                        <a:pt x="1" y="18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Freeform 90"/>
                <p:cNvSpPr>
                  <a:spLocks/>
                </p:cNvSpPr>
                <p:nvPr/>
              </p:nvSpPr>
              <p:spPr bwMode="auto">
                <a:xfrm>
                  <a:off x="1397" y="960"/>
                  <a:ext cx="247" cy="332"/>
                </a:xfrm>
                <a:custGeom>
                  <a:avLst/>
                  <a:gdLst/>
                  <a:ahLst/>
                  <a:cxnLst>
                    <a:cxn ang="0">
                      <a:pos x="59" y="103"/>
                    </a:cxn>
                    <a:cxn ang="0">
                      <a:pos x="103" y="91"/>
                    </a:cxn>
                    <a:cxn ang="0">
                      <a:pos x="146" y="80"/>
                    </a:cxn>
                    <a:cxn ang="0">
                      <a:pos x="189" y="71"/>
                    </a:cxn>
                    <a:cxn ang="0">
                      <a:pos x="233" y="61"/>
                    </a:cxn>
                    <a:cxn ang="0">
                      <a:pos x="277" y="53"/>
                    </a:cxn>
                    <a:cxn ang="0">
                      <a:pos x="320" y="44"/>
                    </a:cxn>
                    <a:cxn ang="0">
                      <a:pos x="365" y="37"/>
                    </a:cxn>
                    <a:cxn ang="0">
                      <a:pos x="408" y="31"/>
                    </a:cxn>
                    <a:cxn ang="0">
                      <a:pos x="453" y="24"/>
                    </a:cxn>
                    <a:cxn ang="0">
                      <a:pos x="497" y="19"/>
                    </a:cxn>
                    <a:cxn ang="0">
                      <a:pos x="541" y="14"/>
                    </a:cxn>
                    <a:cxn ang="0">
                      <a:pos x="586" y="10"/>
                    </a:cxn>
                    <a:cxn ang="0">
                      <a:pos x="630" y="6"/>
                    </a:cxn>
                    <a:cxn ang="0">
                      <a:pos x="675" y="3"/>
                    </a:cxn>
                    <a:cxn ang="0">
                      <a:pos x="720" y="1"/>
                    </a:cxn>
                    <a:cxn ang="0">
                      <a:pos x="731" y="242"/>
                    </a:cxn>
                    <a:cxn ang="0">
                      <a:pos x="721" y="723"/>
                    </a:cxn>
                    <a:cxn ang="0">
                      <a:pos x="712" y="969"/>
                    </a:cxn>
                    <a:cxn ang="0">
                      <a:pos x="678" y="976"/>
                    </a:cxn>
                    <a:cxn ang="0">
                      <a:pos x="640" y="982"/>
                    </a:cxn>
                    <a:cxn ang="0">
                      <a:pos x="599" y="986"/>
                    </a:cxn>
                    <a:cxn ang="0">
                      <a:pos x="554" y="990"/>
                    </a:cxn>
                    <a:cxn ang="0">
                      <a:pos x="508" y="993"/>
                    </a:cxn>
                    <a:cxn ang="0">
                      <a:pos x="459" y="995"/>
                    </a:cxn>
                    <a:cxn ang="0">
                      <a:pos x="409" y="995"/>
                    </a:cxn>
                    <a:cxn ang="0">
                      <a:pos x="360" y="994"/>
                    </a:cxn>
                    <a:cxn ang="0">
                      <a:pos x="310" y="992"/>
                    </a:cxn>
                    <a:cxn ang="0">
                      <a:pos x="260" y="988"/>
                    </a:cxn>
                    <a:cxn ang="0">
                      <a:pos x="213" y="984"/>
                    </a:cxn>
                    <a:cxn ang="0">
                      <a:pos x="167" y="979"/>
                    </a:cxn>
                    <a:cxn ang="0">
                      <a:pos x="124" y="971"/>
                    </a:cxn>
                    <a:cxn ang="0">
                      <a:pos x="84" y="964"/>
                    </a:cxn>
                    <a:cxn ang="0">
                      <a:pos x="48" y="955"/>
                    </a:cxn>
                    <a:cxn ang="0">
                      <a:pos x="17" y="844"/>
                    </a:cxn>
                    <a:cxn ang="0">
                      <a:pos x="1" y="637"/>
                    </a:cxn>
                    <a:cxn ang="0">
                      <a:pos x="2" y="431"/>
                    </a:cxn>
                    <a:cxn ang="0">
                      <a:pos x="21" y="219"/>
                    </a:cxn>
                  </a:cxnLst>
                  <a:rect l="0" t="0" r="r" b="b"/>
                  <a:pathLst>
                    <a:path w="742" h="995">
                      <a:moveTo>
                        <a:pt x="37" y="108"/>
                      </a:moveTo>
                      <a:lnTo>
                        <a:pt x="59" y="103"/>
                      </a:lnTo>
                      <a:lnTo>
                        <a:pt x="81" y="96"/>
                      </a:lnTo>
                      <a:lnTo>
                        <a:pt x="103" y="91"/>
                      </a:lnTo>
                      <a:lnTo>
                        <a:pt x="124" y="86"/>
                      </a:lnTo>
                      <a:lnTo>
                        <a:pt x="146" y="80"/>
                      </a:lnTo>
                      <a:lnTo>
                        <a:pt x="167" y="75"/>
                      </a:lnTo>
                      <a:lnTo>
                        <a:pt x="189" y="71"/>
                      </a:lnTo>
                      <a:lnTo>
                        <a:pt x="212" y="66"/>
                      </a:lnTo>
                      <a:lnTo>
                        <a:pt x="233" y="61"/>
                      </a:lnTo>
                      <a:lnTo>
                        <a:pt x="255" y="57"/>
                      </a:lnTo>
                      <a:lnTo>
                        <a:pt x="277" y="53"/>
                      </a:lnTo>
                      <a:lnTo>
                        <a:pt x="298" y="49"/>
                      </a:lnTo>
                      <a:lnTo>
                        <a:pt x="320" y="44"/>
                      </a:lnTo>
                      <a:lnTo>
                        <a:pt x="343" y="41"/>
                      </a:lnTo>
                      <a:lnTo>
                        <a:pt x="365" y="37"/>
                      </a:lnTo>
                      <a:lnTo>
                        <a:pt x="387" y="34"/>
                      </a:lnTo>
                      <a:lnTo>
                        <a:pt x="408" y="31"/>
                      </a:lnTo>
                      <a:lnTo>
                        <a:pt x="430" y="27"/>
                      </a:lnTo>
                      <a:lnTo>
                        <a:pt x="453" y="24"/>
                      </a:lnTo>
                      <a:lnTo>
                        <a:pt x="475" y="21"/>
                      </a:lnTo>
                      <a:lnTo>
                        <a:pt x="497" y="19"/>
                      </a:lnTo>
                      <a:lnTo>
                        <a:pt x="519" y="16"/>
                      </a:lnTo>
                      <a:lnTo>
                        <a:pt x="541" y="14"/>
                      </a:lnTo>
                      <a:lnTo>
                        <a:pt x="564" y="12"/>
                      </a:lnTo>
                      <a:lnTo>
                        <a:pt x="586" y="10"/>
                      </a:lnTo>
                      <a:lnTo>
                        <a:pt x="608" y="7"/>
                      </a:lnTo>
                      <a:lnTo>
                        <a:pt x="630" y="6"/>
                      </a:lnTo>
                      <a:lnTo>
                        <a:pt x="652" y="4"/>
                      </a:lnTo>
                      <a:lnTo>
                        <a:pt x="675" y="3"/>
                      </a:lnTo>
                      <a:lnTo>
                        <a:pt x="698" y="2"/>
                      </a:lnTo>
                      <a:lnTo>
                        <a:pt x="720" y="1"/>
                      </a:lnTo>
                      <a:lnTo>
                        <a:pt x="742" y="0"/>
                      </a:lnTo>
                      <a:lnTo>
                        <a:pt x="731" y="242"/>
                      </a:lnTo>
                      <a:lnTo>
                        <a:pt x="723" y="482"/>
                      </a:lnTo>
                      <a:lnTo>
                        <a:pt x="721" y="723"/>
                      </a:lnTo>
                      <a:lnTo>
                        <a:pt x="726" y="965"/>
                      </a:lnTo>
                      <a:lnTo>
                        <a:pt x="712" y="969"/>
                      </a:lnTo>
                      <a:lnTo>
                        <a:pt x="695" y="973"/>
                      </a:lnTo>
                      <a:lnTo>
                        <a:pt x="678" y="976"/>
                      </a:lnTo>
                      <a:lnTo>
                        <a:pt x="659" y="979"/>
                      </a:lnTo>
                      <a:lnTo>
                        <a:pt x="640" y="982"/>
                      </a:lnTo>
                      <a:lnTo>
                        <a:pt x="620" y="984"/>
                      </a:lnTo>
                      <a:lnTo>
                        <a:pt x="599" y="986"/>
                      </a:lnTo>
                      <a:lnTo>
                        <a:pt x="576" y="988"/>
                      </a:lnTo>
                      <a:lnTo>
                        <a:pt x="554" y="990"/>
                      </a:lnTo>
                      <a:lnTo>
                        <a:pt x="531" y="992"/>
                      </a:lnTo>
                      <a:lnTo>
                        <a:pt x="508" y="993"/>
                      </a:lnTo>
                      <a:lnTo>
                        <a:pt x="483" y="994"/>
                      </a:lnTo>
                      <a:lnTo>
                        <a:pt x="459" y="995"/>
                      </a:lnTo>
                      <a:lnTo>
                        <a:pt x="434" y="995"/>
                      </a:lnTo>
                      <a:lnTo>
                        <a:pt x="409" y="995"/>
                      </a:lnTo>
                      <a:lnTo>
                        <a:pt x="384" y="995"/>
                      </a:lnTo>
                      <a:lnTo>
                        <a:pt x="360" y="994"/>
                      </a:lnTo>
                      <a:lnTo>
                        <a:pt x="334" y="993"/>
                      </a:lnTo>
                      <a:lnTo>
                        <a:pt x="310" y="992"/>
                      </a:lnTo>
                      <a:lnTo>
                        <a:pt x="285" y="990"/>
                      </a:lnTo>
                      <a:lnTo>
                        <a:pt x="260" y="988"/>
                      </a:lnTo>
                      <a:lnTo>
                        <a:pt x="236" y="986"/>
                      </a:lnTo>
                      <a:lnTo>
                        <a:pt x="213" y="984"/>
                      </a:lnTo>
                      <a:lnTo>
                        <a:pt x="189" y="982"/>
                      </a:lnTo>
                      <a:lnTo>
                        <a:pt x="167" y="979"/>
                      </a:lnTo>
                      <a:lnTo>
                        <a:pt x="145" y="976"/>
                      </a:lnTo>
                      <a:lnTo>
                        <a:pt x="124" y="971"/>
                      </a:lnTo>
                      <a:lnTo>
                        <a:pt x="104" y="968"/>
                      </a:lnTo>
                      <a:lnTo>
                        <a:pt x="84" y="964"/>
                      </a:lnTo>
                      <a:lnTo>
                        <a:pt x="66" y="960"/>
                      </a:lnTo>
                      <a:lnTo>
                        <a:pt x="48" y="955"/>
                      </a:lnTo>
                      <a:lnTo>
                        <a:pt x="32" y="949"/>
                      </a:lnTo>
                      <a:lnTo>
                        <a:pt x="17" y="844"/>
                      </a:lnTo>
                      <a:lnTo>
                        <a:pt x="7" y="740"/>
                      </a:lnTo>
                      <a:lnTo>
                        <a:pt x="1" y="637"/>
                      </a:lnTo>
                      <a:lnTo>
                        <a:pt x="0" y="535"/>
                      </a:lnTo>
                      <a:lnTo>
                        <a:pt x="2" y="431"/>
                      </a:lnTo>
                      <a:lnTo>
                        <a:pt x="10" y="327"/>
                      </a:lnTo>
                      <a:lnTo>
                        <a:pt x="21" y="219"/>
                      </a:lnTo>
                      <a:lnTo>
                        <a:pt x="37" y="108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auto">
                <a:xfrm>
                  <a:off x="1397" y="961"/>
                  <a:ext cx="242" cy="319"/>
                </a:xfrm>
                <a:custGeom>
                  <a:avLst/>
                  <a:gdLst/>
                  <a:ahLst/>
                  <a:cxnLst>
                    <a:cxn ang="0">
                      <a:pos x="37" y="107"/>
                    </a:cxn>
                    <a:cxn ang="0">
                      <a:pos x="58" y="102"/>
                    </a:cxn>
                    <a:cxn ang="0">
                      <a:pos x="80" y="96"/>
                    </a:cxn>
                    <a:cxn ang="0">
                      <a:pos x="101" y="91"/>
                    </a:cxn>
                    <a:cxn ang="0">
                      <a:pos x="122" y="86"/>
                    </a:cxn>
                    <a:cxn ang="0">
                      <a:pos x="143" y="80"/>
                    </a:cxn>
                    <a:cxn ang="0">
                      <a:pos x="164" y="75"/>
                    </a:cxn>
                    <a:cxn ang="0">
                      <a:pos x="185" y="71"/>
                    </a:cxn>
                    <a:cxn ang="0">
                      <a:pos x="206" y="66"/>
                    </a:cxn>
                    <a:cxn ang="0">
                      <a:pos x="228" y="61"/>
                    </a:cxn>
                    <a:cxn ang="0">
                      <a:pos x="249" y="57"/>
                    </a:cxn>
                    <a:cxn ang="0">
                      <a:pos x="271" y="53"/>
                    </a:cxn>
                    <a:cxn ang="0">
                      <a:pos x="292" y="49"/>
                    </a:cxn>
                    <a:cxn ang="0">
                      <a:pos x="313" y="45"/>
                    </a:cxn>
                    <a:cxn ang="0">
                      <a:pos x="335" y="41"/>
                    </a:cxn>
                    <a:cxn ang="0">
                      <a:pos x="356" y="37"/>
                    </a:cxn>
                    <a:cxn ang="0">
                      <a:pos x="378" y="34"/>
                    </a:cxn>
                    <a:cxn ang="0">
                      <a:pos x="400" y="31"/>
                    </a:cxn>
                    <a:cxn ang="0">
                      <a:pos x="421" y="28"/>
                    </a:cxn>
                    <a:cxn ang="0">
                      <a:pos x="443" y="24"/>
                    </a:cxn>
                    <a:cxn ang="0">
                      <a:pos x="464" y="21"/>
                    </a:cxn>
                    <a:cxn ang="0">
                      <a:pos x="487" y="19"/>
                    </a:cxn>
                    <a:cxn ang="0">
                      <a:pos x="508" y="16"/>
                    </a:cxn>
                    <a:cxn ang="0">
                      <a:pos x="530" y="14"/>
                    </a:cxn>
                    <a:cxn ang="0">
                      <a:pos x="551" y="12"/>
                    </a:cxn>
                    <a:cxn ang="0">
                      <a:pos x="573" y="10"/>
                    </a:cxn>
                    <a:cxn ang="0">
                      <a:pos x="594" y="8"/>
                    </a:cxn>
                    <a:cxn ang="0">
                      <a:pos x="617" y="6"/>
                    </a:cxn>
                    <a:cxn ang="0">
                      <a:pos x="638" y="4"/>
                    </a:cxn>
                    <a:cxn ang="0">
                      <a:pos x="660" y="3"/>
                    </a:cxn>
                    <a:cxn ang="0">
                      <a:pos x="681" y="2"/>
                    </a:cxn>
                    <a:cxn ang="0">
                      <a:pos x="703" y="1"/>
                    </a:cxn>
                    <a:cxn ang="0">
                      <a:pos x="724" y="0"/>
                    </a:cxn>
                    <a:cxn ang="0">
                      <a:pos x="714" y="233"/>
                    </a:cxn>
                    <a:cxn ang="0">
                      <a:pos x="705" y="463"/>
                    </a:cxn>
                    <a:cxn ang="0">
                      <a:pos x="703" y="694"/>
                    </a:cxn>
                    <a:cxn ang="0">
                      <a:pos x="709" y="926"/>
                    </a:cxn>
                    <a:cxn ang="0">
                      <a:pos x="678" y="934"/>
                    </a:cxn>
                    <a:cxn ang="0">
                      <a:pos x="643" y="940"/>
                    </a:cxn>
                    <a:cxn ang="0">
                      <a:pos x="604" y="946"/>
                    </a:cxn>
                    <a:cxn ang="0">
                      <a:pos x="562" y="950"/>
                    </a:cxn>
                    <a:cxn ang="0">
                      <a:pos x="517" y="955"/>
                    </a:cxn>
                    <a:cxn ang="0">
                      <a:pos x="472" y="957"/>
                    </a:cxn>
                    <a:cxn ang="0">
                      <a:pos x="423" y="958"/>
                    </a:cxn>
                    <a:cxn ang="0">
                      <a:pos x="376" y="959"/>
                    </a:cxn>
                    <a:cxn ang="0">
                      <a:pos x="326" y="958"/>
                    </a:cxn>
                    <a:cxn ang="0">
                      <a:pos x="278" y="956"/>
                    </a:cxn>
                    <a:cxn ang="0">
                      <a:pos x="231" y="953"/>
                    </a:cxn>
                    <a:cxn ang="0">
                      <a:pos x="185" y="948"/>
                    </a:cxn>
                    <a:cxn ang="0">
                      <a:pos x="142" y="942"/>
                    </a:cxn>
                    <a:cxn ang="0">
                      <a:pos x="102" y="936"/>
                    </a:cxn>
                    <a:cxn ang="0">
                      <a:pos x="65" y="926"/>
                    </a:cxn>
                    <a:cxn ang="0">
                      <a:pos x="32" y="917"/>
                    </a:cxn>
                    <a:cxn ang="0">
                      <a:pos x="17" y="815"/>
                    </a:cxn>
                    <a:cxn ang="0">
                      <a:pos x="8" y="716"/>
                    </a:cxn>
                    <a:cxn ang="0">
                      <a:pos x="1" y="616"/>
                    </a:cxn>
                    <a:cxn ang="0">
                      <a:pos x="0" y="518"/>
                    </a:cxn>
                    <a:cxn ang="0">
                      <a:pos x="3" y="419"/>
                    </a:cxn>
                    <a:cxn ang="0">
                      <a:pos x="11" y="317"/>
                    </a:cxn>
                    <a:cxn ang="0">
                      <a:pos x="22" y="214"/>
                    </a:cxn>
                    <a:cxn ang="0">
                      <a:pos x="37" y="107"/>
                    </a:cxn>
                  </a:cxnLst>
                  <a:rect l="0" t="0" r="r" b="b"/>
                  <a:pathLst>
                    <a:path w="724" h="959">
                      <a:moveTo>
                        <a:pt x="37" y="107"/>
                      </a:moveTo>
                      <a:lnTo>
                        <a:pt x="58" y="102"/>
                      </a:lnTo>
                      <a:lnTo>
                        <a:pt x="80" y="96"/>
                      </a:lnTo>
                      <a:lnTo>
                        <a:pt x="101" y="91"/>
                      </a:lnTo>
                      <a:lnTo>
                        <a:pt x="122" y="86"/>
                      </a:lnTo>
                      <a:lnTo>
                        <a:pt x="143" y="80"/>
                      </a:lnTo>
                      <a:lnTo>
                        <a:pt x="164" y="75"/>
                      </a:lnTo>
                      <a:lnTo>
                        <a:pt x="185" y="71"/>
                      </a:lnTo>
                      <a:lnTo>
                        <a:pt x="206" y="66"/>
                      </a:lnTo>
                      <a:lnTo>
                        <a:pt x="228" y="61"/>
                      </a:lnTo>
                      <a:lnTo>
                        <a:pt x="249" y="57"/>
                      </a:lnTo>
                      <a:lnTo>
                        <a:pt x="271" y="53"/>
                      </a:lnTo>
                      <a:lnTo>
                        <a:pt x="292" y="49"/>
                      </a:lnTo>
                      <a:lnTo>
                        <a:pt x="313" y="45"/>
                      </a:lnTo>
                      <a:lnTo>
                        <a:pt x="335" y="41"/>
                      </a:lnTo>
                      <a:lnTo>
                        <a:pt x="356" y="37"/>
                      </a:lnTo>
                      <a:lnTo>
                        <a:pt x="378" y="34"/>
                      </a:lnTo>
                      <a:lnTo>
                        <a:pt x="400" y="31"/>
                      </a:lnTo>
                      <a:lnTo>
                        <a:pt x="421" y="28"/>
                      </a:lnTo>
                      <a:lnTo>
                        <a:pt x="443" y="24"/>
                      </a:lnTo>
                      <a:lnTo>
                        <a:pt x="464" y="21"/>
                      </a:lnTo>
                      <a:lnTo>
                        <a:pt x="487" y="19"/>
                      </a:lnTo>
                      <a:lnTo>
                        <a:pt x="508" y="16"/>
                      </a:lnTo>
                      <a:lnTo>
                        <a:pt x="530" y="14"/>
                      </a:lnTo>
                      <a:lnTo>
                        <a:pt x="551" y="12"/>
                      </a:lnTo>
                      <a:lnTo>
                        <a:pt x="573" y="10"/>
                      </a:lnTo>
                      <a:lnTo>
                        <a:pt x="594" y="8"/>
                      </a:lnTo>
                      <a:lnTo>
                        <a:pt x="617" y="6"/>
                      </a:lnTo>
                      <a:lnTo>
                        <a:pt x="638" y="4"/>
                      </a:lnTo>
                      <a:lnTo>
                        <a:pt x="660" y="3"/>
                      </a:lnTo>
                      <a:lnTo>
                        <a:pt x="681" y="2"/>
                      </a:lnTo>
                      <a:lnTo>
                        <a:pt x="703" y="1"/>
                      </a:lnTo>
                      <a:lnTo>
                        <a:pt x="724" y="0"/>
                      </a:lnTo>
                      <a:lnTo>
                        <a:pt x="714" y="233"/>
                      </a:lnTo>
                      <a:lnTo>
                        <a:pt x="705" y="463"/>
                      </a:lnTo>
                      <a:lnTo>
                        <a:pt x="703" y="694"/>
                      </a:lnTo>
                      <a:lnTo>
                        <a:pt x="709" y="926"/>
                      </a:lnTo>
                      <a:lnTo>
                        <a:pt x="678" y="934"/>
                      </a:lnTo>
                      <a:lnTo>
                        <a:pt x="643" y="940"/>
                      </a:lnTo>
                      <a:lnTo>
                        <a:pt x="604" y="946"/>
                      </a:lnTo>
                      <a:lnTo>
                        <a:pt x="562" y="950"/>
                      </a:lnTo>
                      <a:lnTo>
                        <a:pt x="517" y="955"/>
                      </a:lnTo>
                      <a:lnTo>
                        <a:pt x="472" y="957"/>
                      </a:lnTo>
                      <a:lnTo>
                        <a:pt x="423" y="958"/>
                      </a:lnTo>
                      <a:lnTo>
                        <a:pt x="376" y="959"/>
                      </a:lnTo>
                      <a:lnTo>
                        <a:pt x="326" y="958"/>
                      </a:lnTo>
                      <a:lnTo>
                        <a:pt x="278" y="956"/>
                      </a:lnTo>
                      <a:lnTo>
                        <a:pt x="231" y="953"/>
                      </a:lnTo>
                      <a:lnTo>
                        <a:pt x="185" y="948"/>
                      </a:lnTo>
                      <a:lnTo>
                        <a:pt x="142" y="942"/>
                      </a:lnTo>
                      <a:lnTo>
                        <a:pt x="102" y="936"/>
                      </a:lnTo>
                      <a:lnTo>
                        <a:pt x="65" y="926"/>
                      </a:lnTo>
                      <a:lnTo>
                        <a:pt x="32" y="917"/>
                      </a:lnTo>
                      <a:lnTo>
                        <a:pt x="17" y="815"/>
                      </a:lnTo>
                      <a:lnTo>
                        <a:pt x="8" y="716"/>
                      </a:lnTo>
                      <a:lnTo>
                        <a:pt x="1" y="616"/>
                      </a:lnTo>
                      <a:lnTo>
                        <a:pt x="0" y="518"/>
                      </a:lnTo>
                      <a:lnTo>
                        <a:pt x="3" y="419"/>
                      </a:lnTo>
                      <a:lnTo>
                        <a:pt x="11" y="317"/>
                      </a:lnTo>
                      <a:lnTo>
                        <a:pt x="22" y="214"/>
                      </a:lnTo>
                      <a:lnTo>
                        <a:pt x="37" y="107"/>
                      </a:lnTo>
                      <a:close/>
                    </a:path>
                  </a:pathLst>
                </a:custGeom>
                <a:solidFill>
                  <a:srgbClr val="AF93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6" name="Freeform 92"/>
                <p:cNvSpPr>
                  <a:spLocks/>
                </p:cNvSpPr>
                <p:nvPr/>
              </p:nvSpPr>
              <p:spPr bwMode="auto">
                <a:xfrm>
                  <a:off x="1398" y="961"/>
                  <a:ext cx="236" cy="308"/>
                </a:xfrm>
                <a:custGeom>
                  <a:avLst/>
                  <a:gdLst/>
                  <a:ahLst/>
                  <a:cxnLst>
                    <a:cxn ang="0">
                      <a:pos x="35" y="106"/>
                    </a:cxn>
                    <a:cxn ang="0">
                      <a:pos x="75" y="95"/>
                    </a:cxn>
                    <a:cxn ang="0">
                      <a:pos x="117" y="85"/>
                    </a:cxn>
                    <a:cxn ang="0">
                      <a:pos x="158" y="75"/>
                    </a:cxn>
                    <a:cxn ang="0">
                      <a:pos x="199" y="66"/>
                    </a:cxn>
                    <a:cxn ang="0">
                      <a:pos x="240" y="56"/>
                    </a:cxn>
                    <a:cxn ang="0">
                      <a:pos x="283" y="49"/>
                    </a:cxn>
                    <a:cxn ang="0">
                      <a:pos x="325" y="40"/>
                    </a:cxn>
                    <a:cxn ang="0">
                      <a:pos x="367" y="34"/>
                    </a:cxn>
                    <a:cxn ang="0">
                      <a:pos x="410" y="27"/>
                    </a:cxn>
                    <a:cxn ang="0">
                      <a:pos x="452" y="21"/>
                    </a:cxn>
                    <a:cxn ang="0">
                      <a:pos x="494" y="16"/>
                    </a:cxn>
                    <a:cxn ang="0">
                      <a:pos x="536" y="12"/>
                    </a:cxn>
                    <a:cxn ang="0">
                      <a:pos x="580" y="8"/>
                    </a:cxn>
                    <a:cxn ang="0">
                      <a:pos x="622" y="4"/>
                    </a:cxn>
                    <a:cxn ang="0">
                      <a:pos x="663" y="2"/>
                    </a:cxn>
                    <a:cxn ang="0">
                      <a:pos x="706" y="0"/>
                    </a:cxn>
                    <a:cxn ang="0">
                      <a:pos x="694" y="224"/>
                    </a:cxn>
                    <a:cxn ang="0">
                      <a:pos x="685" y="444"/>
                    </a:cxn>
                    <a:cxn ang="0">
                      <a:pos x="682" y="664"/>
                    </a:cxn>
                    <a:cxn ang="0">
                      <a:pos x="686" y="888"/>
                    </a:cxn>
                    <a:cxn ang="0">
                      <a:pos x="657" y="896"/>
                    </a:cxn>
                    <a:cxn ang="0">
                      <a:pos x="623" y="902"/>
                    </a:cxn>
                    <a:cxn ang="0">
                      <a:pos x="585" y="907"/>
                    </a:cxn>
                    <a:cxn ang="0">
                      <a:pos x="545" y="913"/>
                    </a:cxn>
                    <a:cxn ang="0">
                      <a:pos x="501" y="917"/>
                    </a:cxn>
                    <a:cxn ang="0">
                      <a:pos x="456" y="919"/>
                    </a:cxn>
                    <a:cxn ang="0">
                      <a:pos x="411" y="921"/>
                    </a:cxn>
                    <a:cxn ang="0">
                      <a:pos x="363" y="922"/>
                    </a:cxn>
                    <a:cxn ang="0">
                      <a:pos x="315" y="922"/>
                    </a:cxn>
                    <a:cxn ang="0">
                      <a:pos x="269" y="921"/>
                    </a:cxn>
                    <a:cxn ang="0">
                      <a:pos x="223" y="918"/>
                    </a:cxn>
                    <a:cxn ang="0">
                      <a:pos x="179" y="915"/>
                    </a:cxn>
                    <a:cxn ang="0">
                      <a:pos x="137" y="909"/>
                    </a:cxn>
                    <a:cxn ang="0">
                      <a:pos x="98" y="903"/>
                    </a:cxn>
                    <a:cxn ang="0">
                      <a:pos x="62" y="895"/>
                    </a:cxn>
                    <a:cxn ang="0">
                      <a:pos x="30" y="885"/>
                    </a:cxn>
                    <a:cxn ang="0">
                      <a:pos x="16" y="787"/>
                    </a:cxn>
                    <a:cxn ang="0">
                      <a:pos x="7" y="691"/>
                    </a:cxn>
                    <a:cxn ang="0">
                      <a:pos x="1" y="596"/>
                    </a:cxn>
                    <a:cxn ang="0">
                      <a:pos x="0" y="501"/>
                    </a:cxn>
                    <a:cxn ang="0">
                      <a:pos x="4" y="405"/>
                    </a:cxn>
                    <a:cxn ang="0">
                      <a:pos x="10" y="308"/>
                    </a:cxn>
                    <a:cxn ang="0">
                      <a:pos x="20" y="208"/>
                    </a:cxn>
                    <a:cxn ang="0">
                      <a:pos x="35" y="106"/>
                    </a:cxn>
                  </a:cxnLst>
                  <a:rect l="0" t="0" r="r" b="b"/>
                  <a:pathLst>
                    <a:path w="706" h="922">
                      <a:moveTo>
                        <a:pt x="35" y="106"/>
                      </a:moveTo>
                      <a:lnTo>
                        <a:pt x="75" y="95"/>
                      </a:lnTo>
                      <a:lnTo>
                        <a:pt x="117" y="85"/>
                      </a:lnTo>
                      <a:lnTo>
                        <a:pt x="158" y="75"/>
                      </a:lnTo>
                      <a:lnTo>
                        <a:pt x="199" y="66"/>
                      </a:lnTo>
                      <a:lnTo>
                        <a:pt x="240" y="56"/>
                      </a:lnTo>
                      <a:lnTo>
                        <a:pt x="283" y="49"/>
                      </a:lnTo>
                      <a:lnTo>
                        <a:pt x="325" y="40"/>
                      </a:lnTo>
                      <a:lnTo>
                        <a:pt x="367" y="34"/>
                      </a:lnTo>
                      <a:lnTo>
                        <a:pt x="410" y="27"/>
                      </a:lnTo>
                      <a:lnTo>
                        <a:pt x="452" y="21"/>
                      </a:lnTo>
                      <a:lnTo>
                        <a:pt x="494" y="16"/>
                      </a:lnTo>
                      <a:lnTo>
                        <a:pt x="536" y="12"/>
                      </a:lnTo>
                      <a:lnTo>
                        <a:pt x="580" y="8"/>
                      </a:lnTo>
                      <a:lnTo>
                        <a:pt x="622" y="4"/>
                      </a:lnTo>
                      <a:lnTo>
                        <a:pt x="663" y="2"/>
                      </a:lnTo>
                      <a:lnTo>
                        <a:pt x="706" y="0"/>
                      </a:lnTo>
                      <a:lnTo>
                        <a:pt x="694" y="224"/>
                      </a:lnTo>
                      <a:lnTo>
                        <a:pt x="685" y="444"/>
                      </a:lnTo>
                      <a:lnTo>
                        <a:pt x="682" y="664"/>
                      </a:lnTo>
                      <a:lnTo>
                        <a:pt x="686" y="888"/>
                      </a:lnTo>
                      <a:lnTo>
                        <a:pt x="657" y="896"/>
                      </a:lnTo>
                      <a:lnTo>
                        <a:pt x="623" y="902"/>
                      </a:lnTo>
                      <a:lnTo>
                        <a:pt x="585" y="907"/>
                      </a:lnTo>
                      <a:lnTo>
                        <a:pt x="545" y="913"/>
                      </a:lnTo>
                      <a:lnTo>
                        <a:pt x="501" y="917"/>
                      </a:lnTo>
                      <a:lnTo>
                        <a:pt x="456" y="919"/>
                      </a:lnTo>
                      <a:lnTo>
                        <a:pt x="411" y="921"/>
                      </a:lnTo>
                      <a:lnTo>
                        <a:pt x="363" y="922"/>
                      </a:lnTo>
                      <a:lnTo>
                        <a:pt x="315" y="922"/>
                      </a:lnTo>
                      <a:lnTo>
                        <a:pt x="269" y="921"/>
                      </a:lnTo>
                      <a:lnTo>
                        <a:pt x="223" y="918"/>
                      </a:lnTo>
                      <a:lnTo>
                        <a:pt x="179" y="915"/>
                      </a:lnTo>
                      <a:lnTo>
                        <a:pt x="137" y="909"/>
                      </a:lnTo>
                      <a:lnTo>
                        <a:pt x="98" y="903"/>
                      </a:lnTo>
                      <a:lnTo>
                        <a:pt x="62" y="895"/>
                      </a:lnTo>
                      <a:lnTo>
                        <a:pt x="30" y="885"/>
                      </a:lnTo>
                      <a:lnTo>
                        <a:pt x="16" y="787"/>
                      </a:lnTo>
                      <a:lnTo>
                        <a:pt x="7" y="691"/>
                      </a:lnTo>
                      <a:lnTo>
                        <a:pt x="1" y="596"/>
                      </a:lnTo>
                      <a:lnTo>
                        <a:pt x="0" y="501"/>
                      </a:lnTo>
                      <a:lnTo>
                        <a:pt x="4" y="405"/>
                      </a:lnTo>
                      <a:lnTo>
                        <a:pt x="10" y="308"/>
                      </a:lnTo>
                      <a:lnTo>
                        <a:pt x="20" y="208"/>
                      </a:lnTo>
                      <a:lnTo>
                        <a:pt x="35" y="106"/>
                      </a:lnTo>
                      <a:close/>
                    </a:path>
                  </a:pathLst>
                </a:custGeom>
                <a:solidFill>
                  <a:srgbClr val="B296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7" name="Freeform 93"/>
                <p:cNvSpPr>
                  <a:spLocks/>
                </p:cNvSpPr>
                <p:nvPr/>
              </p:nvSpPr>
              <p:spPr bwMode="auto">
                <a:xfrm>
                  <a:off x="1399" y="962"/>
                  <a:ext cx="229" cy="295"/>
                </a:xfrm>
                <a:custGeom>
                  <a:avLst/>
                  <a:gdLst/>
                  <a:ahLst/>
                  <a:cxnLst>
                    <a:cxn ang="0">
                      <a:pos x="33" y="105"/>
                    </a:cxn>
                    <a:cxn ang="0">
                      <a:pos x="72" y="94"/>
                    </a:cxn>
                    <a:cxn ang="0">
                      <a:pos x="112" y="84"/>
                    </a:cxn>
                    <a:cxn ang="0">
                      <a:pos x="152" y="74"/>
                    </a:cxn>
                    <a:cxn ang="0">
                      <a:pos x="192" y="65"/>
                    </a:cxn>
                    <a:cxn ang="0">
                      <a:pos x="233" y="56"/>
                    </a:cxn>
                    <a:cxn ang="0">
                      <a:pos x="274" y="48"/>
                    </a:cxn>
                    <a:cxn ang="0">
                      <a:pos x="316" y="41"/>
                    </a:cxn>
                    <a:cxn ang="0">
                      <a:pos x="357" y="33"/>
                    </a:cxn>
                    <a:cxn ang="0">
                      <a:pos x="398" y="27"/>
                    </a:cxn>
                    <a:cxn ang="0">
                      <a:pos x="439" y="21"/>
                    </a:cxn>
                    <a:cxn ang="0">
                      <a:pos x="481" y="16"/>
                    </a:cxn>
                    <a:cxn ang="0">
                      <a:pos x="522" y="12"/>
                    </a:cxn>
                    <a:cxn ang="0">
                      <a:pos x="563" y="8"/>
                    </a:cxn>
                    <a:cxn ang="0">
                      <a:pos x="604" y="5"/>
                    </a:cxn>
                    <a:cxn ang="0">
                      <a:pos x="644" y="2"/>
                    </a:cxn>
                    <a:cxn ang="0">
                      <a:pos x="685" y="0"/>
                    </a:cxn>
                    <a:cxn ang="0">
                      <a:pos x="674" y="215"/>
                    </a:cxn>
                    <a:cxn ang="0">
                      <a:pos x="666" y="424"/>
                    </a:cxn>
                    <a:cxn ang="0">
                      <a:pos x="662" y="635"/>
                    </a:cxn>
                    <a:cxn ang="0">
                      <a:pos x="667" y="849"/>
                    </a:cxn>
                    <a:cxn ang="0">
                      <a:pos x="638" y="857"/>
                    </a:cxn>
                    <a:cxn ang="0">
                      <a:pos x="604" y="863"/>
                    </a:cxn>
                    <a:cxn ang="0">
                      <a:pos x="568" y="868"/>
                    </a:cxn>
                    <a:cxn ang="0">
                      <a:pos x="528" y="874"/>
                    </a:cxn>
                    <a:cxn ang="0">
                      <a:pos x="486" y="878"/>
                    </a:cxn>
                    <a:cxn ang="0">
                      <a:pos x="442" y="882"/>
                    </a:cxn>
                    <a:cxn ang="0">
                      <a:pos x="397" y="884"/>
                    </a:cxn>
                    <a:cxn ang="0">
                      <a:pos x="352" y="886"/>
                    </a:cxn>
                    <a:cxn ang="0">
                      <a:pos x="306" y="886"/>
                    </a:cxn>
                    <a:cxn ang="0">
                      <a:pos x="261" y="885"/>
                    </a:cxn>
                    <a:cxn ang="0">
                      <a:pos x="216" y="884"/>
                    </a:cxn>
                    <a:cxn ang="0">
                      <a:pos x="173" y="881"/>
                    </a:cxn>
                    <a:cxn ang="0">
                      <a:pos x="132" y="876"/>
                    </a:cxn>
                    <a:cxn ang="0">
                      <a:pos x="94" y="870"/>
                    </a:cxn>
                    <a:cxn ang="0">
                      <a:pos x="59" y="863"/>
                    </a:cxn>
                    <a:cxn ang="0">
                      <a:pos x="28" y="853"/>
                    </a:cxn>
                    <a:cxn ang="0">
                      <a:pos x="14" y="759"/>
                    </a:cxn>
                    <a:cxn ang="0">
                      <a:pos x="6" y="667"/>
                    </a:cxn>
                    <a:cxn ang="0">
                      <a:pos x="1" y="575"/>
                    </a:cxn>
                    <a:cxn ang="0">
                      <a:pos x="0" y="484"/>
                    </a:cxn>
                    <a:cxn ang="0">
                      <a:pos x="3" y="393"/>
                    </a:cxn>
                    <a:cxn ang="0">
                      <a:pos x="9" y="300"/>
                    </a:cxn>
                    <a:cxn ang="0">
                      <a:pos x="20" y="204"/>
                    </a:cxn>
                    <a:cxn ang="0">
                      <a:pos x="33" y="105"/>
                    </a:cxn>
                  </a:cxnLst>
                  <a:rect l="0" t="0" r="r" b="b"/>
                  <a:pathLst>
                    <a:path w="685" h="886">
                      <a:moveTo>
                        <a:pt x="33" y="105"/>
                      </a:moveTo>
                      <a:lnTo>
                        <a:pt x="72" y="94"/>
                      </a:lnTo>
                      <a:lnTo>
                        <a:pt x="112" y="84"/>
                      </a:lnTo>
                      <a:lnTo>
                        <a:pt x="152" y="74"/>
                      </a:lnTo>
                      <a:lnTo>
                        <a:pt x="192" y="65"/>
                      </a:lnTo>
                      <a:lnTo>
                        <a:pt x="233" y="56"/>
                      </a:lnTo>
                      <a:lnTo>
                        <a:pt x="274" y="48"/>
                      </a:lnTo>
                      <a:lnTo>
                        <a:pt x="316" y="41"/>
                      </a:lnTo>
                      <a:lnTo>
                        <a:pt x="357" y="33"/>
                      </a:lnTo>
                      <a:lnTo>
                        <a:pt x="398" y="27"/>
                      </a:lnTo>
                      <a:lnTo>
                        <a:pt x="439" y="21"/>
                      </a:lnTo>
                      <a:lnTo>
                        <a:pt x="481" y="16"/>
                      </a:lnTo>
                      <a:lnTo>
                        <a:pt x="522" y="12"/>
                      </a:lnTo>
                      <a:lnTo>
                        <a:pt x="563" y="8"/>
                      </a:lnTo>
                      <a:lnTo>
                        <a:pt x="604" y="5"/>
                      </a:lnTo>
                      <a:lnTo>
                        <a:pt x="644" y="2"/>
                      </a:lnTo>
                      <a:lnTo>
                        <a:pt x="685" y="0"/>
                      </a:lnTo>
                      <a:lnTo>
                        <a:pt x="674" y="215"/>
                      </a:lnTo>
                      <a:lnTo>
                        <a:pt x="666" y="424"/>
                      </a:lnTo>
                      <a:lnTo>
                        <a:pt x="662" y="635"/>
                      </a:lnTo>
                      <a:lnTo>
                        <a:pt x="667" y="849"/>
                      </a:lnTo>
                      <a:lnTo>
                        <a:pt x="638" y="857"/>
                      </a:lnTo>
                      <a:lnTo>
                        <a:pt x="604" y="863"/>
                      </a:lnTo>
                      <a:lnTo>
                        <a:pt x="568" y="868"/>
                      </a:lnTo>
                      <a:lnTo>
                        <a:pt x="528" y="874"/>
                      </a:lnTo>
                      <a:lnTo>
                        <a:pt x="486" y="878"/>
                      </a:lnTo>
                      <a:lnTo>
                        <a:pt x="442" y="882"/>
                      </a:lnTo>
                      <a:lnTo>
                        <a:pt x="397" y="884"/>
                      </a:lnTo>
                      <a:lnTo>
                        <a:pt x="352" y="886"/>
                      </a:lnTo>
                      <a:lnTo>
                        <a:pt x="306" y="886"/>
                      </a:lnTo>
                      <a:lnTo>
                        <a:pt x="261" y="885"/>
                      </a:lnTo>
                      <a:lnTo>
                        <a:pt x="216" y="884"/>
                      </a:lnTo>
                      <a:lnTo>
                        <a:pt x="173" y="881"/>
                      </a:lnTo>
                      <a:lnTo>
                        <a:pt x="132" y="876"/>
                      </a:lnTo>
                      <a:lnTo>
                        <a:pt x="94" y="870"/>
                      </a:lnTo>
                      <a:lnTo>
                        <a:pt x="59" y="863"/>
                      </a:lnTo>
                      <a:lnTo>
                        <a:pt x="28" y="853"/>
                      </a:lnTo>
                      <a:lnTo>
                        <a:pt x="14" y="759"/>
                      </a:lnTo>
                      <a:lnTo>
                        <a:pt x="6" y="667"/>
                      </a:lnTo>
                      <a:lnTo>
                        <a:pt x="1" y="575"/>
                      </a:lnTo>
                      <a:lnTo>
                        <a:pt x="0" y="484"/>
                      </a:lnTo>
                      <a:lnTo>
                        <a:pt x="3" y="393"/>
                      </a:lnTo>
                      <a:lnTo>
                        <a:pt x="9" y="300"/>
                      </a:lnTo>
                      <a:lnTo>
                        <a:pt x="20" y="204"/>
                      </a:lnTo>
                      <a:lnTo>
                        <a:pt x="33" y="105"/>
                      </a:lnTo>
                      <a:close/>
                    </a:path>
                  </a:pathLst>
                </a:custGeom>
                <a:solidFill>
                  <a:srgbClr val="B79B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8" name="Freeform 94"/>
                <p:cNvSpPr>
                  <a:spLocks/>
                </p:cNvSpPr>
                <p:nvPr/>
              </p:nvSpPr>
              <p:spPr bwMode="auto">
                <a:xfrm>
                  <a:off x="1400" y="963"/>
                  <a:ext cx="222" cy="283"/>
                </a:xfrm>
                <a:custGeom>
                  <a:avLst/>
                  <a:gdLst/>
                  <a:ahLst/>
                  <a:cxnLst>
                    <a:cxn ang="0">
                      <a:pos x="32" y="104"/>
                    </a:cxn>
                    <a:cxn ang="0">
                      <a:pos x="69" y="93"/>
                    </a:cxn>
                    <a:cxn ang="0">
                      <a:pos x="107" y="84"/>
                    </a:cxn>
                    <a:cxn ang="0">
                      <a:pos x="147" y="74"/>
                    </a:cxn>
                    <a:cxn ang="0">
                      <a:pos x="186" y="65"/>
                    </a:cxn>
                    <a:cxn ang="0">
                      <a:pos x="225" y="56"/>
                    </a:cxn>
                    <a:cxn ang="0">
                      <a:pos x="265" y="49"/>
                    </a:cxn>
                    <a:cxn ang="0">
                      <a:pos x="306" y="41"/>
                    </a:cxn>
                    <a:cxn ang="0">
                      <a:pos x="346" y="34"/>
                    </a:cxn>
                    <a:cxn ang="0">
                      <a:pos x="387" y="28"/>
                    </a:cxn>
                    <a:cxn ang="0">
                      <a:pos x="428" y="22"/>
                    </a:cxn>
                    <a:cxn ang="0">
                      <a:pos x="468" y="16"/>
                    </a:cxn>
                    <a:cxn ang="0">
                      <a:pos x="508" y="12"/>
                    </a:cxn>
                    <a:cxn ang="0">
                      <a:pos x="548" y="8"/>
                    </a:cxn>
                    <a:cxn ang="0">
                      <a:pos x="587" y="5"/>
                    </a:cxn>
                    <a:cxn ang="0">
                      <a:pos x="628" y="3"/>
                    </a:cxn>
                    <a:cxn ang="0">
                      <a:pos x="666" y="0"/>
                    </a:cxn>
                    <a:cxn ang="0">
                      <a:pos x="655" y="206"/>
                    </a:cxn>
                    <a:cxn ang="0">
                      <a:pos x="647" y="405"/>
                    </a:cxn>
                    <a:cxn ang="0">
                      <a:pos x="642" y="606"/>
                    </a:cxn>
                    <a:cxn ang="0">
                      <a:pos x="647" y="810"/>
                    </a:cxn>
                    <a:cxn ang="0">
                      <a:pos x="618" y="818"/>
                    </a:cxn>
                    <a:cxn ang="0">
                      <a:pos x="586" y="824"/>
                    </a:cxn>
                    <a:cxn ang="0">
                      <a:pos x="550" y="829"/>
                    </a:cxn>
                    <a:cxn ang="0">
                      <a:pos x="512" y="836"/>
                    </a:cxn>
                    <a:cxn ang="0">
                      <a:pos x="471" y="840"/>
                    </a:cxn>
                    <a:cxn ang="0">
                      <a:pos x="429" y="844"/>
                    </a:cxn>
                    <a:cxn ang="0">
                      <a:pos x="385" y="847"/>
                    </a:cxn>
                    <a:cxn ang="0">
                      <a:pos x="341" y="849"/>
                    </a:cxn>
                    <a:cxn ang="0">
                      <a:pos x="297" y="850"/>
                    </a:cxn>
                    <a:cxn ang="0">
                      <a:pos x="252" y="850"/>
                    </a:cxn>
                    <a:cxn ang="0">
                      <a:pos x="209" y="849"/>
                    </a:cxn>
                    <a:cxn ang="0">
                      <a:pos x="168" y="846"/>
                    </a:cxn>
                    <a:cxn ang="0">
                      <a:pos x="128" y="842"/>
                    </a:cxn>
                    <a:cxn ang="0">
                      <a:pos x="91" y="837"/>
                    </a:cxn>
                    <a:cxn ang="0">
                      <a:pos x="57" y="829"/>
                    </a:cxn>
                    <a:cxn ang="0">
                      <a:pos x="27" y="821"/>
                    </a:cxn>
                    <a:cxn ang="0">
                      <a:pos x="14" y="731"/>
                    </a:cxn>
                    <a:cxn ang="0">
                      <a:pos x="5" y="643"/>
                    </a:cxn>
                    <a:cxn ang="0">
                      <a:pos x="1" y="555"/>
                    </a:cxn>
                    <a:cxn ang="0">
                      <a:pos x="0" y="468"/>
                    </a:cxn>
                    <a:cxn ang="0">
                      <a:pos x="3" y="380"/>
                    </a:cxn>
                    <a:cxn ang="0">
                      <a:pos x="9" y="290"/>
                    </a:cxn>
                    <a:cxn ang="0">
                      <a:pos x="19" y="199"/>
                    </a:cxn>
                    <a:cxn ang="0">
                      <a:pos x="32" y="104"/>
                    </a:cxn>
                  </a:cxnLst>
                  <a:rect l="0" t="0" r="r" b="b"/>
                  <a:pathLst>
                    <a:path w="666" h="850">
                      <a:moveTo>
                        <a:pt x="32" y="104"/>
                      </a:moveTo>
                      <a:lnTo>
                        <a:pt x="69" y="93"/>
                      </a:lnTo>
                      <a:lnTo>
                        <a:pt x="107" y="84"/>
                      </a:lnTo>
                      <a:lnTo>
                        <a:pt x="147" y="74"/>
                      </a:lnTo>
                      <a:lnTo>
                        <a:pt x="186" y="65"/>
                      </a:lnTo>
                      <a:lnTo>
                        <a:pt x="225" y="56"/>
                      </a:lnTo>
                      <a:lnTo>
                        <a:pt x="265" y="49"/>
                      </a:lnTo>
                      <a:lnTo>
                        <a:pt x="306" y="41"/>
                      </a:lnTo>
                      <a:lnTo>
                        <a:pt x="346" y="34"/>
                      </a:lnTo>
                      <a:lnTo>
                        <a:pt x="387" y="28"/>
                      </a:lnTo>
                      <a:lnTo>
                        <a:pt x="428" y="22"/>
                      </a:lnTo>
                      <a:lnTo>
                        <a:pt x="468" y="16"/>
                      </a:lnTo>
                      <a:lnTo>
                        <a:pt x="508" y="12"/>
                      </a:lnTo>
                      <a:lnTo>
                        <a:pt x="548" y="8"/>
                      </a:lnTo>
                      <a:lnTo>
                        <a:pt x="587" y="5"/>
                      </a:lnTo>
                      <a:lnTo>
                        <a:pt x="628" y="3"/>
                      </a:lnTo>
                      <a:lnTo>
                        <a:pt x="666" y="0"/>
                      </a:lnTo>
                      <a:lnTo>
                        <a:pt x="655" y="206"/>
                      </a:lnTo>
                      <a:lnTo>
                        <a:pt x="647" y="405"/>
                      </a:lnTo>
                      <a:lnTo>
                        <a:pt x="642" y="606"/>
                      </a:lnTo>
                      <a:lnTo>
                        <a:pt x="647" y="810"/>
                      </a:lnTo>
                      <a:lnTo>
                        <a:pt x="618" y="818"/>
                      </a:lnTo>
                      <a:lnTo>
                        <a:pt x="586" y="824"/>
                      </a:lnTo>
                      <a:lnTo>
                        <a:pt x="550" y="829"/>
                      </a:lnTo>
                      <a:lnTo>
                        <a:pt x="512" y="836"/>
                      </a:lnTo>
                      <a:lnTo>
                        <a:pt x="471" y="840"/>
                      </a:lnTo>
                      <a:lnTo>
                        <a:pt x="429" y="844"/>
                      </a:lnTo>
                      <a:lnTo>
                        <a:pt x="385" y="847"/>
                      </a:lnTo>
                      <a:lnTo>
                        <a:pt x="341" y="849"/>
                      </a:lnTo>
                      <a:lnTo>
                        <a:pt x="297" y="850"/>
                      </a:lnTo>
                      <a:lnTo>
                        <a:pt x="252" y="850"/>
                      </a:lnTo>
                      <a:lnTo>
                        <a:pt x="209" y="849"/>
                      </a:lnTo>
                      <a:lnTo>
                        <a:pt x="168" y="846"/>
                      </a:lnTo>
                      <a:lnTo>
                        <a:pt x="128" y="842"/>
                      </a:lnTo>
                      <a:lnTo>
                        <a:pt x="91" y="837"/>
                      </a:lnTo>
                      <a:lnTo>
                        <a:pt x="57" y="829"/>
                      </a:lnTo>
                      <a:lnTo>
                        <a:pt x="27" y="821"/>
                      </a:lnTo>
                      <a:lnTo>
                        <a:pt x="14" y="731"/>
                      </a:lnTo>
                      <a:lnTo>
                        <a:pt x="5" y="643"/>
                      </a:lnTo>
                      <a:lnTo>
                        <a:pt x="1" y="555"/>
                      </a:lnTo>
                      <a:lnTo>
                        <a:pt x="0" y="468"/>
                      </a:lnTo>
                      <a:lnTo>
                        <a:pt x="3" y="380"/>
                      </a:lnTo>
                      <a:lnTo>
                        <a:pt x="9" y="290"/>
                      </a:lnTo>
                      <a:lnTo>
                        <a:pt x="19" y="199"/>
                      </a:lnTo>
                      <a:lnTo>
                        <a:pt x="32" y="104"/>
                      </a:lnTo>
                      <a:close/>
                    </a:path>
                  </a:pathLst>
                </a:custGeom>
                <a:solidFill>
                  <a:srgbClr val="BCA0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9" name="Freeform 95"/>
                <p:cNvSpPr>
                  <a:spLocks/>
                </p:cNvSpPr>
                <p:nvPr/>
              </p:nvSpPr>
              <p:spPr bwMode="auto">
                <a:xfrm>
                  <a:off x="1401" y="964"/>
                  <a:ext cx="215" cy="271"/>
                </a:xfrm>
                <a:custGeom>
                  <a:avLst/>
                  <a:gdLst/>
                  <a:ahLst/>
                  <a:cxnLst>
                    <a:cxn ang="0">
                      <a:pos x="30" y="102"/>
                    </a:cxn>
                    <a:cxn ang="0">
                      <a:pos x="66" y="92"/>
                    </a:cxn>
                    <a:cxn ang="0">
                      <a:pos x="103" y="82"/>
                    </a:cxn>
                    <a:cxn ang="0">
                      <a:pos x="140" y="73"/>
                    </a:cxn>
                    <a:cxn ang="0">
                      <a:pos x="179" y="64"/>
                    </a:cxn>
                    <a:cxn ang="0">
                      <a:pos x="218" y="56"/>
                    </a:cxn>
                    <a:cxn ang="0">
                      <a:pos x="257" y="47"/>
                    </a:cxn>
                    <a:cxn ang="0">
                      <a:pos x="297" y="40"/>
                    </a:cxn>
                    <a:cxn ang="0">
                      <a:pos x="336" y="33"/>
                    </a:cxn>
                    <a:cxn ang="0">
                      <a:pos x="376" y="27"/>
                    </a:cxn>
                    <a:cxn ang="0">
                      <a:pos x="415" y="21"/>
                    </a:cxn>
                    <a:cxn ang="0">
                      <a:pos x="455" y="15"/>
                    </a:cxn>
                    <a:cxn ang="0">
                      <a:pos x="494" y="11"/>
                    </a:cxn>
                    <a:cxn ang="0">
                      <a:pos x="534" y="7"/>
                    </a:cxn>
                    <a:cxn ang="0">
                      <a:pos x="572" y="4"/>
                    </a:cxn>
                    <a:cxn ang="0">
                      <a:pos x="610" y="2"/>
                    </a:cxn>
                    <a:cxn ang="0">
                      <a:pos x="647" y="0"/>
                    </a:cxn>
                    <a:cxn ang="0">
                      <a:pos x="636" y="195"/>
                    </a:cxn>
                    <a:cxn ang="0">
                      <a:pos x="628" y="385"/>
                    </a:cxn>
                    <a:cxn ang="0">
                      <a:pos x="623" y="576"/>
                    </a:cxn>
                    <a:cxn ang="0">
                      <a:pos x="627" y="771"/>
                    </a:cxn>
                    <a:cxn ang="0">
                      <a:pos x="599" y="778"/>
                    </a:cxn>
                    <a:cxn ang="0">
                      <a:pos x="568" y="785"/>
                    </a:cxn>
                    <a:cxn ang="0">
                      <a:pos x="534" y="791"/>
                    </a:cxn>
                    <a:cxn ang="0">
                      <a:pos x="497" y="797"/>
                    </a:cxn>
                    <a:cxn ang="0">
                      <a:pos x="456" y="802"/>
                    </a:cxn>
                    <a:cxn ang="0">
                      <a:pos x="415" y="806"/>
                    </a:cxn>
                    <a:cxn ang="0">
                      <a:pos x="373" y="809"/>
                    </a:cxn>
                    <a:cxn ang="0">
                      <a:pos x="330" y="812"/>
                    </a:cxn>
                    <a:cxn ang="0">
                      <a:pos x="286" y="814"/>
                    </a:cxn>
                    <a:cxn ang="0">
                      <a:pos x="244" y="815"/>
                    </a:cxn>
                    <a:cxn ang="0">
                      <a:pos x="202" y="814"/>
                    </a:cxn>
                    <a:cxn ang="0">
                      <a:pos x="161" y="811"/>
                    </a:cxn>
                    <a:cxn ang="0">
                      <a:pos x="123" y="808"/>
                    </a:cxn>
                    <a:cxn ang="0">
                      <a:pos x="87" y="803"/>
                    </a:cxn>
                    <a:cxn ang="0">
                      <a:pos x="55" y="797"/>
                    </a:cxn>
                    <a:cxn ang="0">
                      <a:pos x="26" y="788"/>
                    </a:cxn>
                    <a:cxn ang="0">
                      <a:pos x="13" y="703"/>
                    </a:cxn>
                    <a:cxn ang="0">
                      <a:pos x="5" y="618"/>
                    </a:cxn>
                    <a:cxn ang="0">
                      <a:pos x="1" y="533"/>
                    </a:cxn>
                    <a:cxn ang="0">
                      <a:pos x="0" y="450"/>
                    </a:cxn>
                    <a:cxn ang="0">
                      <a:pos x="2" y="366"/>
                    </a:cxn>
                    <a:cxn ang="0">
                      <a:pos x="8" y="281"/>
                    </a:cxn>
                    <a:cxn ang="0">
                      <a:pos x="18" y="193"/>
                    </a:cxn>
                    <a:cxn ang="0">
                      <a:pos x="30" y="102"/>
                    </a:cxn>
                  </a:cxnLst>
                  <a:rect l="0" t="0" r="r" b="b"/>
                  <a:pathLst>
                    <a:path w="647" h="815">
                      <a:moveTo>
                        <a:pt x="30" y="102"/>
                      </a:moveTo>
                      <a:lnTo>
                        <a:pt x="66" y="92"/>
                      </a:lnTo>
                      <a:lnTo>
                        <a:pt x="103" y="82"/>
                      </a:lnTo>
                      <a:lnTo>
                        <a:pt x="140" y="73"/>
                      </a:lnTo>
                      <a:lnTo>
                        <a:pt x="179" y="64"/>
                      </a:lnTo>
                      <a:lnTo>
                        <a:pt x="218" y="56"/>
                      </a:lnTo>
                      <a:lnTo>
                        <a:pt x="257" y="47"/>
                      </a:lnTo>
                      <a:lnTo>
                        <a:pt x="297" y="40"/>
                      </a:lnTo>
                      <a:lnTo>
                        <a:pt x="336" y="33"/>
                      </a:lnTo>
                      <a:lnTo>
                        <a:pt x="376" y="27"/>
                      </a:lnTo>
                      <a:lnTo>
                        <a:pt x="415" y="21"/>
                      </a:lnTo>
                      <a:lnTo>
                        <a:pt x="455" y="15"/>
                      </a:lnTo>
                      <a:lnTo>
                        <a:pt x="494" y="11"/>
                      </a:lnTo>
                      <a:lnTo>
                        <a:pt x="534" y="7"/>
                      </a:lnTo>
                      <a:lnTo>
                        <a:pt x="572" y="4"/>
                      </a:lnTo>
                      <a:lnTo>
                        <a:pt x="610" y="2"/>
                      </a:lnTo>
                      <a:lnTo>
                        <a:pt x="647" y="0"/>
                      </a:lnTo>
                      <a:lnTo>
                        <a:pt x="636" y="195"/>
                      </a:lnTo>
                      <a:lnTo>
                        <a:pt x="628" y="385"/>
                      </a:lnTo>
                      <a:lnTo>
                        <a:pt x="623" y="576"/>
                      </a:lnTo>
                      <a:lnTo>
                        <a:pt x="627" y="771"/>
                      </a:lnTo>
                      <a:lnTo>
                        <a:pt x="599" y="778"/>
                      </a:lnTo>
                      <a:lnTo>
                        <a:pt x="568" y="785"/>
                      </a:lnTo>
                      <a:lnTo>
                        <a:pt x="534" y="791"/>
                      </a:lnTo>
                      <a:lnTo>
                        <a:pt x="497" y="797"/>
                      </a:lnTo>
                      <a:lnTo>
                        <a:pt x="456" y="802"/>
                      </a:lnTo>
                      <a:lnTo>
                        <a:pt x="415" y="806"/>
                      </a:lnTo>
                      <a:lnTo>
                        <a:pt x="373" y="809"/>
                      </a:lnTo>
                      <a:lnTo>
                        <a:pt x="330" y="812"/>
                      </a:lnTo>
                      <a:lnTo>
                        <a:pt x="286" y="814"/>
                      </a:lnTo>
                      <a:lnTo>
                        <a:pt x="244" y="815"/>
                      </a:lnTo>
                      <a:lnTo>
                        <a:pt x="202" y="814"/>
                      </a:lnTo>
                      <a:lnTo>
                        <a:pt x="161" y="811"/>
                      </a:lnTo>
                      <a:lnTo>
                        <a:pt x="123" y="808"/>
                      </a:lnTo>
                      <a:lnTo>
                        <a:pt x="87" y="803"/>
                      </a:lnTo>
                      <a:lnTo>
                        <a:pt x="55" y="797"/>
                      </a:lnTo>
                      <a:lnTo>
                        <a:pt x="26" y="788"/>
                      </a:lnTo>
                      <a:lnTo>
                        <a:pt x="13" y="703"/>
                      </a:lnTo>
                      <a:lnTo>
                        <a:pt x="5" y="618"/>
                      </a:lnTo>
                      <a:lnTo>
                        <a:pt x="1" y="533"/>
                      </a:lnTo>
                      <a:lnTo>
                        <a:pt x="0" y="450"/>
                      </a:lnTo>
                      <a:lnTo>
                        <a:pt x="2" y="366"/>
                      </a:lnTo>
                      <a:lnTo>
                        <a:pt x="8" y="281"/>
                      </a:lnTo>
                      <a:lnTo>
                        <a:pt x="18" y="193"/>
                      </a:lnTo>
                      <a:lnTo>
                        <a:pt x="30" y="102"/>
                      </a:lnTo>
                      <a:close/>
                    </a:path>
                  </a:pathLst>
                </a:custGeom>
                <a:solidFill>
                  <a:srgbClr val="C1A5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0" name="Freeform 96"/>
                <p:cNvSpPr>
                  <a:spLocks/>
                </p:cNvSpPr>
                <p:nvPr/>
              </p:nvSpPr>
              <p:spPr bwMode="auto">
                <a:xfrm>
                  <a:off x="1402" y="964"/>
                  <a:ext cx="209" cy="260"/>
                </a:xfrm>
                <a:custGeom>
                  <a:avLst/>
                  <a:gdLst/>
                  <a:ahLst/>
                  <a:cxnLst>
                    <a:cxn ang="0">
                      <a:pos x="28" y="101"/>
                    </a:cxn>
                    <a:cxn ang="0">
                      <a:pos x="63" y="92"/>
                    </a:cxn>
                    <a:cxn ang="0">
                      <a:pos x="98" y="82"/>
                    </a:cxn>
                    <a:cxn ang="0">
                      <a:pos x="135" y="73"/>
                    </a:cxn>
                    <a:cxn ang="0">
                      <a:pos x="172" y="64"/>
                    </a:cxn>
                    <a:cxn ang="0">
                      <a:pos x="210" y="56"/>
                    </a:cxn>
                    <a:cxn ang="0">
                      <a:pos x="248" y="47"/>
                    </a:cxn>
                    <a:cxn ang="0">
                      <a:pos x="286" y="40"/>
                    </a:cxn>
                    <a:cxn ang="0">
                      <a:pos x="326" y="32"/>
                    </a:cxn>
                    <a:cxn ang="0">
                      <a:pos x="365" y="26"/>
                    </a:cxn>
                    <a:cxn ang="0">
                      <a:pos x="404" y="21"/>
                    </a:cxn>
                    <a:cxn ang="0">
                      <a:pos x="442" y="16"/>
                    </a:cxn>
                    <a:cxn ang="0">
                      <a:pos x="480" y="10"/>
                    </a:cxn>
                    <a:cxn ang="0">
                      <a:pos x="518" y="7"/>
                    </a:cxn>
                    <a:cxn ang="0">
                      <a:pos x="555" y="4"/>
                    </a:cxn>
                    <a:cxn ang="0">
                      <a:pos x="592" y="2"/>
                    </a:cxn>
                    <a:cxn ang="0">
                      <a:pos x="627" y="0"/>
                    </a:cxn>
                    <a:cxn ang="0">
                      <a:pos x="617" y="186"/>
                    </a:cxn>
                    <a:cxn ang="0">
                      <a:pos x="608" y="365"/>
                    </a:cxn>
                    <a:cxn ang="0">
                      <a:pos x="604" y="546"/>
                    </a:cxn>
                    <a:cxn ang="0">
                      <a:pos x="608" y="732"/>
                    </a:cxn>
                    <a:cxn ang="0">
                      <a:pos x="581" y="739"/>
                    </a:cxn>
                    <a:cxn ang="0">
                      <a:pos x="551" y="746"/>
                    </a:cxn>
                    <a:cxn ang="0">
                      <a:pos x="517" y="752"/>
                    </a:cxn>
                    <a:cxn ang="0">
                      <a:pos x="481" y="758"/>
                    </a:cxn>
                    <a:cxn ang="0">
                      <a:pos x="442" y="763"/>
                    </a:cxn>
                    <a:cxn ang="0">
                      <a:pos x="402" y="768"/>
                    </a:cxn>
                    <a:cxn ang="0">
                      <a:pos x="360" y="772"/>
                    </a:cxn>
                    <a:cxn ang="0">
                      <a:pos x="319" y="776"/>
                    </a:cxn>
                    <a:cxn ang="0">
                      <a:pos x="277" y="778"/>
                    </a:cxn>
                    <a:cxn ang="0">
                      <a:pos x="236" y="779"/>
                    </a:cxn>
                    <a:cxn ang="0">
                      <a:pos x="194" y="779"/>
                    </a:cxn>
                    <a:cxn ang="0">
                      <a:pos x="155" y="778"/>
                    </a:cxn>
                    <a:cxn ang="0">
                      <a:pos x="118" y="776"/>
                    </a:cxn>
                    <a:cxn ang="0">
                      <a:pos x="83" y="770"/>
                    </a:cxn>
                    <a:cxn ang="0">
                      <a:pos x="53" y="765"/>
                    </a:cxn>
                    <a:cxn ang="0">
                      <a:pos x="24" y="757"/>
                    </a:cxn>
                    <a:cxn ang="0">
                      <a:pos x="13" y="674"/>
                    </a:cxn>
                    <a:cxn ang="0">
                      <a:pos x="5" y="594"/>
                    </a:cxn>
                    <a:cxn ang="0">
                      <a:pos x="0" y="513"/>
                    </a:cxn>
                    <a:cxn ang="0">
                      <a:pos x="0" y="433"/>
                    </a:cxn>
                    <a:cxn ang="0">
                      <a:pos x="2" y="353"/>
                    </a:cxn>
                    <a:cxn ang="0">
                      <a:pos x="7" y="271"/>
                    </a:cxn>
                    <a:cxn ang="0">
                      <a:pos x="17" y="188"/>
                    </a:cxn>
                    <a:cxn ang="0">
                      <a:pos x="28" y="101"/>
                    </a:cxn>
                  </a:cxnLst>
                  <a:rect l="0" t="0" r="r" b="b"/>
                  <a:pathLst>
                    <a:path w="627" h="779">
                      <a:moveTo>
                        <a:pt x="28" y="101"/>
                      </a:moveTo>
                      <a:lnTo>
                        <a:pt x="63" y="92"/>
                      </a:lnTo>
                      <a:lnTo>
                        <a:pt x="98" y="82"/>
                      </a:lnTo>
                      <a:lnTo>
                        <a:pt x="135" y="73"/>
                      </a:lnTo>
                      <a:lnTo>
                        <a:pt x="172" y="64"/>
                      </a:lnTo>
                      <a:lnTo>
                        <a:pt x="210" y="56"/>
                      </a:lnTo>
                      <a:lnTo>
                        <a:pt x="248" y="47"/>
                      </a:lnTo>
                      <a:lnTo>
                        <a:pt x="286" y="40"/>
                      </a:lnTo>
                      <a:lnTo>
                        <a:pt x="326" y="32"/>
                      </a:lnTo>
                      <a:lnTo>
                        <a:pt x="365" y="26"/>
                      </a:lnTo>
                      <a:lnTo>
                        <a:pt x="404" y="21"/>
                      </a:lnTo>
                      <a:lnTo>
                        <a:pt x="442" y="16"/>
                      </a:lnTo>
                      <a:lnTo>
                        <a:pt x="480" y="10"/>
                      </a:lnTo>
                      <a:lnTo>
                        <a:pt x="518" y="7"/>
                      </a:lnTo>
                      <a:lnTo>
                        <a:pt x="555" y="4"/>
                      </a:lnTo>
                      <a:lnTo>
                        <a:pt x="592" y="2"/>
                      </a:lnTo>
                      <a:lnTo>
                        <a:pt x="627" y="0"/>
                      </a:lnTo>
                      <a:lnTo>
                        <a:pt x="617" y="186"/>
                      </a:lnTo>
                      <a:lnTo>
                        <a:pt x="608" y="365"/>
                      </a:lnTo>
                      <a:lnTo>
                        <a:pt x="604" y="546"/>
                      </a:lnTo>
                      <a:lnTo>
                        <a:pt x="608" y="732"/>
                      </a:lnTo>
                      <a:lnTo>
                        <a:pt x="581" y="739"/>
                      </a:lnTo>
                      <a:lnTo>
                        <a:pt x="551" y="746"/>
                      </a:lnTo>
                      <a:lnTo>
                        <a:pt x="517" y="752"/>
                      </a:lnTo>
                      <a:lnTo>
                        <a:pt x="481" y="758"/>
                      </a:lnTo>
                      <a:lnTo>
                        <a:pt x="442" y="763"/>
                      </a:lnTo>
                      <a:lnTo>
                        <a:pt x="402" y="768"/>
                      </a:lnTo>
                      <a:lnTo>
                        <a:pt x="360" y="772"/>
                      </a:lnTo>
                      <a:lnTo>
                        <a:pt x="319" y="776"/>
                      </a:lnTo>
                      <a:lnTo>
                        <a:pt x="277" y="778"/>
                      </a:lnTo>
                      <a:lnTo>
                        <a:pt x="236" y="779"/>
                      </a:lnTo>
                      <a:lnTo>
                        <a:pt x="194" y="779"/>
                      </a:lnTo>
                      <a:lnTo>
                        <a:pt x="155" y="778"/>
                      </a:lnTo>
                      <a:lnTo>
                        <a:pt x="118" y="776"/>
                      </a:lnTo>
                      <a:lnTo>
                        <a:pt x="83" y="770"/>
                      </a:lnTo>
                      <a:lnTo>
                        <a:pt x="53" y="765"/>
                      </a:lnTo>
                      <a:lnTo>
                        <a:pt x="24" y="757"/>
                      </a:lnTo>
                      <a:lnTo>
                        <a:pt x="13" y="674"/>
                      </a:lnTo>
                      <a:lnTo>
                        <a:pt x="5" y="594"/>
                      </a:lnTo>
                      <a:lnTo>
                        <a:pt x="0" y="513"/>
                      </a:lnTo>
                      <a:lnTo>
                        <a:pt x="0" y="433"/>
                      </a:lnTo>
                      <a:lnTo>
                        <a:pt x="2" y="353"/>
                      </a:lnTo>
                      <a:lnTo>
                        <a:pt x="7" y="271"/>
                      </a:lnTo>
                      <a:lnTo>
                        <a:pt x="17" y="188"/>
                      </a:lnTo>
                      <a:lnTo>
                        <a:pt x="28" y="101"/>
                      </a:lnTo>
                      <a:close/>
                    </a:path>
                  </a:pathLst>
                </a:custGeom>
                <a:solidFill>
                  <a:srgbClr val="C4A8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" name="Freeform 97"/>
                <p:cNvSpPr>
                  <a:spLocks/>
                </p:cNvSpPr>
                <p:nvPr/>
              </p:nvSpPr>
              <p:spPr bwMode="auto">
                <a:xfrm>
                  <a:off x="1402" y="965"/>
                  <a:ext cx="203" cy="248"/>
                </a:xfrm>
                <a:custGeom>
                  <a:avLst/>
                  <a:gdLst/>
                  <a:ahLst/>
                  <a:cxnLst>
                    <a:cxn ang="0">
                      <a:pos x="29" y="100"/>
                    </a:cxn>
                    <a:cxn ang="0">
                      <a:pos x="61" y="91"/>
                    </a:cxn>
                    <a:cxn ang="0">
                      <a:pos x="96" y="81"/>
                    </a:cxn>
                    <a:cxn ang="0">
                      <a:pos x="131" y="73"/>
                    </a:cxn>
                    <a:cxn ang="0">
                      <a:pos x="167" y="63"/>
                    </a:cxn>
                    <a:cxn ang="0">
                      <a:pos x="204" y="55"/>
                    </a:cxn>
                    <a:cxn ang="0">
                      <a:pos x="241" y="47"/>
                    </a:cxn>
                    <a:cxn ang="0">
                      <a:pos x="279" y="40"/>
                    </a:cxn>
                    <a:cxn ang="0">
                      <a:pos x="317" y="33"/>
                    </a:cxn>
                    <a:cxn ang="0">
                      <a:pos x="355" y="26"/>
                    </a:cxn>
                    <a:cxn ang="0">
                      <a:pos x="393" y="21"/>
                    </a:cxn>
                    <a:cxn ang="0">
                      <a:pos x="430" y="16"/>
                    </a:cxn>
                    <a:cxn ang="0">
                      <a:pos x="468" y="10"/>
                    </a:cxn>
                    <a:cxn ang="0">
                      <a:pos x="504" y="7"/>
                    </a:cxn>
                    <a:cxn ang="0">
                      <a:pos x="541" y="4"/>
                    </a:cxn>
                    <a:cxn ang="0">
                      <a:pos x="576" y="2"/>
                    </a:cxn>
                    <a:cxn ang="0">
                      <a:pos x="610" y="0"/>
                    </a:cxn>
                    <a:cxn ang="0">
                      <a:pos x="605" y="90"/>
                    </a:cxn>
                    <a:cxn ang="0">
                      <a:pos x="599" y="176"/>
                    </a:cxn>
                    <a:cxn ang="0">
                      <a:pos x="594" y="262"/>
                    </a:cxn>
                    <a:cxn ang="0">
                      <a:pos x="590" y="347"/>
                    </a:cxn>
                    <a:cxn ang="0">
                      <a:pos x="587" y="432"/>
                    </a:cxn>
                    <a:cxn ang="0">
                      <a:pos x="585" y="518"/>
                    </a:cxn>
                    <a:cxn ang="0">
                      <a:pos x="585" y="604"/>
                    </a:cxn>
                    <a:cxn ang="0">
                      <a:pos x="588" y="694"/>
                    </a:cxn>
                    <a:cxn ang="0">
                      <a:pos x="562" y="701"/>
                    </a:cxn>
                    <a:cxn ang="0">
                      <a:pos x="533" y="707"/>
                    </a:cxn>
                    <a:cxn ang="0">
                      <a:pos x="500" y="713"/>
                    </a:cxn>
                    <a:cxn ang="0">
                      <a:pos x="465" y="720"/>
                    </a:cxn>
                    <a:cxn ang="0">
                      <a:pos x="428" y="726"/>
                    </a:cxn>
                    <a:cxn ang="0">
                      <a:pos x="389" y="731"/>
                    </a:cxn>
                    <a:cxn ang="0">
                      <a:pos x="349" y="736"/>
                    </a:cxn>
                    <a:cxn ang="0">
                      <a:pos x="309" y="740"/>
                    </a:cxn>
                    <a:cxn ang="0">
                      <a:pos x="268" y="743"/>
                    </a:cxn>
                    <a:cxn ang="0">
                      <a:pos x="228" y="745"/>
                    </a:cxn>
                    <a:cxn ang="0">
                      <a:pos x="189" y="745"/>
                    </a:cxn>
                    <a:cxn ang="0">
                      <a:pos x="151" y="745"/>
                    </a:cxn>
                    <a:cxn ang="0">
                      <a:pos x="115" y="742"/>
                    </a:cxn>
                    <a:cxn ang="0">
                      <a:pos x="81" y="739"/>
                    </a:cxn>
                    <a:cxn ang="0">
                      <a:pos x="52" y="732"/>
                    </a:cxn>
                    <a:cxn ang="0">
                      <a:pos x="24" y="725"/>
                    </a:cxn>
                    <a:cxn ang="0">
                      <a:pos x="13" y="647"/>
                    </a:cxn>
                    <a:cxn ang="0">
                      <a:pos x="5" y="570"/>
                    </a:cxn>
                    <a:cxn ang="0">
                      <a:pos x="1" y="493"/>
                    </a:cxn>
                    <a:cxn ang="0">
                      <a:pos x="0" y="417"/>
                    </a:cxn>
                    <a:cxn ang="0">
                      <a:pos x="3" y="340"/>
                    </a:cxn>
                    <a:cxn ang="0">
                      <a:pos x="8" y="263"/>
                    </a:cxn>
                    <a:cxn ang="0">
                      <a:pos x="17" y="183"/>
                    </a:cxn>
                    <a:cxn ang="0">
                      <a:pos x="29" y="100"/>
                    </a:cxn>
                  </a:cxnLst>
                  <a:rect l="0" t="0" r="r" b="b"/>
                  <a:pathLst>
                    <a:path w="610" h="745">
                      <a:moveTo>
                        <a:pt x="29" y="100"/>
                      </a:moveTo>
                      <a:lnTo>
                        <a:pt x="61" y="91"/>
                      </a:lnTo>
                      <a:lnTo>
                        <a:pt x="96" y="81"/>
                      </a:lnTo>
                      <a:lnTo>
                        <a:pt x="131" y="73"/>
                      </a:lnTo>
                      <a:lnTo>
                        <a:pt x="167" y="63"/>
                      </a:lnTo>
                      <a:lnTo>
                        <a:pt x="204" y="55"/>
                      </a:lnTo>
                      <a:lnTo>
                        <a:pt x="241" y="47"/>
                      </a:lnTo>
                      <a:lnTo>
                        <a:pt x="279" y="40"/>
                      </a:lnTo>
                      <a:lnTo>
                        <a:pt x="317" y="33"/>
                      </a:lnTo>
                      <a:lnTo>
                        <a:pt x="355" y="26"/>
                      </a:lnTo>
                      <a:lnTo>
                        <a:pt x="393" y="21"/>
                      </a:lnTo>
                      <a:lnTo>
                        <a:pt x="430" y="16"/>
                      </a:lnTo>
                      <a:lnTo>
                        <a:pt x="468" y="10"/>
                      </a:lnTo>
                      <a:lnTo>
                        <a:pt x="504" y="7"/>
                      </a:lnTo>
                      <a:lnTo>
                        <a:pt x="541" y="4"/>
                      </a:lnTo>
                      <a:lnTo>
                        <a:pt x="576" y="2"/>
                      </a:lnTo>
                      <a:lnTo>
                        <a:pt x="610" y="0"/>
                      </a:lnTo>
                      <a:lnTo>
                        <a:pt x="605" y="90"/>
                      </a:lnTo>
                      <a:lnTo>
                        <a:pt x="599" y="176"/>
                      </a:lnTo>
                      <a:lnTo>
                        <a:pt x="594" y="262"/>
                      </a:lnTo>
                      <a:lnTo>
                        <a:pt x="590" y="347"/>
                      </a:lnTo>
                      <a:lnTo>
                        <a:pt x="587" y="432"/>
                      </a:lnTo>
                      <a:lnTo>
                        <a:pt x="585" y="518"/>
                      </a:lnTo>
                      <a:lnTo>
                        <a:pt x="585" y="604"/>
                      </a:lnTo>
                      <a:lnTo>
                        <a:pt x="588" y="694"/>
                      </a:lnTo>
                      <a:lnTo>
                        <a:pt x="562" y="701"/>
                      </a:lnTo>
                      <a:lnTo>
                        <a:pt x="533" y="707"/>
                      </a:lnTo>
                      <a:lnTo>
                        <a:pt x="500" y="713"/>
                      </a:lnTo>
                      <a:lnTo>
                        <a:pt x="465" y="720"/>
                      </a:lnTo>
                      <a:lnTo>
                        <a:pt x="428" y="726"/>
                      </a:lnTo>
                      <a:lnTo>
                        <a:pt x="389" y="731"/>
                      </a:lnTo>
                      <a:lnTo>
                        <a:pt x="349" y="736"/>
                      </a:lnTo>
                      <a:lnTo>
                        <a:pt x="309" y="740"/>
                      </a:lnTo>
                      <a:lnTo>
                        <a:pt x="268" y="743"/>
                      </a:lnTo>
                      <a:lnTo>
                        <a:pt x="228" y="745"/>
                      </a:lnTo>
                      <a:lnTo>
                        <a:pt x="189" y="745"/>
                      </a:lnTo>
                      <a:lnTo>
                        <a:pt x="151" y="745"/>
                      </a:lnTo>
                      <a:lnTo>
                        <a:pt x="115" y="742"/>
                      </a:lnTo>
                      <a:lnTo>
                        <a:pt x="81" y="739"/>
                      </a:lnTo>
                      <a:lnTo>
                        <a:pt x="52" y="732"/>
                      </a:lnTo>
                      <a:lnTo>
                        <a:pt x="24" y="725"/>
                      </a:lnTo>
                      <a:lnTo>
                        <a:pt x="13" y="647"/>
                      </a:lnTo>
                      <a:lnTo>
                        <a:pt x="5" y="570"/>
                      </a:lnTo>
                      <a:lnTo>
                        <a:pt x="1" y="493"/>
                      </a:lnTo>
                      <a:lnTo>
                        <a:pt x="0" y="417"/>
                      </a:lnTo>
                      <a:lnTo>
                        <a:pt x="3" y="340"/>
                      </a:lnTo>
                      <a:lnTo>
                        <a:pt x="8" y="263"/>
                      </a:lnTo>
                      <a:lnTo>
                        <a:pt x="17" y="183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9A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2" name="Freeform 98"/>
                <p:cNvSpPr>
                  <a:spLocks/>
                </p:cNvSpPr>
                <p:nvPr/>
              </p:nvSpPr>
              <p:spPr bwMode="auto">
                <a:xfrm>
                  <a:off x="1403" y="966"/>
                  <a:ext cx="197" cy="236"/>
                </a:xfrm>
                <a:custGeom>
                  <a:avLst/>
                  <a:gdLst/>
                  <a:ahLst/>
                  <a:cxnLst>
                    <a:cxn ang="0">
                      <a:pos x="27" y="99"/>
                    </a:cxn>
                    <a:cxn ang="0">
                      <a:pos x="58" y="90"/>
                    </a:cxn>
                    <a:cxn ang="0">
                      <a:pos x="91" y="81"/>
                    </a:cxn>
                    <a:cxn ang="0">
                      <a:pos x="125" y="72"/>
                    </a:cxn>
                    <a:cxn ang="0">
                      <a:pos x="160" y="63"/>
                    </a:cxn>
                    <a:cxn ang="0">
                      <a:pos x="196" y="56"/>
                    </a:cxn>
                    <a:cxn ang="0">
                      <a:pos x="233" y="47"/>
                    </a:cxn>
                    <a:cxn ang="0">
                      <a:pos x="269" y="40"/>
                    </a:cxn>
                    <a:cxn ang="0">
                      <a:pos x="307" y="34"/>
                    </a:cxn>
                    <a:cxn ang="0">
                      <a:pos x="344" y="27"/>
                    </a:cxn>
                    <a:cxn ang="0">
                      <a:pos x="381" y="21"/>
                    </a:cxn>
                    <a:cxn ang="0">
                      <a:pos x="418" y="16"/>
                    </a:cxn>
                    <a:cxn ang="0">
                      <a:pos x="454" y="12"/>
                    </a:cxn>
                    <a:cxn ang="0">
                      <a:pos x="490" y="7"/>
                    </a:cxn>
                    <a:cxn ang="0">
                      <a:pos x="524" y="4"/>
                    </a:cxn>
                    <a:cxn ang="0">
                      <a:pos x="557" y="2"/>
                    </a:cxn>
                    <a:cxn ang="0">
                      <a:pos x="590" y="0"/>
                    </a:cxn>
                    <a:cxn ang="0">
                      <a:pos x="585" y="84"/>
                    </a:cxn>
                    <a:cxn ang="0">
                      <a:pos x="579" y="167"/>
                    </a:cxn>
                    <a:cxn ang="0">
                      <a:pos x="574" y="247"/>
                    </a:cxn>
                    <a:cxn ang="0">
                      <a:pos x="570" y="328"/>
                    </a:cxn>
                    <a:cxn ang="0">
                      <a:pos x="567" y="408"/>
                    </a:cxn>
                    <a:cxn ang="0">
                      <a:pos x="565" y="488"/>
                    </a:cxn>
                    <a:cxn ang="0">
                      <a:pos x="565" y="571"/>
                    </a:cxn>
                    <a:cxn ang="0">
                      <a:pos x="567" y="655"/>
                    </a:cxn>
                    <a:cxn ang="0">
                      <a:pos x="541" y="662"/>
                    </a:cxn>
                    <a:cxn ang="0">
                      <a:pos x="514" y="668"/>
                    </a:cxn>
                    <a:cxn ang="0">
                      <a:pos x="482" y="674"/>
                    </a:cxn>
                    <a:cxn ang="0">
                      <a:pos x="448" y="682"/>
                    </a:cxn>
                    <a:cxn ang="0">
                      <a:pos x="412" y="688"/>
                    </a:cxn>
                    <a:cxn ang="0">
                      <a:pos x="374" y="693"/>
                    </a:cxn>
                    <a:cxn ang="0">
                      <a:pos x="336" y="699"/>
                    </a:cxn>
                    <a:cxn ang="0">
                      <a:pos x="297" y="703"/>
                    </a:cxn>
                    <a:cxn ang="0">
                      <a:pos x="258" y="707"/>
                    </a:cxn>
                    <a:cxn ang="0">
                      <a:pos x="219" y="709"/>
                    </a:cxn>
                    <a:cxn ang="0">
                      <a:pos x="181" y="710"/>
                    </a:cxn>
                    <a:cxn ang="0">
                      <a:pos x="145" y="710"/>
                    </a:cxn>
                    <a:cxn ang="0">
                      <a:pos x="110" y="708"/>
                    </a:cxn>
                    <a:cxn ang="0">
                      <a:pos x="77" y="705"/>
                    </a:cxn>
                    <a:cxn ang="0">
                      <a:pos x="49" y="700"/>
                    </a:cxn>
                    <a:cxn ang="0">
                      <a:pos x="22" y="692"/>
                    </a:cxn>
                    <a:cxn ang="0">
                      <a:pos x="12" y="618"/>
                    </a:cxn>
                    <a:cxn ang="0">
                      <a:pos x="4" y="544"/>
                    </a:cxn>
                    <a:cxn ang="0">
                      <a:pos x="0" y="472"/>
                    </a:cxn>
                    <a:cxn ang="0">
                      <a:pos x="0" y="401"/>
                    </a:cxn>
                    <a:cxn ang="0">
                      <a:pos x="2" y="328"/>
                    </a:cxn>
                    <a:cxn ang="0">
                      <a:pos x="8" y="254"/>
                    </a:cxn>
                    <a:cxn ang="0">
                      <a:pos x="16" y="178"/>
                    </a:cxn>
                    <a:cxn ang="0">
                      <a:pos x="27" y="99"/>
                    </a:cxn>
                  </a:cxnLst>
                  <a:rect l="0" t="0" r="r" b="b"/>
                  <a:pathLst>
                    <a:path w="590" h="710">
                      <a:moveTo>
                        <a:pt x="27" y="99"/>
                      </a:moveTo>
                      <a:lnTo>
                        <a:pt x="58" y="90"/>
                      </a:lnTo>
                      <a:lnTo>
                        <a:pt x="91" y="81"/>
                      </a:lnTo>
                      <a:lnTo>
                        <a:pt x="125" y="72"/>
                      </a:lnTo>
                      <a:lnTo>
                        <a:pt x="160" y="63"/>
                      </a:lnTo>
                      <a:lnTo>
                        <a:pt x="196" y="56"/>
                      </a:lnTo>
                      <a:lnTo>
                        <a:pt x="233" y="47"/>
                      </a:lnTo>
                      <a:lnTo>
                        <a:pt x="269" y="40"/>
                      </a:lnTo>
                      <a:lnTo>
                        <a:pt x="307" y="34"/>
                      </a:lnTo>
                      <a:lnTo>
                        <a:pt x="344" y="27"/>
                      </a:lnTo>
                      <a:lnTo>
                        <a:pt x="381" y="21"/>
                      </a:lnTo>
                      <a:lnTo>
                        <a:pt x="418" y="16"/>
                      </a:lnTo>
                      <a:lnTo>
                        <a:pt x="454" y="12"/>
                      </a:lnTo>
                      <a:lnTo>
                        <a:pt x="490" y="7"/>
                      </a:lnTo>
                      <a:lnTo>
                        <a:pt x="524" y="4"/>
                      </a:lnTo>
                      <a:lnTo>
                        <a:pt x="557" y="2"/>
                      </a:lnTo>
                      <a:lnTo>
                        <a:pt x="590" y="0"/>
                      </a:lnTo>
                      <a:lnTo>
                        <a:pt x="585" y="84"/>
                      </a:lnTo>
                      <a:lnTo>
                        <a:pt x="579" y="167"/>
                      </a:lnTo>
                      <a:lnTo>
                        <a:pt x="574" y="247"/>
                      </a:lnTo>
                      <a:lnTo>
                        <a:pt x="570" y="328"/>
                      </a:lnTo>
                      <a:lnTo>
                        <a:pt x="567" y="408"/>
                      </a:lnTo>
                      <a:lnTo>
                        <a:pt x="565" y="488"/>
                      </a:lnTo>
                      <a:lnTo>
                        <a:pt x="565" y="571"/>
                      </a:lnTo>
                      <a:lnTo>
                        <a:pt x="567" y="655"/>
                      </a:lnTo>
                      <a:lnTo>
                        <a:pt x="541" y="662"/>
                      </a:lnTo>
                      <a:lnTo>
                        <a:pt x="514" y="668"/>
                      </a:lnTo>
                      <a:lnTo>
                        <a:pt x="482" y="674"/>
                      </a:lnTo>
                      <a:lnTo>
                        <a:pt x="448" y="682"/>
                      </a:lnTo>
                      <a:lnTo>
                        <a:pt x="412" y="688"/>
                      </a:lnTo>
                      <a:lnTo>
                        <a:pt x="374" y="693"/>
                      </a:lnTo>
                      <a:lnTo>
                        <a:pt x="336" y="699"/>
                      </a:lnTo>
                      <a:lnTo>
                        <a:pt x="297" y="703"/>
                      </a:lnTo>
                      <a:lnTo>
                        <a:pt x="258" y="707"/>
                      </a:lnTo>
                      <a:lnTo>
                        <a:pt x="219" y="709"/>
                      </a:lnTo>
                      <a:lnTo>
                        <a:pt x="181" y="710"/>
                      </a:lnTo>
                      <a:lnTo>
                        <a:pt x="145" y="710"/>
                      </a:lnTo>
                      <a:lnTo>
                        <a:pt x="110" y="708"/>
                      </a:lnTo>
                      <a:lnTo>
                        <a:pt x="77" y="705"/>
                      </a:lnTo>
                      <a:lnTo>
                        <a:pt x="49" y="700"/>
                      </a:lnTo>
                      <a:lnTo>
                        <a:pt x="22" y="692"/>
                      </a:lnTo>
                      <a:lnTo>
                        <a:pt x="12" y="618"/>
                      </a:lnTo>
                      <a:lnTo>
                        <a:pt x="4" y="544"/>
                      </a:lnTo>
                      <a:lnTo>
                        <a:pt x="0" y="472"/>
                      </a:lnTo>
                      <a:lnTo>
                        <a:pt x="0" y="401"/>
                      </a:lnTo>
                      <a:lnTo>
                        <a:pt x="2" y="328"/>
                      </a:lnTo>
                      <a:lnTo>
                        <a:pt x="8" y="254"/>
                      </a:lnTo>
                      <a:lnTo>
                        <a:pt x="16" y="178"/>
                      </a:lnTo>
                      <a:lnTo>
                        <a:pt x="27" y="99"/>
                      </a:lnTo>
                      <a:close/>
                    </a:path>
                  </a:pathLst>
                </a:custGeom>
                <a:solidFill>
                  <a:srgbClr val="CC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3" name="Freeform 99"/>
                <p:cNvSpPr>
                  <a:spLocks/>
                </p:cNvSpPr>
                <p:nvPr/>
              </p:nvSpPr>
              <p:spPr bwMode="auto">
                <a:xfrm>
                  <a:off x="1404" y="966"/>
                  <a:ext cx="190" cy="226"/>
                </a:xfrm>
                <a:custGeom>
                  <a:avLst/>
                  <a:gdLst/>
                  <a:ahLst/>
                  <a:cxnLst>
                    <a:cxn ang="0">
                      <a:pos x="26" y="98"/>
                    </a:cxn>
                    <a:cxn ang="0">
                      <a:pos x="55" y="89"/>
                    </a:cxn>
                    <a:cxn ang="0">
                      <a:pos x="87" y="80"/>
                    </a:cxn>
                    <a:cxn ang="0">
                      <a:pos x="120" y="72"/>
                    </a:cxn>
                    <a:cxn ang="0">
                      <a:pos x="154" y="63"/>
                    </a:cxn>
                    <a:cxn ang="0">
                      <a:pos x="188" y="55"/>
                    </a:cxn>
                    <a:cxn ang="0">
                      <a:pos x="223" y="48"/>
                    </a:cxn>
                    <a:cxn ang="0">
                      <a:pos x="259" y="40"/>
                    </a:cxn>
                    <a:cxn ang="0">
                      <a:pos x="296" y="33"/>
                    </a:cxn>
                    <a:cxn ang="0">
                      <a:pos x="332" y="26"/>
                    </a:cxn>
                    <a:cxn ang="0">
                      <a:pos x="368" y="21"/>
                    </a:cxn>
                    <a:cxn ang="0">
                      <a:pos x="404" y="16"/>
                    </a:cxn>
                    <a:cxn ang="0">
                      <a:pos x="440" y="12"/>
                    </a:cxn>
                    <a:cxn ang="0">
                      <a:pos x="474" y="7"/>
                    </a:cxn>
                    <a:cxn ang="0">
                      <a:pos x="508" y="4"/>
                    </a:cxn>
                    <a:cxn ang="0">
                      <a:pos x="540" y="2"/>
                    </a:cxn>
                    <a:cxn ang="0">
                      <a:pos x="571" y="0"/>
                    </a:cxn>
                    <a:cxn ang="0">
                      <a:pos x="567" y="80"/>
                    </a:cxn>
                    <a:cxn ang="0">
                      <a:pos x="562" y="158"/>
                    </a:cxn>
                    <a:cxn ang="0">
                      <a:pos x="556" y="234"/>
                    </a:cxn>
                    <a:cxn ang="0">
                      <a:pos x="551" y="309"/>
                    </a:cxn>
                    <a:cxn ang="0">
                      <a:pos x="548" y="384"/>
                    </a:cxn>
                    <a:cxn ang="0">
                      <a:pos x="546" y="459"/>
                    </a:cxn>
                    <a:cxn ang="0">
                      <a:pos x="545" y="536"/>
                    </a:cxn>
                    <a:cxn ang="0">
                      <a:pos x="547" y="616"/>
                    </a:cxn>
                    <a:cxn ang="0">
                      <a:pos x="522" y="623"/>
                    </a:cxn>
                    <a:cxn ang="0">
                      <a:pos x="495" y="629"/>
                    </a:cxn>
                    <a:cxn ang="0">
                      <a:pos x="465" y="636"/>
                    </a:cxn>
                    <a:cxn ang="0">
                      <a:pos x="433" y="643"/>
                    </a:cxn>
                    <a:cxn ang="0">
                      <a:pos x="398" y="650"/>
                    </a:cxn>
                    <a:cxn ang="0">
                      <a:pos x="362" y="656"/>
                    </a:cxn>
                    <a:cxn ang="0">
                      <a:pos x="324" y="662"/>
                    </a:cxn>
                    <a:cxn ang="0">
                      <a:pos x="287" y="667"/>
                    </a:cxn>
                    <a:cxn ang="0">
                      <a:pos x="249" y="671"/>
                    </a:cxn>
                    <a:cxn ang="0">
                      <a:pos x="212" y="674"/>
                    </a:cxn>
                    <a:cxn ang="0">
                      <a:pos x="175" y="677"/>
                    </a:cxn>
                    <a:cxn ang="0">
                      <a:pos x="140" y="677"/>
                    </a:cxn>
                    <a:cxn ang="0">
                      <a:pos x="106" y="676"/>
                    </a:cxn>
                    <a:cxn ang="0">
                      <a:pos x="75" y="672"/>
                    </a:cxn>
                    <a:cxn ang="0">
                      <a:pos x="47" y="668"/>
                    </a:cxn>
                    <a:cxn ang="0">
                      <a:pos x="21" y="661"/>
                    </a:cxn>
                    <a:cxn ang="0">
                      <a:pos x="12" y="590"/>
                    </a:cxn>
                    <a:cxn ang="0">
                      <a:pos x="4" y="521"/>
                    </a:cxn>
                    <a:cxn ang="0">
                      <a:pos x="1" y="452"/>
                    </a:cxn>
                    <a:cxn ang="0">
                      <a:pos x="0" y="384"/>
                    </a:cxn>
                    <a:cxn ang="0">
                      <a:pos x="2" y="315"/>
                    </a:cxn>
                    <a:cxn ang="0">
                      <a:pos x="8" y="244"/>
                    </a:cxn>
                    <a:cxn ang="0">
                      <a:pos x="15" y="172"/>
                    </a:cxn>
                    <a:cxn ang="0">
                      <a:pos x="26" y="98"/>
                    </a:cxn>
                  </a:cxnLst>
                  <a:rect l="0" t="0" r="r" b="b"/>
                  <a:pathLst>
                    <a:path w="571" h="677">
                      <a:moveTo>
                        <a:pt x="26" y="98"/>
                      </a:moveTo>
                      <a:lnTo>
                        <a:pt x="55" y="89"/>
                      </a:lnTo>
                      <a:lnTo>
                        <a:pt x="87" y="80"/>
                      </a:lnTo>
                      <a:lnTo>
                        <a:pt x="120" y="72"/>
                      </a:lnTo>
                      <a:lnTo>
                        <a:pt x="154" y="63"/>
                      </a:lnTo>
                      <a:lnTo>
                        <a:pt x="188" y="55"/>
                      </a:lnTo>
                      <a:lnTo>
                        <a:pt x="223" y="48"/>
                      </a:lnTo>
                      <a:lnTo>
                        <a:pt x="259" y="40"/>
                      </a:lnTo>
                      <a:lnTo>
                        <a:pt x="296" y="33"/>
                      </a:lnTo>
                      <a:lnTo>
                        <a:pt x="332" y="26"/>
                      </a:lnTo>
                      <a:lnTo>
                        <a:pt x="368" y="21"/>
                      </a:lnTo>
                      <a:lnTo>
                        <a:pt x="404" y="16"/>
                      </a:lnTo>
                      <a:lnTo>
                        <a:pt x="440" y="12"/>
                      </a:lnTo>
                      <a:lnTo>
                        <a:pt x="474" y="7"/>
                      </a:lnTo>
                      <a:lnTo>
                        <a:pt x="508" y="4"/>
                      </a:lnTo>
                      <a:lnTo>
                        <a:pt x="540" y="2"/>
                      </a:lnTo>
                      <a:lnTo>
                        <a:pt x="571" y="0"/>
                      </a:lnTo>
                      <a:lnTo>
                        <a:pt x="567" y="80"/>
                      </a:lnTo>
                      <a:lnTo>
                        <a:pt x="562" y="158"/>
                      </a:lnTo>
                      <a:lnTo>
                        <a:pt x="556" y="234"/>
                      </a:lnTo>
                      <a:lnTo>
                        <a:pt x="551" y="309"/>
                      </a:lnTo>
                      <a:lnTo>
                        <a:pt x="548" y="384"/>
                      </a:lnTo>
                      <a:lnTo>
                        <a:pt x="546" y="459"/>
                      </a:lnTo>
                      <a:lnTo>
                        <a:pt x="545" y="536"/>
                      </a:lnTo>
                      <a:lnTo>
                        <a:pt x="547" y="616"/>
                      </a:lnTo>
                      <a:lnTo>
                        <a:pt x="522" y="623"/>
                      </a:lnTo>
                      <a:lnTo>
                        <a:pt x="495" y="629"/>
                      </a:lnTo>
                      <a:lnTo>
                        <a:pt x="465" y="636"/>
                      </a:lnTo>
                      <a:lnTo>
                        <a:pt x="433" y="643"/>
                      </a:lnTo>
                      <a:lnTo>
                        <a:pt x="398" y="650"/>
                      </a:lnTo>
                      <a:lnTo>
                        <a:pt x="362" y="656"/>
                      </a:lnTo>
                      <a:lnTo>
                        <a:pt x="324" y="662"/>
                      </a:lnTo>
                      <a:lnTo>
                        <a:pt x="287" y="667"/>
                      </a:lnTo>
                      <a:lnTo>
                        <a:pt x="249" y="671"/>
                      </a:lnTo>
                      <a:lnTo>
                        <a:pt x="212" y="674"/>
                      </a:lnTo>
                      <a:lnTo>
                        <a:pt x="175" y="677"/>
                      </a:lnTo>
                      <a:lnTo>
                        <a:pt x="140" y="677"/>
                      </a:lnTo>
                      <a:lnTo>
                        <a:pt x="106" y="676"/>
                      </a:lnTo>
                      <a:lnTo>
                        <a:pt x="75" y="672"/>
                      </a:lnTo>
                      <a:lnTo>
                        <a:pt x="47" y="668"/>
                      </a:lnTo>
                      <a:lnTo>
                        <a:pt x="21" y="661"/>
                      </a:lnTo>
                      <a:lnTo>
                        <a:pt x="12" y="590"/>
                      </a:lnTo>
                      <a:lnTo>
                        <a:pt x="4" y="521"/>
                      </a:lnTo>
                      <a:lnTo>
                        <a:pt x="1" y="452"/>
                      </a:lnTo>
                      <a:lnTo>
                        <a:pt x="0" y="384"/>
                      </a:lnTo>
                      <a:lnTo>
                        <a:pt x="2" y="315"/>
                      </a:lnTo>
                      <a:lnTo>
                        <a:pt x="8" y="244"/>
                      </a:lnTo>
                      <a:lnTo>
                        <a:pt x="15" y="172"/>
                      </a:lnTo>
                      <a:lnTo>
                        <a:pt x="26" y="98"/>
                      </a:lnTo>
                      <a:close/>
                    </a:path>
                  </a:pathLst>
                </a:custGeom>
                <a:solidFill>
                  <a:srgbClr val="D1BA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4" name="Freeform 100"/>
                <p:cNvSpPr>
                  <a:spLocks/>
                </p:cNvSpPr>
                <p:nvPr/>
              </p:nvSpPr>
              <p:spPr bwMode="auto">
                <a:xfrm>
                  <a:off x="1404" y="967"/>
                  <a:ext cx="184" cy="214"/>
                </a:xfrm>
                <a:custGeom>
                  <a:avLst/>
                  <a:gdLst/>
                  <a:ahLst/>
                  <a:cxnLst>
                    <a:cxn ang="0">
                      <a:pos x="25" y="97"/>
                    </a:cxn>
                    <a:cxn ang="0">
                      <a:pos x="53" y="89"/>
                    </a:cxn>
                    <a:cxn ang="0">
                      <a:pos x="83" y="80"/>
                    </a:cxn>
                    <a:cxn ang="0">
                      <a:pos x="115" y="72"/>
                    </a:cxn>
                    <a:cxn ang="0">
                      <a:pos x="147" y="64"/>
                    </a:cxn>
                    <a:cxn ang="0">
                      <a:pos x="181" y="55"/>
                    </a:cxn>
                    <a:cxn ang="0">
                      <a:pos x="216" y="48"/>
                    </a:cxn>
                    <a:cxn ang="0">
                      <a:pos x="251" y="40"/>
                    </a:cxn>
                    <a:cxn ang="0">
                      <a:pos x="286" y="33"/>
                    </a:cxn>
                    <a:cxn ang="0">
                      <a:pos x="322" y="27"/>
                    </a:cxn>
                    <a:cxn ang="0">
                      <a:pos x="357" y="21"/>
                    </a:cxn>
                    <a:cxn ang="0">
                      <a:pos x="392" y="16"/>
                    </a:cxn>
                    <a:cxn ang="0">
                      <a:pos x="426" y="11"/>
                    </a:cxn>
                    <a:cxn ang="0">
                      <a:pos x="459" y="8"/>
                    </a:cxn>
                    <a:cxn ang="0">
                      <a:pos x="492" y="4"/>
                    </a:cxn>
                    <a:cxn ang="0">
                      <a:pos x="523" y="1"/>
                    </a:cxn>
                    <a:cxn ang="0">
                      <a:pos x="552" y="0"/>
                    </a:cxn>
                    <a:cxn ang="0">
                      <a:pos x="548" y="75"/>
                    </a:cxn>
                    <a:cxn ang="0">
                      <a:pos x="543" y="148"/>
                    </a:cxn>
                    <a:cxn ang="0">
                      <a:pos x="537" y="219"/>
                    </a:cxn>
                    <a:cxn ang="0">
                      <a:pos x="532" y="289"/>
                    </a:cxn>
                    <a:cxn ang="0">
                      <a:pos x="529" y="360"/>
                    </a:cxn>
                    <a:cxn ang="0">
                      <a:pos x="527" y="430"/>
                    </a:cxn>
                    <a:cxn ang="0">
                      <a:pos x="526" y="503"/>
                    </a:cxn>
                    <a:cxn ang="0">
                      <a:pos x="528" y="578"/>
                    </a:cxn>
                    <a:cxn ang="0">
                      <a:pos x="505" y="585"/>
                    </a:cxn>
                    <a:cxn ang="0">
                      <a:pos x="478" y="591"/>
                    </a:cxn>
                    <a:cxn ang="0">
                      <a:pos x="449" y="598"/>
                    </a:cxn>
                    <a:cxn ang="0">
                      <a:pos x="417" y="605"/>
                    </a:cxn>
                    <a:cxn ang="0">
                      <a:pos x="383" y="612"/>
                    </a:cxn>
                    <a:cxn ang="0">
                      <a:pos x="348" y="619"/>
                    </a:cxn>
                    <a:cxn ang="0">
                      <a:pos x="312" y="625"/>
                    </a:cxn>
                    <a:cxn ang="0">
                      <a:pos x="276" y="630"/>
                    </a:cxn>
                    <a:cxn ang="0">
                      <a:pos x="239" y="635"/>
                    </a:cxn>
                    <a:cxn ang="0">
                      <a:pos x="203" y="640"/>
                    </a:cxn>
                    <a:cxn ang="0">
                      <a:pos x="168" y="642"/>
                    </a:cxn>
                    <a:cxn ang="0">
                      <a:pos x="135" y="643"/>
                    </a:cxn>
                    <a:cxn ang="0">
                      <a:pos x="102" y="643"/>
                    </a:cxn>
                    <a:cxn ang="0">
                      <a:pos x="72" y="640"/>
                    </a:cxn>
                    <a:cxn ang="0">
                      <a:pos x="46" y="635"/>
                    </a:cxn>
                    <a:cxn ang="0">
                      <a:pos x="22" y="629"/>
                    </a:cxn>
                    <a:cxn ang="0">
                      <a:pos x="12" y="563"/>
                    </a:cxn>
                    <a:cxn ang="0">
                      <a:pos x="5" y="497"/>
                    </a:cxn>
                    <a:cxn ang="0">
                      <a:pos x="1" y="432"/>
                    </a:cxn>
                    <a:cxn ang="0">
                      <a:pos x="0" y="367"/>
                    </a:cxn>
                    <a:cxn ang="0">
                      <a:pos x="2" y="301"/>
                    </a:cxn>
                    <a:cxn ang="0">
                      <a:pos x="8" y="236"/>
                    </a:cxn>
                    <a:cxn ang="0">
                      <a:pos x="15" y="167"/>
                    </a:cxn>
                    <a:cxn ang="0">
                      <a:pos x="25" y="97"/>
                    </a:cxn>
                  </a:cxnLst>
                  <a:rect l="0" t="0" r="r" b="b"/>
                  <a:pathLst>
                    <a:path w="552" h="643">
                      <a:moveTo>
                        <a:pt x="25" y="97"/>
                      </a:moveTo>
                      <a:lnTo>
                        <a:pt x="53" y="89"/>
                      </a:lnTo>
                      <a:lnTo>
                        <a:pt x="83" y="80"/>
                      </a:lnTo>
                      <a:lnTo>
                        <a:pt x="115" y="72"/>
                      </a:lnTo>
                      <a:lnTo>
                        <a:pt x="147" y="64"/>
                      </a:lnTo>
                      <a:lnTo>
                        <a:pt x="181" y="55"/>
                      </a:lnTo>
                      <a:lnTo>
                        <a:pt x="216" y="48"/>
                      </a:lnTo>
                      <a:lnTo>
                        <a:pt x="251" y="40"/>
                      </a:lnTo>
                      <a:lnTo>
                        <a:pt x="286" y="33"/>
                      </a:lnTo>
                      <a:lnTo>
                        <a:pt x="322" y="27"/>
                      </a:lnTo>
                      <a:lnTo>
                        <a:pt x="357" y="21"/>
                      </a:lnTo>
                      <a:lnTo>
                        <a:pt x="392" y="16"/>
                      </a:lnTo>
                      <a:lnTo>
                        <a:pt x="426" y="11"/>
                      </a:lnTo>
                      <a:lnTo>
                        <a:pt x="459" y="8"/>
                      </a:lnTo>
                      <a:lnTo>
                        <a:pt x="492" y="4"/>
                      </a:lnTo>
                      <a:lnTo>
                        <a:pt x="523" y="1"/>
                      </a:lnTo>
                      <a:lnTo>
                        <a:pt x="552" y="0"/>
                      </a:lnTo>
                      <a:lnTo>
                        <a:pt x="548" y="75"/>
                      </a:lnTo>
                      <a:lnTo>
                        <a:pt x="543" y="148"/>
                      </a:lnTo>
                      <a:lnTo>
                        <a:pt x="537" y="219"/>
                      </a:lnTo>
                      <a:lnTo>
                        <a:pt x="532" y="289"/>
                      </a:lnTo>
                      <a:lnTo>
                        <a:pt x="529" y="360"/>
                      </a:lnTo>
                      <a:lnTo>
                        <a:pt x="527" y="430"/>
                      </a:lnTo>
                      <a:lnTo>
                        <a:pt x="526" y="503"/>
                      </a:lnTo>
                      <a:lnTo>
                        <a:pt x="528" y="578"/>
                      </a:lnTo>
                      <a:lnTo>
                        <a:pt x="505" y="585"/>
                      </a:lnTo>
                      <a:lnTo>
                        <a:pt x="478" y="591"/>
                      </a:lnTo>
                      <a:lnTo>
                        <a:pt x="449" y="598"/>
                      </a:lnTo>
                      <a:lnTo>
                        <a:pt x="417" y="605"/>
                      </a:lnTo>
                      <a:lnTo>
                        <a:pt x="383" y="612"/>
                      </a:lnTo>
                      <a:lnTo>
                        <a:pt x="348" y="619"/>
                      </a:lnTo>
                      <a:lnTo>
                        <a:pt x="312" y="625"/>
                      </a:lnTo>
                      <a:lnTo>
                        <a:pt x="276" y="630"/>
                      </a:lnTo>
                      <a:lnTo>
                        <a:pt x="239" y="635"/>
                      </a:lnTo>
                      <a:lnTo>
                        <a:pt x="203" y="640"/>
                      </a:lnTo>
                      <a:lnTo>
                        <a:pt x="168" y="642"/>
                      </a:lnTo>
                      <a:lnTo>
                        <a:pt x="135" y="643"/>
                      </a:lnTo>
                      <a:lnTo>
                        <a:pt x="102" y="643"/>
                      </a:lnTo>
                      <a:lnTo>
                        <a:pt x="72" y="640"/>
                      </a:lnTo>
                      <a:lnTo>
                        <a:pt x="46" y="635"/>
                      </a:lnTo>
                      <a:lnTo>
                        <a:pt x="22" y="629"/>
                      </a:lnTo>
                      <a:lnTo>
                        <a:pt x="12" y="563"/>
                      </a:lnTo>
                      <a:lnTo>
                        <a:pt x="5" y="497"/>
                      </a:lnTo>
                      <a:lnTo>
                        <a:pt x="1" y="432"/>
                      </a:lnTo>
                      <a:lnTo>
                        <a:pt x="0" y="367"/>
                      </a:lnTo>
                      <a:lnTo>
                        <a:pt x="2" y="301"/>
                      </a:lnTo>
                      <a:lnTo>
                        <a:pt x="8" y="236"/>
                      </a:lnTo>
                      <a:lnTo>
                        <a:pt x="15" y="167"/>
                      </a:lnTo>
                      <a:lnTo>
                        <a:pt x="25" y="97"/>
                      </a:lnTo>
                      <a:close/>
                    </a:path>
                  </a:pathLst>
                </a:custGeom>
                <a:solidFill>
                  <a:srgbClr val="D3BC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Freeform 101"/>
                <p:cNvSpPr>
                  <a:spLocks/>
                </p:cNvSpPr>
                <p:nvPr/>
              </p:nvSpPr>
              <p:spPr bwMode="auto">
                <a:xfrm>
                  <a:off x="1405" y="968"/>
                  <a:ext cx="178" cy="203"/>
                </a:xfrm>
                <a:custGeom>
                  <a:avLst/>
                  <a:gdLst/>
                  <a:ahLst/>
                  <a:cxnLst>
                    <a:cxn ang="0">
                      <a:pos x="24" y="96"/>
                    </a:cxn>
                    <a:cxn ang="0">
                      <a:pos x="50" y="88"/>
                    </a:cxn>
                    <a:cxn ang="0">
                      <a:pos x="79" y="80"/>
                    </a:cxn>
                    <a:cxn ang="0">
                      <a:pos x="109" y="71"/>
                    </a:cxn>
                    <a:cxn ang="0">
                      <a:pos x="141" y="63"/>
                    </a:cxn>
                    <a:cxn ang="0">
                      <a:pos x="174" y="55"/>
                    </a:cxn>
                    <a:cxn ang="0">
                      <a:pos x="208" y="48"/>
                    </a:cxn>
                    <a:cxn ang="0">
                      <a:pos x="242" y="40"/>
                    </a:cxn>
                    <a:cxn ang="0">
                      <a:pos x="276" y="33"/>
                    </a:cxn>
                    <a:cxn ang="0">
                      <a:pos x="311" y="27"/>
                    </a:cxn>
                    <a:cxn ang="0">
                      <a:pos x="345" y="21"/>
                    </a:cxn>
                    <a:cxn ang="0">
                      <a:pos x="380" y="16"/>
                    </a:cxn>
                    <a:cxn ang="0">
                      <a:pos x="413" y="11"/>
                    </a:cxn>
                    <a:cxn ang="0">
                      <a:pos x="446" y="8"/>
                    </a:cxn>
                    <a:cxn ang="0">
                      <a:pos x="476" y="4"/>
                    </a:cxn>
                    <a:cxn ang="0">
                      <a:pos x="506" y="1"/>
                    </a:cxn>
                    <a:cxn ang="0">
                      <a:pos x="533" y="0"/>
                    </a:cxn>
                    <a:cxn ang="0">
                      <a:pos x="529" y="71"/>
                    </a:cxn>
                    <a:cxn ang="0">
                      <a:pos x="524" y="140"/>
                    </a:cxn>
                    <a:cxn ang="0">
                      <a:pos x="518" y="205"/>
                    </a:cxn>
                    <a:cxn ang="0">
                      <a:pos x="513" y="270"/>
                    </a:cxn>
                    <a:cxn ang="0">
                      <a:pos x="509" y="335"/>
                    </a:cxn>
                    <a:cxn ang="0">
                      <a:pos x="507" y="401"/>
                    </a:cxn>
                    <a:cxn ang="0">
                      <a:pos x="506" y="469"/>
                    </a:cxn>
                    <a:cxn ang="0">
                      <a:pos x="508" y="539"/>
                    </a:cxn>
                    <a:cxn ang="0">
                      <a:pos x="486" y="546"/>
                    </a:cxn>
                    <a:cxn ang="0">
                      <a:pos x="459" y="552"/>
                    </a:cxn>
                    <a:cxn ang="0">
                      <a:pos x="431" y="559"/>
                    </a:cxn>
                    <a:cxn ang="0">
                      <a:pos x="400" y="567"/>
                    </a:cxn>
                    <a:cxn ang="0">
                      <a:pos x="368" y="574"/>
                    </a:cxn>
                    <a:cxn ang="0">
                      <a:pos x="335" y="581"/>
                    </a:cxn>
                    <a:cxn ang="0">
                      <a:pos x="300" y="588"/>
                    </a:cxn>
                    <a:cxn ang="0">
                      <a:pos x="265" y="594"/>
                    </a:cxn>
                    <a:cxn ang="0">
                      <a:pos x="230" y="600"/>
                    </a:cxn>
                    <a:cxn ang="0">
                      <a:pos x="195" y="604"/>
                    </a:cxn>
                    <a:cxn ang="0">
                      <a:pos x="161" y="607"/>
                    </a:cxn>
                    <a:cxn ang="0">
                      <a:pos x="128" y="609"/>
                    </a:cxn>
                    <a:cxn ang="0">
                      <a:pos x="98" y="609"/>
                    </a:cxn>
                    <a:cxn ang="0">
                      <a:pos x="69" y="607"/>
                    </a:cxn>
                    <a:cxn ang="0">
                      <a:pos x="44" y="604"/>
                    </a:cxn>
                    <a:cxn ang="0">
                      <a:pos x="21" y="598"/>
                    </a:cxn>
                    <a:cxn ang="0">
                      <a:pos x="11" y="534"/>
                    </a:cxn>
                    <a:cxn ang="0">
                      <a:pos x="5" y="473"/>
                    </a:cxn>
                    <a:cxn ang="0">
                      <a:pos x="2" y="411"/>
                    </a:cxn>
                    <a:cxn ang="0">
                      <a:pos x="0" y="350"/>
                    </a:cxn>
                    <a:cxn ang="0">
                      <a:pos x="3" y="289"/>
                    </a:cxn>
                    <a:cxn ang="0">
                      <a:pos x="7" y="226"/>
                    </a:cxn>
                    <a:cxn ang="0">
                      <a:pos x="14" y="163"/>
                    </a:cxn>
                    <a:cxn ang="0">
                      <a:pos x="24" y="96"/>
                    </a:cxn>
                  </a:cxnLst>
                  <a:rect l="0" t="0" r="r" b="b"/>
                  <a:pathLst>
                    <a:path w="533" h="609">
                      <a:moveTo>
                        <a:pt x="24" y="96"/>
                      </a:moveTo>
                      <a:lnTo>
                        <a:pt x="50" y="88"/>
                      </a:lnTo>
                      <a:lnTo>
                        <a:pt x="79" y="80"/>
                      </a:lnTo>
                      <a:lnTo>
                        <a:pt x="109" y="71"/>
                      </a:lnTo>
                      <a:lnTo>
                        <a:pt x="141" y="63"/>
                      </a:lnTo>
                      <a:lnTo>
                        <a:pt x="174" y="55"/>
                      </a:lnTo>
                      <a:lnTo>
                        <a:pt x="208" y="48"/>
                      </a:lnTo>
                      <a:lnTo>
                        <a:pt x="242" y="40"/>
                      </a:lnTo>
                      <a:lnTo>
                        <a:pt x="276" y="33"/>
                      </a:lnTo>
                      <a:lnTo>
                        <a:pt x="311" y="27"/>
                      </a:lnTo>
                      <a:lnTo>
                        <a:pt x="345" y="21"/>
                      </a:lnTo>
                      <a:lnTo>
                        <a:pt x="380" y="16"/>
                      </a:lnTo>
                      <a:lnTo>
                        <a:pt x="413" y="11"/>
                      </a:lnTo>
                      <a:lnTo>
                        <a:pt x="446" y="8"/>
                      </a:lnTo>
                      <a:lnTo>
                        <a:pt x="476" y="4"/>
                      </a:lnTo>
                      <a:lnTo>
                        <a:pt x="506" y="1"/>
                      </a:lnTo>
                      <a:lnTo>
                        <a:pt x="533" y="0"/>
                      </a:lnTo>
                      <a:lnTo>
                        <a:pt x="529" y="71"/>
                      </a:lnTo>
                      <a:lnTo>
                        <a:pt x="524" y="140"/>
                      </a:lnTo>
                      <a:lnTo>
                        <a:pt x="518" y="205"/>
                      </a:lnTo>
                      <a:lnTo>
                        <a:pt x="513" y="270"/>
                      </a:lnTo>
                      <a:lnTo>
                        <a:pt x="509" y="335"/>
                      </a:lnTo>
                      <a:lnTo>
                        <a:pt x="507" y="401"/>
                      </a:lnTo>
                      <a:lnTo>
                        <a:pt x="506" y="469"/>
                      </a:lnTo>
                      <a:lnTo>
                        <a:pt x="508" y="539"/>
                      </a:lnTo>
                      <a:lnTo>
                        <a:pt x="486" y="546"/>
                      </a:lnTo>
                      <a:lnTo>
                        <a:pt x="459" y="552"/>
                      </a:lnTo>
                      <a:lnTo>
                        <a:pt x="431" y="559"/>
                      </a:lnTo>
                      <a:lnTo>
                        <a:pt x="400" y="567"/>
                      </a:lnTo>
                      <a:lnTo>
                        <a:pt x="368" y="574"/>
                      </a:lnTo>
                      <a:lnTo>
                        <a:pt x="335" y="581"/>
                      </a:lnTo>
                      <a:lnTo>
                        <a:pt x="300" y="588"/>
                      </a:lnTo>
                      <a:lnTo>
                        <a:pt x="265" y="594"/>
                      </a:lnTo>
                      <a:lnTo>
                        <a:pt x="230" y="600"/>
                      </a:lnTo>
                      <a:lnTo>
                        <a:pt x="195" y="604"/>
                      </a:lnTo>
                      <a:lnTo>
                        <a:pt x="161" y="607"/>
                      </a:lnTo>
                      <a:lnTo>
                        <a:pt x="128" y="609"/>
                      </a:lnTo>
                      <a:lnTo>
                        <a:pt x="98" y="609"/>
                      </a:lnTo>
                      <a:lnTo>
                        <a:pt x="69" y="607"/>
                      </a:lnTo>
                      <a:lnTo>
                        <a:pt x="44" y="604"/>
                      </a:lnTo>
                      <a:lnTo>
                        <a:pt x="21" y="598"/>
                      </a:lnTo>
                      <a:lnTo>
                        <a:pt x="11" y="534"/>
                      </a:lnTo>
                      <a:lnTo>
                        <a:pt x="5" y="473"/>
                      </a:lnTo>
                      <a:lnTo>
                        <a:pt x="2" y="411"/>
                      </a:lnTo>
                      <a:lnTo>
                        <a:pt x="0" y="350"/>
                      </a:lnTo>
                      <a:lnTo>
                        <a:pt x="3" y="289"/>
                      </a:lnTo>
                      <a:lnTo>
                        <a:pt x="7" y="226"/>
                      </a:lnTo>
                      <a:lnTo>
                        <a:pt x="14" y="163"/>
                      </a:lnTo>
                      <a:lnTo>
                        <a:pt x="24" y="96"/>
                      </a:lnTo>
                      <a:close/>
                    </a:path>
                  </a:pathLst>
                </a:custGeom>
                <a:solidFill>
                  <a:srgbClr val="D8C1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Freeform 102"/>
                <p:cNvSpPr>
                  <a:spLocks/>
                </p:cNvSpPr>
                <p:nvPr/>
              </p:nvSpPr>
              <p:spPr bwMode="auto">
                <a:xfrm>
                  <a:off x="1406" y="968"/>
                  <a:ext cx="171" cy="192"/>
                </a:xfrm>
                <a:custGeom>
                  <a:avLst/>
                  <a:gdLst/>
                  <a:ahLst/>
                  <a:cxnLst>
                    <a:cxn ang="0">
                      <a:pos x="20" y="96"/>
                    </a:cxn>
                    <a:cxn ang="0">
                      <a:pos x="45" y="87"/>
                    </a:cxn>
                    <a:cxn ang="0">
                      <a:pos x="73" y="80"/>
                    </a:cxn>
                    <a:cxn ang="0">
                      <a:pos x="102" y="71"/>
                    </a:cxn>
                    <a:cxn ang="0">
                      <a:pos x="133" y="63"/>
                    </a:cxn>
                    <a:cxn ang="0">
                      <a:pos x="165" y="55"/>
                    </a:cxn>
                    <a:cxn ang="0">
                      <a:pos x="197" y="48"/>
                    </a:cxn>
                    <a:cxn ang="0">
                      <a:pos x="231" y="41"/>
                    </a:cxn>
                    <a:cxn ang="0">
                      <a:pos x="265" y="33"/>
                    </a:cxn>
                    <a:cxn ang="0">
                      <a:pos x="298" y="27"/>
                    </a:cxn>
                    <a:cxn ang="0">
                      <a:pos x="332" y="22"/>
                    </a:cxn>
                    <a:cxn ang="0">
                      <a:pos x="364" y="16"/>
                    </a:cxn>
                    <a:cxn ang="0">
                      <a:pos x="397" y="11"/>
                    </a:cxn>
                    <a:cxn ang="0">
                      <a:pos x="428" y="8"/>
                    </a:cxn>
                    <a:cxn ang="0">
                      <a:pos x="458" y="5"/>
                    </a:cxn>
                    <a:cxn ang="0">
                      <a:pos x="486" y="1"/>
                    </a:cxn>
                    <a:cxn ang="0">
                      <a:pos x="512" y="0"/>
                    </a:cxn>
                    <a:cxn ang="0">
                      <a:pos x="508" y="67"/>
                    </a:cxn>
                    <a:cxn ang="0">
                      <a:pos x="503" y="130"/>
                    </a:cxn>
                    <a:cxn ang="0">
                      <a:pos x="498" y="191"/>
                    </a:cxn>
                    <a:cxn ang="0">
                      <a:pos x="493" y="251"/>
                    </a:cxn>
                    <a:cxn ang="0">
                      <a:pos x="488" y="311"/>
                    </a:cxn>
                    <a:cxn ang="0">
                      <a:pos x="486" y="371"/>
                    </a:cxn>
                    <a:cxn ang="0">
                      <a:pos x="485" y="435"/>
                    </a:cxn>
                    <a:cxn ang="0">
                      <a:pos x="486" y="501"/>
                    </a:cxn>
                    <a:cxn ang="0">
                      <a:pos x="464" y="507"/>
                    </a:cxn>
                    <a:cxn ang="0">
                      <a:pos x="439" y="514"/>
                    </a:cxn>
                    <a:cxn ang="0">
                      <a:pos x="412" y="520"/>
                    </a:cxn>
                    <a:cxn ang="0">
                      <a:pos x="382" y="528"/>
                    </a:cxn>
                    <a:cxn ang="0">
                      <a:pos x="352" y="536"/>
                    </a:cxn>
                    <a:cxn ang="0">
                      <a:pos x="319" y="544"/>
                    </a:cxn>
                    <a:cxn ang="0">
                      <a:pos x="286" y="551"/>
                    </a:cxn>
                    <a:cxn ang="0">
                      <a:pos x="252" y="557"/>
                    </a:cxn>
                    <a:cxn ang="0">
                      <a:pos x="218" y="564"/>
                    </a:cxn>
                    <a:cxn ang="0">
                      <a:pos x="186" y="569"/>
                    </a:cxn>
                    <a:cxn ang="0">
                      <a:pos x="153" y="572"/>
                    </a:cxn>
                    <a:cxn ang="0">
                      <a:pos x="121" y="574"/>
                    </a:cxn>
                    <a:cxn ang="0">
                      <a:pos x="92" y="575"/>
                    </a:cxn>
                    <a:cxn ang="0">
                      <a:pos x="64" y="574"/>
                    </a:cxn>
                    <a:cxn ang="0">
                      <a:pos x="40" y="571"/>
                    </a:cxn>
                    <a:cxn ang="0">
                      <a:pos x="18" y="565"/>
                    </a:cxn>
                    <a:cxn ang="0">
                      <a:pos x="3" y="449"/>
                    </a:cxn>
                    <a:cxn ang="0">
                      <a:pos x="0" y="333"/>
                    </a:cxn>
                    <a:cxn ang="0">
                      <a:pos x="5" y="217"/>
                    </a:cxn>
                    <a:cxn ang="0">
                      <a:pos x="20" y="96"/>
                    </a:cxn>
                  </a:cxnLst>
                  <a:rect l="0" t="0" r="r" b="b"/>
                  <a:pathLst>
                    <a:path w="512" h="575">
                      <a:moveTo>
                        <a:pt x="20" y="96"/>
                      </a:moveTo>
                      <a:lnTo>
                        <a:pt x="45" y="87"/>
                      </a:lnTo>
                      <a:lnTo>
                        <a:pt x="73" y="80"/>
                      </a:lnTo>
                      <a:lnTo>
                        <a:pt x="102" y="71"/>
                      </a:lnTo>
                      <a:lnTo>
                        <a:pt x="133" y="63"/>
                      </a:lnTo>
                      <a:lnTo>
                        <a:pt x="165" y="55"/>
                      </a:lnTo>
                      <a:lnTo>
                        <a:pt x="197" y="48"/>
                      </a:lnTo>
                      <a:lnTo>
                        <a:pt x="231" y="41"/>
                      </a:lnTo>
                      <a:lnTo>
                        <a:pt x="265" y="33"/>
                      </a:lnTo>
                      <a:lnTo>
                        <a:pt x="298" y="27"/>
                      </a:lnTo>
                      <a:lnTo>
                        <a:pt x="332" y="22"/>
                      </a:lnTo>
                      <a:lnTo>
                        <a:pt x="364" y="16"/>
                      </a:lnTo>
                      <a:lnTo>
                        <a:pt x="397" y="11"/>
                      </a:lnTo>
                      <a:lnTo>
                        <a:pt x="428" y="8"/>
                      </a:lnTo>
                      <a:lnTo>
                        <a:pt x="458" y="5"/>
                      </a:lnTo>
                      <a:lnTo>
                        <a:pt x="486" y="1"/>
                      </a:lnTo>
                      <a:lnTo>
                        <a:pt x="512" y="0"/>
                      </a:lnTo>
                      <a:lnTo>
                        <a:pt x="508" y="67"/>
                      </a:lnTo>
                      <a:lnTo>
                        <a:pt x="503" y="130"/>
                      </a:lnTo>
                      <a:lnTo>
                        <a:pt x="498" y="191"/>
                      </a:lnTo>
                      <a:lnTo>
                        <a:pt x="493" y="251"/>
                      </a:lnTo>
                      <a:lnTo>
                        <a:pt x="488" y="311"/>
                      </a:lnTo>
                      <a:lnTo>
                        <a:pt x="486" y="371"/>
                      </a:lnTo>
                      <a:lnTo>
                        <a:pt x="485" y="435"/>
                      </a:lnTo>
                      <a:lnTo>
                        <a:pt x="486" y="501"/>
                      </a:lnTo>
                      <a:lnTo>
                        <a:pt x="464" y="507"/>
                      </a:lnTo>
                      <a:lnTo>
                        <a:pt x="439" y="514"/>
                      </a:lnTo>
                      <a:lnTo>
                        <a:pt x="412" y="520"/>
                      </a:lnTo>
                      <a:lnTo>
                        <a:pt x="382" y="528"/>
                      </a:lnTo>
                      <a:lnTo>
                        <a:pt x="352" y="536"/>
                      </a:lnTo>
                      <a:lnTo>
                        <a:pt x="319" y="544"/>
                      </a:lnTo>
                      <a:lnTo>
                        <a:pt x="286" y="551"/>
                      </a:lnTo>
                      <a:lnTo>
                        <a:pt x="252" y="557"/>
                      </a:lnTo>
                      <a:lnTo>
                        <a:pt x="218" y="564"/>
                      </a:lnTo>
                      <a:lnTo>
                        <a:pt x="186" y="569"/>
                      </a:lnTo>
                      <a:lnTo>
                        <a:pt x="153" y="572"/>
                      </a:lnTo>
                      <a:lnTo>
                        <a:pt x="121" y="574"/>
                      </a:lnTo>
                      <a:lnTo>
                        <a:pt x="92" y="575"/>
                      </a:lnTo>
                      <a:lnTo>
                        <a:pt x="64" y="574"/>
                      </a:lnTo>
                      <a:lnTo>
                        <a:pt x="40" y="571"/>
                      </a:lnTo>
                      <a:lnTo>
                        <a:pt x="18" y="565"/>
                      </a:lnTo>
                      <a:lnTo>
                        <a:pt x="3" y="449"/>
                      </a:lnTo>
                      <a:lnTo>
                        <a:pt x="0" y="333"/>
                      </a:lnTo>
                      <a:lnTo>
                        <a:pt x="5" y="217"/>
                      </a:lnTo>
                      <a:lnTo>
                        <a:pt x="20" y="96"/>
                      </a:lnTo>
                      <a:close/>
                    </a:path>
                  </a:pathLst>
                </a:custGeom>
                <a:solidFill>
                  <a:srgbClr val="DDC6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103"/>
                <p:cNvSpPr>
                  <a:spLocks/>
                </p:cNvSpPr>
                <p:nvPr/>
              </p:nvSpPr>
              <p:spPr bwMode="auto">
                <a:xfrm>
                  <a:off x="1407" y="969"/>
                  <a:ext cx="164" cy="181"/>
                </a:xfrm>
                <a:custGeom>
                  <a:avLst/>
                  <a:gdLst/>
                  <a:ahLst/>
                  <a:cxnLst>
                    <a:cxn ang="0">
                      <a:pos x="20" y="95"/>
                    </a:cxn>
                    <a:cxn ang="0">
                      <a:pos x="44" y="86"/>
                    </a:cxn>
                    <a:cxn ang="0">
                      <a:pos x="69" y="79"/>
                    </a:cxn>
                    <a:cxn ang="0">
                      <a:pos x="98" y="70"/>
                    </a:cxn>
                    <a:cxn ang="0">
                      <a:pos x="128" y="63"/>
                    </a:cxn>
                    <a:cxn ang="0">
                      <a:pos x="158" y="55"/>
                    </a:cxn>
                    <a:cxn ang="0">
                      <a:pos x="190" y="48"/>
                    </a:cxn>
                    <a:cxn ang="0">
                      <a:pos x="223" y="41"/>
                    </a:cxn>
                    <a:cxn ang="0">
                      <a:pos x="256" y="33"/>
                    </a:cxn>
                    <a:cxn ang="0">
                      <a:pos x="289" y="27"/>
                    </a:cxn>
                    <a:cxn ang="0">
                      <a:pos x="321" y="22"/>
                    </a:cxn>
                    <a:cxn ang="0">
                      <a:pos x="354" y="16"/>
                    </a:cxn>
                    <a:cxn ang="0">
                      <a:pos x="385" y="11"/>
                    </a:cxn>
                    <a:cxn ang="0">
                      <a:pos x="415" y="8"/>
                    </a:cxn>
                    <a:cxn ang="0">
                      <a:pos x="444" y="5"/>
                    </a:cxn>
                    <a:cxn ang="0">
                      <a:pos x="470" y="2"/>
                    </a:cxn>
                    <a:cxn ang="0">
                      <a:pos x="494" y="0"/>
                    </a:cxn>
                    <a:cxn ang="0">
                      <a:pos x="490" y="62"/>
                    </a:cxn>
                    <a:cxn ang="0">
                      <a:pos x="485" y="121"/>
                    </a:cxn>
                    <a:cxn ang="0">
                      <a:pos x="480" y="177"/>
                    </a:cxn>
                    <a:cxn ang="0">
                      <a:pos x="475" y="231"/>
                    </a:cxn>
                    <a:cxn ang="0">
                      <a:pos x="470" y="286"/>
                    </a:cxn>
                    <a:cxn ang="0">
                      <a:pos x="468" y="342"/>
                    </a:cxn>
                    <a:cxn ang="0">
                      <a:pos x="467" y="401"/>
                    </a:cxn>
                    <a:cxn ang="0">
                      <a:pos x="468" y="462"/>
                    </a:cxn>
                    <a:cxn ang="0">
                      <a:pos x="447" y="468"/>
                    </a:cxn>
                    <a:cxn ang="0">
                      <a:pos x="423" y="475"/>
                    </a:cxn>
                    <a:cxn ang="0">
                      <a:pos x="396" y="483"/>
                    </a:cxn>
                    <a:cxn ang="0">
                      <a:pos x="368" y="490"/>
                    </a:cxn>
                    <a:cxn ang="0">
                      <a:pos x="338" y="498"/>
                    </a:cxn>
                    <a:cxn ang="0">
                      <a:pos x="307" y="507"/>
                    </a:cxn>
                    <a:cxn ang="0">
                      <a:pos x="275" y="514"/>
                    </a:cxn>
                    <a:cxn ang="0">
                      <a:pos x="243" y="522"/>
                    </a:cxn>
                    <a:cxn ang="0">
                      <a:pos x="210" y="529"/>
                    </a:cxn>
                    <a:cxn ang="0">
                      <a:pos x="178" y="534"/>
                    </a:cxn>
                    <a:cxn ang="0">
                      <a:pos x="147" y="539"/>
                    </a:cxn>
                    <a:cxn ang="0">
                      <a:pos x="117" y="542"/>
                    </a:cxn>
                    <a:cxn ang="0">
                      <a:pos x="89" y="543"/>
                    </a:cxn>
                    <a:cxn ang="0">
                      <a:pos x="62" y="542"/>
                    </a:cxn>
                    <a:cxn ang="0">
                      <a:pos x="39" y="539"/>
                    </a:cxn>
                    <a:cxn ang="0">
                      <a:pos x="18" y="533"/>
                    </a:cxn>
                    <a:cxn ang="0">
                      <a:pos x="4" y="424"/>
                    </a:cxn>
                    <a:cxn ang="0">
                      <a:pos x="0" y="318"/>
                    </a:cxn>
                    <a:cxn ang="0">
                      <a:pos x="6" y="209"/>
                    </a:cxn>
                    <a:cxn ang="0">
                      <a:pos x="20" y="95"/>
                    </a:cxn>
                  </a:cxnLst>
                  <a:rect l="0" t="0" r="r" b="b"/>
                  <a:pathLst>
                    <a:path w="494" h="543">
                      <a:moveTo>
                        <a:pt x="20" y="95"/>
                      </a:moveTo>
                      <a:lnTo>
                        <a:pt x="44" y="86"/>
                      </a:lnTo>
                      <a:lnTo>
                        <a:pt x="69" y="79"/>
                      </a:lnTo>
                      <a:lnTo>
                        <a:pt x="98" y="70"/>
                      </a:lnTo>
                      <a:lnTo>
                        <a:pt x="128" y="63"/>
                      </a:lnTo>
                      <a:lnTo>
                        <a:pt x="158" y="55"/>
                      </a:lnTo>
                      <a:lnTo>
                        <a:pt x="190" y="48"/>
                      </a:lnTo>
                      <a:lnTo>
                        <a:pt x="223" y="41"/>
                      </a:lnTo>
                      <a:lnTo>
                        <a:pt x="256" y="33"/>
                      </a:lnTo>
                      <a:lnTo>
                        <a:pt x="289" y="27"/>
                      </a:lnTo>
                      <a:lnTo>
                        <a:pt x="321" y="22"/>
                      </a:lnTo>
                      <a:lnTo>
                        <a:pt x="354" y="16"/>
                      </a:lnTo>
                      <a:lnTo>
                        <a:pt x="385" y="11"/>
                      </a:lnTo>
                      <a:lnTo>
                        <a:pt x="415" y="8"/>
                      </a:lnTo>
                      <a:lnTo>
                        <a:pt x="444" y="5"/>
                      </a:lnTo>
                      <a:lnTo>
                        <a:pt x="470" y="2"/>
                      </a:lnTo>
                      <a:lnTo>
                        <a:pt x="494" y="0"/>
                      </a:lnTo>
                      <a:lnTo>
                        <a:pt x="490" y="62"/>
                      </a:lnTo>
                      <a:lnTo>
                        <a:pt x="485" y="121"/>
                      </a:lnTo>
                      <a:lnTo>
                        <a:pt x="480" y="177"/>
                      </a:lnTo>
                      <a:lnTo>
                        <a:pt x="475" y="231"/>
                      </a:lnTo>
                      <a:lnTo>
                        <a:pt x="470" y="286"/>
                      </a:lnTo>
                      <a:lnTo>
                        <a:pt x="468" y="342"/>
                      </a:lnTo>
                      <a:lnTo>
                        <a:pt x="467" y="401"/>
                      </a:lnTo>
                      <a:lnTo>
                        <a:pt x="468" y="462"/>
                      </a:lnTo>
                      <a:lnTo>
                        <a:pt x="447" y="468"/>
                      </a:lnTo>
                      <a:lnTo>
                        <a:pt x="423" y="475"/>
                      </a:lnTo>
                      <a:lnTo>
                        <a:pt x="396" y="483"/>
                      </a:lnTo>
                      <a:lnTo>
                        <a:pt x="368" y="490"/>
                      </a:lnTo>
                      <a:lnTo>
                        <a:pt x="338" y="498"/>
                      </a:lnTo>
                      <a:lnTo>
                        <a:pt x="307" y="507"/>
                      </a:lnTo>
                      <a:lnTo>
                        <a:pt x="275" y="514"/>
                      </a:lnTo>
                      <a:lnTo>
                        <a:pt x="243" y="522"/>
                      </a:lnTo>
                      <a:lnTo>
                        <a:pt x="210" y="529"/>
                      </a:lnTo>
                      <a:lnTo>
                        <a:pt x="178" y="534"/>
                      </a:lnTo>
                      <a:lnTo>
                        <a:pt x="147" y="539"/>
                      </a:lnTo>
                      <a:lnTo>
                        <a:pt x="117" y="542"/>
                      </a:lnTo>
                      <a:lnTo>
                        <a:pt x="89" y="543"/>
                      </a:lnTo>
                      <a:lnTo>
                        <a:pt x="62" y="542"/>
                      </a:lnTo>
                      <a:lnTo>
                        <a:pt x="39" y="539"/>
                      </a:lnTo>
                      <a:lnTo>
                        <a:pt x="18" y="533"/>
                      </a:lnTo>
                      <a:lnTo>
                        <a:pt x="4" y="424"/>
                      </a:lnTo>
                      <a:lnTo>
                        <a:pt x="0" y="318"/>
                      </a:lnTo>
                      <a:lnTo>
                        <a:pt x="6" y="209"/>
                      </a:lnTo>
                      <a:lnTo>
                        <a:pt x="20" y="95"/>
                      </a:lnTo>
                      <a:close/>
                    </a:path>
                  </a:pathLst>
                </a:custGeom>
                <a:solidFill>
                  <a:srgbClr val="E2CC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Freeform 104"/>
                <p:cNvSpPr>
                  <a:spLocks/>
                </p:cNvSpPr>
                <p:nvPr/>
              </p:nvSpPr>
              <p:spPr bwMode="auto">
                <a:xfrm>
                  <a:off x="1408" y="970"/>
                  <a:ext cx="158" cy="170"/>
                </a:xfrm>
                <a:custGeom>
                  <a:avLst/>
                  <a:gdLst/>
                  <a:ahLst/>
                  <a:cxnLst>
                    <a:cxn ang="0">
                      <a:pos x="18" y="92"/>
                    </a:cxn>
                    <a:cxn ang="0">
                      <a:pos x="40" y="84"/>
                    </a:cxn>
                    <a:cxn ang="0">
                      <a:pos x="64" y="76"/>
                    </a:cxn>
                    <a:cxn ang="0">
                      <a:pos x="92" y="68"/>
                    </a:cxn>
                    <a:cxn ang="0">
                      <a:pos x="120" y="61"/>
                    </a:cxn>
                    <a:cxn ang="0">
                      <a:pos x="150" y="54"/>
                    </a:cxn>
                    <a:cxn ang="0">
                      <a:pos x="181" y="46"/>
                    </a:cxn>
                    <a:cxn ang="0">
                      <a:pos x="212" y="39"/>
                    </a:cxn>
                    <a:cxn ang="0">
                      <a:pos x="245" y="31"/>
                    </a:cxn>
                    <a:cxn ang="0">
                      <a:pos x="277" y="25"/>
                    </a:cxn>
                    <a:cxn ang="0">
                      <a:pos x="309" y="20"/>
                    </a:cxn>
                    <a:cxn ang="0">
                      <a:pos x="339" y="14"/>
                    </a:cxn>
                    <a:cxn ang="0">
                      <a:pos x="370" y="10"/>
                    </a:cxn>
                    <a:cxn ang="0">
                      <a:pos x="398" y="6"/>
                    </a:cxn>
                    <a:cxn ang="0">
                      <a:pos x="426" y="3"/>
                    </a:cxn>
                    <a:cxn ang="0">
                      <a:pos x="451" y="1"/>
                    </a:cxn>
                    <a:cxn ang="0">
                      <a:pos x="475" y="0"/>
                    </a:cxn>
                    <a:cxn ang="0">
                      <a:pos x="470" y="57"/>
                    </a:cxn>
                    <a:cxn ang="0">
                      <a:pos x="466" y="110"/>
                    </a:cxn>
                    <a:cxn ang="0">
                      <a:pos x="461" y="160"/>
                    </a:cxn>
                    <a:cxn ang="0">
                      <a:pos x="456" y="210"/>
                    </a:cxn>
                    <a:cxn ang="0">
                      <a:pos x="450" y="261"/>
                    </a:cxn>
                    <a:cxn ang="0">
                      <a:pos x="447" y="311"/>
                    </a:cxn>
                    <a:cxn ang="0">
                      <a:pos x="446" y="364"/>
                    </a:cxn>
                    <a:cxn ang="0">
                      <a:pos x="447" y="421"/>
                    </a:cxn>
                    <a:cxn ang="0">
                      <a:pos x="427" y="427"/>
                    </a:cxn>
                    <a:cxn ang="0">
                      <a:pos x="404" y="434"/>
                    </a:cxn>
                    <a:cxn ang="0">
                      <a:pos x="378" y="442"/>
                    </a:cxn>
                    <a:cxn ang="0">
                      <a:pos x="351" y="450"/>
                    </a:cxn>
                    <a:cxn ang="0">
                      <a:pos x="322" y="458"/>
                    </a:cxn>
                    <a:cxn ang="0">
                      <a:pos x="293" y="467"/>
                    </a:cxn>
                    <a:cxn ang="0">
                      <a:pos x="262" y="475"/>
                    </a:cxn>
                    <a:cxn ang="0">
                      <a:pos x="230" y="484"/>
                    </a:cxn>
                    <a:cxn ang="0">
                      <a:pos x="200" y="491"/>
                    </a:cxn>
                    <a:cxn ang="0">
                      <a:pos x="169" y="498"/>
                    </a:cxn>
                    <a:cxn ang="0">
                      <a:pos x="139" y="502"/>
                    </a:cxn>
                    <a:cxn ang="0">
                      <a:pos x="111" y="506"/>
                    </a:cxn>
                    <a:cxn ang="0">
                      <a:pos x="83" y="508"/>
                    </a:cxn>
                    <a:cxn ang="0">
                      <a:pos x="58" y="507"/>
                    </a:cxn>
                    <a:cxn ang="0">
                      <a:pos x="36" y="505"/>
                    </a:cxn>
                    <a:cxn ang="0">
                      <a:pos x="16" y="500"/>
                    </a:cxn>
                    <a:cxn ang="0">
                      <a:pos x="3" y="398"/>
                    </a:cxn>
                    <a:cxn ang="0">
                      <a:pos x="0" y="299"/>
                    </a:cxn>
                    <a:cxn ang="0">
                      <a:pos x="5" y="197"/>
                    </a:cxn>
                    <a:cxn ang="0">
                      <a:pos x="18" y="92"/>
                    </a:cxn>
                  </a:cxnLst>
                  <a:rect l="0" t="0" r="r" b="b"/>
                  <a:pathLst>
                    <a:path w="475" h="508">
                      <a:moveTo>
                        <a:pt x="18" y="92"/>
                      </a:moveTo>
                      <a:lnTo>
                        <a:pt x="40" y="84"/>
                      </a:lnTo>
                      <a:lnTo>
                        <a:pt x="64" y="76"/>
                      </a:lnTo>
                      <a:lnTo>
                        <a:pt x="92" y="68"/>
                      </a:lnTo>
                      <a:lnTo>
                        <a:pt x="120" y="61"/>
                      </a:lnTo>
                      <a:lnTo>
                        <a:pt x="150" y="54"/>
                      </a:lnTo>
                      <a:lnTo>
                        <a:pt x="181" y="46"/>
                      </a:lnTo>
                      <a:lnTo>
                        <a:pt x="212" y="39"/>
                      </a:lnTo>
                      <a:lnTo>
                        <a:pt x="245" y="31"/>
                      </a:lnTo>
                      <a:lnTo>
                        <a:pt x="277" y="25"/>
                      </a:lnTo>
                      <a:lnTo>
                        <a:pt x="309" y="20"/>
                      </a:lnTo>
                      <a:lnTo>
                        <a:pt x="339" y="14"/>
                      </a:lnTo>
                      <a:lnTo>
                        <a:pt x="370" y="10"/>
                      </a:lnTo>
                      <a:lnTo>
                        <a:pt x="398" y="6"/>
                      </a:lnTo>
                      <a:lnTo>
                        <a:pt x="426" y="3"/>
                      </a:lnTo>
                      <a:lnTo>
                        <a:pt x="451" y="1"/>
                      </a:lnTo>
                      <a:lnTo>
                        <a:pt x="475" y="0"/>
                      </a:lnTo>
                      <a:lnTo>
                        <a:pt x="470" y="57"/>
                      </a:lnTo>
                      <a:lnTo>
                        <a:pt x="466" y="110"/>
                      </a:lnTo>
                      <a:lnTo>
                        <a:pt x="461" y="160"/>
                      </a:lnTo>
                      <a:lnTo>
                        <a:pt x="456" y="210"/>
                      </a:lnTo>
                      <a:lnTo>
                        <a:pt x="450" y="261"/>
                      </a:lnTo>
                      <a:lnTo>
                        <a:pt x="447" y="311"/>
                      </a:lnTo>
                      <a:lnTo>
                        <a:pt x="446" y="364"/>
                      </a:lnTo>
                      <a:lnTo>
                        <a:pt x="447" y="421"/>
                      </a:lnTo>
                      <a:lnTo>
                        <a:pt x="427" y="427"/>
                      </a:lnTo>
                      <a:lnTo>
                        <a:pt x="404" y="434"/>
                      </a:lnTo>
                      <a:lnTo>
                        <a:pt x="378" y="442"/>
                      </a:lnTo>
                      <a:lnTo>
                        <a:pt x="351" y="450"/>
                      </a:lnTo>
                      <a:lnTo>
                        <a:pt x="322" y="458"/>
                      </a:lnTo>
                      <a:lnTo>
                        <a:pt x="293" y="467"/>
                      </a:lnTo>
                      <a:lnTo>
                        <a:pt x="262" y="475"/>
                      </a:lnTo>
                      <a:lnTo>
                        <a:pt x="230" y="484"/>
                      </a:lnTo>
                      <a:lnTo>
                        <a:pt x="200" y="491"/>
                      </a:lnTo>
                      <a:lnTo>
                        <a:pt x="169" y="498"/>
                      </a:lnTo>
                      <a:lnTo>
                        <a:pt x="139" y="502"/>
                      </a:lnTo>
                      <a:lnTo>
                        <a:pt x="111" y="506"/>
                      </a:lnTo>
                      <a:lnTo>
                        <a:pt x="83" y="508"/>
                      </a:lnTo>
                      <a:lnTo>
                        <a:pt x="58" y="507"/>
                      </a:lnTo>
                      <a:lnTo>
                        <a:pt x="36" y="505"/>
                      </a:lnTo>
                      <a:lnTo>
                        <a:pt x="16" y="500"/>
                      </a:lnTo>
                      <a:lnTo>
                        <a:pt x="3" y="398"/>
                      </a:lnTo>
                      <a:lnTo>
                        <a:pt x="0" y="299"/>
                      </a:lnTo>
                      <a:lnTo>
                        <a:pt x="5" y="197"/>
                      </a:lnTo>
                      <a:lnTo>
                        <a:pt x="18" y="92"/>
                      </a:lnTo>
                      <a:close/>
                    </a:path>
                  </a:pathLst>
                </a:custGeom>
                <a:solidFill>
                  <a:srgbClr val="E5CE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Freeform 105"/>
                <p:cNvSpPr>
                  <a:spLocks/>
                </p:cNvSpPr>
                <p:nvPr/>
              </p:nvSpPr>
              <p:spPr bwMode="auto">
                <a:xfrm>
                  <a:off x="1408" y="971"/>
                  <a:ext cx="152" cy="158"/>
                </a:xfrm>
                <a:custGeom>
                  <a:avLst/>
                  <a:gdLst/>
                  <a:ahLst/>
                  <a:cxnLst>
                    <a:cxn ang="0">
                      <a:pos x="17" y="91"/>
                    </a:cxn>
                    <a:cxn ang="0">
                      <a:pos x="38" y="83"/>
                    </a:cxn>
                    <a:cxn ang="0">
                      <a:pos x="61" y="76"/>
                    </a:cxn>
                    <a:cxn ang="0">
                      <a:pos x="87" y="68"/>
                    </a:cxn>
                    <a:cxn ang="0">
                      <a:pos x="114" y="60"/>
                    </a:cxn>
                    <a:cxn ang="0">
                      <a:pos x="143" y="53"/>
                    </a:cxn>
                    <a:cxn ang="0">
                      <a:pos x="173" y="45"/>
                    </a:cxn>
                    <a:cxn ang="0">
                      <a:pos x="204" y="39"/>
                    </a:cxn>
                    <a:cxn ang="0">
                      <a:pos x="235" y="31"/>
                    </a:cxn>
                    <a:cxn ang="0">
                      <a:pos x="266" y="25"/>
                    </a:cxn>
                    <a:cxn ang="0">
                      <a:pos x="297" y="20"/>
                    </a:cxn>
                    <a:cxn ang="0">
                      <a:pos x="328" y="15"/>
                    </a:cxn>
                    <a:cxn ang="0">
                      <a:pos x="356" y="9"/>
                    </a:cxn>
                    <a:cxn ang="0">
                      <a:pos x="385" y="6"/>
                    </a:cxn>
                    <a:cxn ang="0">
                      <a:pos x="410" y="3"/>
                    </a:cxn>
                    <a:cxn ang="0">
                      <a:pos x="434" y="1"/>
                    </a:cxn>
                    <a:cxn ang="0">
                      <a:pos x="456" y="0"/>
                    </a:cxn>
                    <a:cxn ang="0">
                      <a:pos x="452" y="53"/>
                    </a:cxn>
                    <a:cxn ang="0">
                      <a:pos x="447" y="101"/>
                    </a:cxn>
                    <a:cxn ang="0">
                      <a:pos x="442" y="147"/>
                    </a:cxn>
                    <a:cxn ang="0">
                      <a:pos x="437" y="191"/>
                    </a:cxn>
                    <a:cxn ang="0">
                      <a:pos x="431" y="237"/>
                    </a:cxn>
                    <a:cxn ang="0">
                      <a:pos x="428" y="282"/>
                    </a:cxn>
                    <a:cxn ang="0">
                      <a:pos x="426" y="331"/>
                    </a:cxn>
                    <a:cxn ang="0">
                      <a:pos x="427" y="383"/>
                    </a:cxn>
                    <a:cxn ang="0">
                      <a:pos x="408" y="389"/>
                    </a:cxn>
                    <a:cxn ang="0">
                      <a:pos x="386" y="395"/>
                    </a:cxn>
                    <a:cxn ang="0">
                      <a:pos x="362" y="404"/>
                    </a:cxn>
                    <a:cxn ang="0">
                      <a:pos x="335" y="412"/>
                    </a:cxn>
                    <a:cxn ang="0">
                      <a:pos x="308" y="420"/>
                    </a:cxn>
                    <a:cxn ang="0">
                      <a:pos x="279" y="430"/>
                    </a:cxn>
                    <a:cxn ang="0">
                      <a:pos x="249" y="438"/>
                    </a:cxn>
                    <a:cxn ang="0">
                      <a:pos x="220" y="447"/>
                    </a:cxn>
                    <a:cxn ang="0">
                      <a:pos x="190" y="455"/>
                    </a:cxn>
                    <a:cxn ang="0">
                      <a:pos x="162" y="462"/>
                    </a:cxn>
                    <a:cxn ang="0">
                      <a:pos x="133" y="468"/>
                    </a:cxn>
                    <a:cxn ang="0">
                      <a:pos x="106" y="472"/>
                    </a:cxn>
                    <a:cxn ang="0">
                      <a:pos x="79" y="474"/>
                    </a:cxn>
                    <a:cxn ang="0">
                      <a:pos x="56" y="474"/>
                    </a:cxn>
                    <a:cxn ang="0">
                      <a:pos x="34" y="472"/>
                    </a:cxn>
                    <a:cxn ang="0">
                      <a:pos x="15" y="468"/>
                    </a:cxn>
                    <a:cxn ang="0">
                      <a:pos x="3" y="374"/>
                    </a:cxn>
                    <a:cxn ang="0">
                      <a:pos x="0" y="282"/>
                    </a:cxn>
                    <a:cxn ang="0">
                      <a:pos x="4" y="189"/>
                    </a:cxn>
                    <a:cxn ang="0">
                      <a:pos x="17" y="91"/>
                    </a:cxn>
                  </a:cxnLst>
                  <a:rect l="0" t="0" r="r" b="b"/>
                  <a:pathLst>
                    <a:path w="456" h="474">
                      <a:moveTo>
                        <a:pt x="17" y="91"/>
                      </a:moveTo>
                      <a:lnTo>
                        <a:pt x="38" y="83"/>
                      </a:lnTo>
                      <a:lnTo>
                        <a:pt x="61" y="76"/>
                      </a:lnTo>
                      <a:lnTo>
                        <a:pt x="87" y="68"/>
                      </a:lnTo>
                      <a:lnTo>
                        <a:pt x="114" y="60"/>
                      </a:lnTo>
                      <a:lnTo>
                        <a:pt x="143" y="53"/>
                      </a:lnTo>
                      <a:lnTo>
                        <a:pt x="173" y="45"/>
                      </a:lnTo>
                      <a:lnTo>
                        <a:pt x="204" y="39"/>
                      </a:lnTo>
                      <a:lnTo>
                        <a:pt x="235" y="31"/>
                      </a:lnTo>
                      <a:lnTo>
                        <a:pt x="266" y="25"/>
                      </a:lnTo>
                      <a:lnTo>
                        <a:pt x="297" y="20"/>
                      </a:lnTo>
                      <a:lnTo>
                        <a:pt x="328" y="15"/>
                      </a:lnTo>
                      <a:lnTo>
                        <a:pt x="356" y="9"/>
                      </a:lnTo>
                      <a:lnTo>
                        <a:pt x="385" y="6"/>
                      </a:lnTo>
                      <a:lnTo>
                        <a:pt x="410" y="3"/>
                      </a:lnTo>
                      <a:lnTo>
                        <a:pt x="434" y="1"/>
                      </a:lnTo>
                      <a:lnTo>
                        <a:pt x="456" y="0"/>
                      </a:lnTo>
                      <a:lnTo>
                        <a:pt x="452" y="53"/>
                      </a:lnTo>
                      <a:lnTo>
                        <a:pt x="447" y="101"/>
                      </a:lnTo>
                      <a:lnTo>
                        <a:pt x="442" y="147"/>
                      </a:lnTo>
                      <a:lnTo>
                        <a:pt x="437" y="191"/>
                      </a:lnTo>
                      <a:lnTo>
                        <a:pt x="431" y="237"/>
                      </a:lnTo>
                      <a:lnTo>
                        <a:pt x="428" y="282"/>
                      </a:lnTo>
                      <a:lnTo>
                        <a:pt x="426" y="331"/>
                      </a:lnTo>
                      <a:lnTo>
                        <a:pt x="427" y="383"/>
                      </a:lnTo>
                      <a:lnTo>
                        <a:pt x="408" y="389"/>
                      </a:lnTo>
                      <a:lnTo>
                        <a:pt x="386" y="395"/>
                      </a:lnTo>
                      <a:lnTo>
                        <a:pt x="362" y="404"/>
                      </a:lnTo>
                      <a:lnTo>
                        <a:pt x="335" y="412"/>
                      </a:lnTo>
                      <a:lnTo>
                        <a:pt x="308" y="420"/>
                      </a:lnTo>
                      <a:lnTo>
                        <a:pt x="279" y="430"/>
                      </a:lnTo>
                      <a:lnTo>
                        <a:pt x="249" y="438"/>
                      </a:lnTo>
                      <a:lnTo>
                        <a:pt x="220" y="447"/>
                      </a:lnTo>
                      <a:lnTo>
                        <a:pt x="190" y="455"/>
                      </a:lnTo>
                      <a:lnTo>
                        <a:pt x="162" y="462"/>
                      </a:lnTo>
                      <a:lnTo>
                        <a:pt x="133" y="468"/>
                      </a:lnTo>
                      <a:lnTo>
                        <a:pt x="106" y="472"/>
                      </a:lnTo>
                      <a:lnTo>
                        <a:pt x="79" y="474"/>
                      </a:lnTo>
                      <a:lnTo>
                        <a:pt x="56" y="474"/>
                      </a:lnTo>
                      <a:lnTo>
                        <a:pt x="34" y="472"/>
                      </a:lnTo>
                      <a:lnTo>
                        <a:pt x="15" y="468"/>
                      </a:lnTo>
                      <a:lnTo>
                        <a:pt x="3" y="374"/>
                      </a:lnTo>
                      <a:lnTo>
                        <a:pt x="0" y="282"/>
                      </a:lnTo>
                      <a:lnTo>
                        <a:pt x="4" y="189"/>
                      </a:lnTo>
                      <a:lnTo>
                        <a:pt x="17" y="91"/>
                      </a:lnTo>
                      <a:close/>
                    </a:path>
                  </a:pathLst>
                </a:custGeom>
                <a:solidFill>
                  <a:srgbClr val="EAD3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Freeform 106"/>
                <p:cNvSpPr>
                  <a:spLocks/>
                </p:cNvSpPr>
                <p:nvPr/>
              </p:nvSpPr>
              <p:spPr bwMode="auto">
                <a:xfrm>
                  <a:off x="1415" y="987"/>
                  <a:ext cx="224" cy="41"/>
                </a:xfrm>
                <a:custGeom>
                  <a:avLst/>
                  <a:gdLst/>
                  <a:ahLst/>
                  <a:cxnLst>
                    <a:cxn ang="0">
                      <a:pos x="0" y="103"/>
                    </a:cxn>
                    <a:cxn ang="0">
                      <a:pos x="182" y="71"/>
                    </a:cxn>
                    <a:cxn ang="0">
                      <a:pos x="486" y="28"/>
                    </a:cxn>
                    <a:cxn ang="0">
                      <a:pos x="614" y="17"/>
                    </a:cxn>
                    <a:cxn ang="0">
                      <a:pos x="673" y="0"/>
                    </a:cxn>
                    <a:cxn ang="0">
                      <a:pos x="604" y="38"/>
                    </a:cxn>
                    <a:cxn ang="0">
                      <a:pos x="33" y="125"/>
                    </a:cxn>
                    <a:cxn ang="0">
                      <a:pos x="0" y="103"/>
                    </a:cxn>
                  </a:cxnLst>
                  <a:rect l="0" t="0" r="r" b="b"/>
                  <a:pathLst>
                    <a:path w="673" h="125">
                      <a:moveTo>
                        <a:pt x="0" y="103"/>
                      </a:moveTo>
                      <a:lnTo>
                        <a:pt x="182" y="71"/>
                      </a:lnTo>
                      <a:lnTo>
                        <a:pt x="486" y="28"/>
                      </a:lnTo>
                      <a:lnTo>
                        <a:pt x="614" y="17"/>
                      </a:lnTo>
                      <a:lnTo>
                        <a:pt x="673" y="0"/>
                      </a:lnTo>
                      <a:lnTo>
                        <a:pt x="604" y="38"/>
                      </a:lnTo>
                      <a:lnTo>
                        <a:pt x="33" y="125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Freeform 107"/>
                <p:cNvSpPr>
                  <a:spLocks/>
                </p:cNvSpPr>
                <p:nvPr/>
              </p:nvSpPr>
              <p:spPr bwMode="auto">
                <a:xfrm>
                  <a:off x="1419" y="998"/>
                  <a:ext cx="197" cy="234"/>
                </a:xfrm>
                <a:custGeom>
                  <a:avLst/>
                  <a:gdLst/>
                  <a:ahLst/>
                  <a:cxnLst>
                    <a:cxn ang="0">
                      <a:pos x="590" y="0"/>
                    </a:cxn>
                    <a:cxn ang="0">
                      <a:pos x="586" y="159"/>
                    </a:cxn>
                    <a:cxn ang="0">
                      <a:pos x="585" y="332"/>
                    </a:cxn>
                    <a:cxn ang="0">
                      <a:pos x="586" y="512"/>
                    </a:cxn>
                    <a:cxn ang="0">
                      <a:pos x="591" y="688"/>
                    </a:cxn>
                    <a:cxn ang="0">
                      <a:pos x="556" y="693"/>
                    </a:cxn>
                    <a:cxn ang="0">
                      <a:pos x="520" y="696"/>
                    </a:cxn>
                    <a:cxn ang="0">
                      <a:pos x="485" y="698"/>
                    </a:cxn>
                    <a:cxn ang="0">
                      <a:pos x="449" y="699"/>
                    </a:cxn>
                    <a:cxn ang="0">
                      <a:pos x="413" y="701"/>
                    </a:cxn>
                    <a:cxn ang="0">
                      <a:pos x="377" y="701"/>
                    </a:cxn>
                    <a:cxn ang="0">
                      <a:pos x="341" y="701"/>
                    </a:cxn>
                    <a:cxn ang="0">
                      <a:pos x="305" y="701"/>
                    </a:cxn>
                    <a:cxn ang="0">
                      <a:pos x="269" y="700"/>
                    </a:cxn>
                    <a:cxn ang="0">
                      <a:pos x="233" y="700"/>
                    </a:cxn>
                    <a:cxn ang="0">
                      <a:pos x="197" y="699"/>
                    </a:cxn>
                    <a:cxn ang="0">
                      <a:pos x="163" y="698"/>
                    </a:cxn>
                    <a:cxn ang="0">
                      <a:pos x="127" y="697"/>
                    </a:cxn>
                    <a:cxn ang="0">
                      <a:pos x="91" y="696"/>
                    </a:cxn>
                    <a:cxn ang="0">
                      <a:pos x="55" y="695"/>
                    </a:cxn>
                    <a:cxn ang="0">
                      <a:pos x="20" y="694"/>
                    </a:cxn>
                    <a:cxn ang="0">
                      <a:pos x="9" y="604"/>
                    </a:cxn>
                    <a:cxn ang="0">
                      <a:pos x="3" y="518"/>
                    </a:cxn>
                    <a:cxn ang="0">
                      <a:pos x="0" y="438"/>
                    </a:cxn>
                    <a:cxn ang="0">
                      <a:pos x="0" y="361"/>
                    </a:cxn>
                    <a:cxn ang="0">
                      <a:pos x="3" y="287"/>
                    </a:cxn>
                    <a:cxn ang="0">
                      <a:pos x="7" y="215"/>
                    </a:cxn>
                    <a:cxn ang="0">
                      <a:pos x="13" y="144"/>
                    </a:cxn>
                    <a:cxn ang="0">
                      <a:pos x="20" y="73"/>
                    </a:cxn>
                    <a:cxn ang="0">
                      <a:pos x="55" y="67"/>
                    </a:cxn>
                    <a:cxn ang="0">
                      <a:pos x="90" y="59"/>
                    </a:cxn>
                    <a:cxn ang="0">
                      <a:pos x="124" y="53"/>
                    </a:cxn>
                    <a:cxn ang="0">
                      <a:pos x="160" y="48"/>
                    </a:cxn>
                    <a:cxn ang="0">
                      <a:pos x="196" y="41"/>
                    </a:cxn>
                    <a:cxn ang="0">
                      <a:pos x="231" y="36"/>
                    </a:cxn>
                    <a:cxn ang="0">
                      <a:pos x="267" y="31"/>
                    </a:cxn>
                    <a:cxn ang="0">
                      <a:pos x="303" y="26"/>
                    </a:cxn>
                    <a:cxn ang="0">
                      <a:pos x="339" y="21"/>
                    </a:cxn>
                    <a:cxn ang="0">
                      <a:pos x="375" y="17"/>
                    </a:cxn>
                    <a:cxn ang="0">
                      <a:pos x="411" y="13"/>
                    </a:cxn>
                    <a:cxn ang="0">
                      <a:pos x="447" y="10"/>
                    </a:cxn>
                    <a:cxn ang="0">
                      <a:pos x="483" y="7"/>
                    </a:cxn>
                    <a:cxn ang="0">
                      <a:pos x="519" y="4"/>
                    </a:cxn>
                    <a:cxn ang="0">
                      <a:pos x="554" y="2"/>
                    </a:cxn>
                    <a:cxn ang="0">
                      <a:pos x="590" y="0"/>
                    </a:cxn>
                  </a:cxnLst>
                  <a:rect l="0" t="0" r="r" b="b"/>
                  <a:pathLst>
                    <a:path w="591" h="701">
                      <a:moveTo>
                        <a:pt x="590" y="0"/>
                      </a:moveTo>
                      <a:lnTo>
                        <a:pt x="586" y="159"/>
                      </a:lnTo>
                      <a:lnTo>
                        <a:pt x="585" y="332"/>
                      </a:lnTo>
                      <a:lnTo>
                        <a:pt x="586" y="512"/>
                      </a:lnTo>
                      <a:lnTo>
                        <a:pt x="591" y="688"/>
                      </a:lnTo>
                      <a:lnTo>
                        <a:pt x="556" y="693"/>
                      </a:lnTo>
                      <a:lnTo>
                        <a:pt x="520" y="696"/>
                      </a:lnTo>
                      <a:lnTo>
                        <a:pt x="485" y="698"/>
                      </a:lnTo>
                      <a:lnTo>
                        <a:pt x="449" y="699"/>
                      </a:lnTo>
                      <a:lnTo>
                        <a:pt x="413" y="701"/>
                      </a:lnTo>
                      <a:lnTo>
                        <a:pt x="377" y="701"/>
                      </a:lnTo>
                      <a:lnTo>
                        <a:pt x="341" y="701"/>
                      </a:lnTo>
                      <a:lnTo>
                        <a:pt x="305" y="701"/>
                      </a:lnTo>
                      <a:lnTo>
                        <a:pt x="269" y="700"/>
                      </a:lnTo>
                      <a:lnTo>
                        <a:pt x="233" y="700"/>
                      </a:lnTo>
                      <a:lnTo>
                        <a:pt x="197" y="699"/>
                      </a:lnTo>
                      <a:lnTo>
                        <a:pt x="163" y="698"/>
                      </a:lnTo>
                      <a:lnTo>
                        <a:pt x="127" y="697"/>
                      </a:lnTo>
                      <a:lnTo>
                        <a:pt x="91" y="696"/>
                      </a:lnTo>
                      <a:lnTo>
                        <a:pt x="55" y="695"/>
                      </a:lnTo>
                      <a:lnTo>
                        <a:pt x="20" y="694"/>
                      </a:lnTo>
                      <a:lnTo>
                        <a:pt x="9" y="604"/>
                      </a:lnTo>
                      <a:lnTo>
                        <a:pt x="3" y="518"/>
                      </a:lnTo>
                      <a:lnTo>
                        <a:pt x="0" y="438"/>
                      </a:lnTo>
                      <a:lnTo>
                        <a:pt x="0" y="361"/>
                      </a:lnTo>
                      <a:lnTo>
                        <a:pt x="3" y="287"/>
                      </a:lnTo>
                      <a:lnTo>
                        <a:pt x="7" y="215"/>
                      </a:lnTo>
                      <a:lnTo>
                        <a:pt x="13" y="144"/>
                      </a:lnTo>
                      <a:lnTo>
                        <a:pt x="20" y="73"/>
                      </a:lnTo>
                      <a:lnTo>
                        <a:pt x="55" y="67"/>
                      </a:lnTo>
                      <a:lnTo>
                        <a:pt x="90" y="59"/>
                      </a:lnTo>
                      <a:lnTo>
                        <a:pt x="124" y="53"/>
                      </a:lnTo>
                      <a:lnTo>
                        <a:pt x="160" y="48"/>
                      </a:lnTo>
                      <a:lnTo>
                        <a:pt x="196" y="41"/>
                      </a:lnTo>
                      <a:lnTo>
                        <a:pt x="231" y="36"/>
                      </a:lnTo>
                      <a:lnTo>
                        <a:pt x="267" y="31"/>
                      </a:lnTo>
                      <a:lnTo>
                        <a:pt x="303" y="26"/>
                      </a:lnTo>
                      <a:lnTo>
                        <a:pt x="339" y="21"/>
                      </a:lnTo>
                      <a:lnTo>
                        <a:pt x="375" y="17"/>
                      </a:lnTo>
                      <a:lnTo>
                        <a:pt x="411" y="13"/>
                      </a:lnTo>
                      <a:lnTo>
                        <a:pt x="447" y="10"/>
                      </a:lnTo>
                      <a:lnTo>
                        <a:pt x="483" y="7"/>
                      </a:lnTo>
                      <a:lnTo>
                        <a:pt x="519" y="4"/>
                      </a:lnTo>
                      <a:lnTo>
                        <a:pt x="554" y="2"/>
                      </a:lnTo>
                      <a:lnTo>
                        <a:pt x="590" y="0"/>
                      </a:lnTo>
                      <a:close/>
                    </a:path>
                  </a:pathLst>
                </a:custGeom>
                <a:solidFill>
                  <a:srgbClr val="006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Freeform 108"/>
                <p:cNvSpPr>
                  <a:spLocks/>
                </p:cNvSpPr>
                <p:nvPr/>
              </p:nvSpPr>
              <p:spPr bwMode="auto">
                <a:xfrm>
                  <a:off x="1422" y="1004"/>
                  <a:ext cx="188" cy="223"/>
                </a:xfrm>
                <a:custGeom>
                  <a:avLst/>
                  <a:gdLst/>
                  <a:ahLst/>
                  <a:cxnLst>
                    <a:cxn ang="0">
                      <a:pos x="566" y="0"/>
                    </a:cxn>
                    <a:cxn ang="0">
                      <a:pos x="565" y="151"/>
                    </a:cxn>
                    <a:cxn ang="0">
                      <a:pos x="564" y="315"/>
                    </a:cxn>
                    <a:cxn ang="0">
                      <a:pos x="564" y="485"/>
                    </a:cxn>
                    <a:cxn ang="0">
                      <a:pos x="566" y="653"/>
                    </a:cxn>
                    <a:cxn ang="0">
                      <a:pos x="532" y="659"/>
                    </a:cxn>
                    <a:cxn ang="0">
                      <a:pos x="499" y="662"/>
                    </a:cxn>
                    <a:cxn ang="0">
                      <a:pos x="465" y="666"/>
                    </a:cxn>
                    <a:cxn ang="0">
                      <a:pos x="431" y="668"/>
                    </a:cxn>
                    <a:cxn ang="0">
                      <a:pos x="398" y="670"/>
                    </a:cxn>
                    <a:cxn ang="0">
                      <a:pos x="363" y="671"/>
                    </a:cxn>
                    <a:cxn ang="0">
                      <a:pos x="329" y="671"/>
                    </a:cxn>
                    <a:cxn ang="0">
                      <a:pos x="295" y="671"/>
                    </a:cxn>
                    <a:cxn ang="0">
                      <a:pos x="260" y="671"/>
                    </a:cxn>
                    <a:cxn ang="0">
                      <a:pos x="226" y="670"/>
                    </a:cxn>
                    <a:cxn ang="0">
                      <a:pos x="193" y="669"/>
                    </a:cxn>
                    <a:cxn ang="0">
                      <a:pos x="158" y="667"/>
                    </a:cxn>
                    <a:cxn ang="0">
                      <a:pos x="124" y="665"/>
                    </a:cxn>
                    <a:cxn ang="0">
                      <a:pos x="90" y="663"/>
                    </a:cxn>
                    <a:cxn ang="0">
                      <a:pos x="56" y="661"/>
                    </a:cxn>
                    <a:cxn ang="0">
                      <a:pos x="22" y="659"/>
                    </a:cxn>
                    <a:cxn ang="0">
                      <a:pos x="11" y="573"/>
                    </a:cxn>
                    <a:cxn ang="0">
                      <a:pos x="3" y="493"/>
                    </a:cxn>
                    <a:cxn ang="0">
                      <a:pos x="0" y="416"/>
                    </a:cxn>
                    <a:cxn ang="0">
                      <a:pos x="0" y="343"/>
                    </a:cxn>
                    <a:cxn ang="0">
                      <a:pos x="3" y="272"/>
                    </a:cxn>
                    <a:cxn ang="0">
                      <a:pos x="9" y="204"/>
                    </a:cxn>
                    <a:cxn ang="0">
                      <a:pos x="15" y="136"/>
                    </a:cxn>
                    <a:cxn ang="0">
                      <a:pos x="22" y="69"/>
                    </a:cxn>
                    <a:cxn ang="0">
                      <a:pos x="55" y="61"/>
                    </a:cxn>
                    <a:cxn ang="0">
                      <a:pos x="89" y="54"/>
                    </a:cxn>
                    <a:cxn ang="0">
                      <a:pos x="123" y="48"/>
                    </a:cxn>
                    <a:cxn ang="0">
                      <a:pos x="157" y="41"/>
                    </a:cxn>
                    <a:cxn ang="0">
                      <a:pos x="190" y="35"/>
                    </a:cxn>
                    <a:cxn ang="0">
                      <a:pos x="224" y="30"/>
                    </a:cxn>
                    <a:cxn ang="0">
                      <a:pos x="258" y="25"/>
                    </a:cxn>
                    <a:cxn ang="0">
                      <a:pos x="293" y="20"/>
                    </a:cxn>
                    <a:cxn ang="0">
                      <a:pos x="327" y="17"/>
                    </a:cxn>
                    <a:cxn ang="0">
                      <a:pos x="361" y="13"/>
                    </a:cxn>
                    <a:cxn ang="0">
                      <a:pos x="396" y="10"/>
                    </a:cxn>
                    <a:cxn ang="0">
                      <a:pos x="429" y="7"/>
                    </a:cxn>
                    <a:cxn ang="0">
                      <a:pos x="463" y="4"/>
                    </a:cxn>
                    <a:cxn ang="0">
                      <a:pos x="498" y="3"/>
                    </a:cxn>
                    <a:cxn ang="0">
                      <a:pos x="532" y="1"/>
                    </a:cxn>
                    <a:cxn ang="0">
                      <a:pos x="566" y="0"/>
                    </a:cxn>
                  </a:cxnLst>
                  <a:rect l="0" t="0" r="r" b="b"/>
                  <a:pathLst>
                    <a:path w="566" h="671">
                      <a:moveTo>
                        <a:pt x="566" y="0"/>
                      </a:moveTo>
                      <a:lnTo>
                        <a:pt x="565" y="151"/>
                      </a:lnTo>
                      <a:lnTo>
                        <a:pt x="564" y="315"/>
                      </a:lnTo>
                      <a:lnTo>
                        <a:pt x="564" y="485"/>
                      </a:lnTo>
                      <a:lnTo>
                        <a:pt x="566" y="653"/>
                      </a:lnTo>
                      <a:lnTo>
                        <a:pt x="532" y="659"/>
                      </a:lnTo>
                      <a:lnTo>
                        <a:pt x="499" y="662"/>
                      </a:lnTo>
                      <a:lnTo>
                        <a:pt x="465" y="666"/>
                      </a:lnTo>
                      <a:lnTo>
                        <a:pt x="431" y="668"/>
                      </a:lnTo>
                      <a:lnTo>
                        <a:pt x="398" y="670"/>
                      </a:lnTo>
                      <a:lnTo>
                        <a:pt x="363" y="671"/>
                      </a:lnTo>
                      <a:lnTo>
                        <a:pt x="329" y="671"/>
                      </a:lnTo>
                      <a:lnTo>
                        <a:pt x="295" y="671"/>
                      </a:lnTo>
                      <a:lnTo>
                        <a:pt x="260" y="671"/>
                      </a:lnTo>
                      <a:lnTo>
                        <a:pt x="226" y="670"/>
                      </a:lnTo>
                      <a:lnTo>
                        <a:pt x="193" y="669"/>
                      </a:lnTo>
                      <a:lnTo>
                        <a:pt x="158" y="667"/>
                      </a:lnTo>
                      <a:lnTo>
                        <a:pt x="124" y="665"/>
                      </a:lnTo>
                      <a:lnTo>
                        <a:pt x="90" y="663"/>
                      </a:lnTo>
                      <a:lnTo>
                        <a:pt x="56" y="661"/>
                      </a:lnTo>
                      <a:lnTo>
                        <a:pt x="22" y="659"/>
                      </a:lnTo>
                      <a:lnTo>
                        <a:pt x="11" y="573"/>
                      </a:lnTo>
                      <a:lnTo>
                        <a:pt x="3" y="493"/>
                      </a:lnTo>
                      <a:lnTo>
                        <a:pt x="0" y="416"/>
                      </a:lnTo>
                      <a:lnTo>
                        <a:pt x="0" y="343"/>
                      </a:lnTo>
                      <a:lnTo>
                        <a:pt x="3" y="272"/>
                      </a:lnTo>
                      <a:lnTo>
                        <a:pt x="9" y="204"/>
                      </a:lnTo>
                      <a:lnTo>
                        <a:pt x="15" y="136"/>
                      </a:lnTo>
                      <a:lnTo>
                        <a:pt x="22" y="69"/>
                      </a:lnTo>
                      <a:lnTo>
                        <a:pt x="55" y="61"/>
                      </a:lnTo>
                      <a:lnTo>
                        <a:pt x="89" y="54"/>
                      </a:lnTo>
                      <a:lnTo>
                        <a:pt x="123" y="48"/>
                      </a:lnTo>
                      <a:lnTo>
                        <a:pt x="157" y="41"/>
                      </a:lnTo>
                      <a:lnTo>
                        <a:pt x="190" y="35"/>
                      </a:lnTo>
                      <a:lnTo>
                        <a:pt x="224" y="30"/>
                      </a:lnTo>
                      <a:lnTo>
                        <a:pt x="258" y="25"/>
                      </a:lnTo>
                      <a:lnTo>
                        <a:pt x="293" y="20"/>
                      </a:lnTo>
                      <a:lnTo>
                        <a:pt x="327" y="17"/>
                      </a:lnTo>
                      <a:lnTo>
                        <a:pt x="361" y="13"/>
                      </a:lnTo>
                      <a:lnTo>
                        <a:pt x="396" y="10"/>
                      </a:lnTo>
                      <a:lnTo>
                        <a:pt x="429" y="7"/>
                      </a:lnTo>
                      <a:lnTo>
                        <a:pt x="463" y="4"/>
                      </a:lnTo>
                      <a:lnTo>
                        <a:pt x="498" y="3"/>
                      </a:lnTo>
                      <a:lnTo>
                        <a:pt x="532" y="1"/>
                      </a:lnTo>
                      <a:lnTo>
                        <a:pt x="566" y="0"/>
                      </a:lnTo>
                      <a:close/>
                    </a:path>
                  </a:pathLst>
                </a:custGeom>
                <a:solidFill>
                  <a:srgbClr val="0070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Freeform 109"/>
                <p:cNvSpPr>
                  <a:spLocks/>
                </p:cNvSpPr>
                <p:nvPr/>
              </p:nvSpPr>
              <p:spPr bwMode="auto">
                <a:xfrm>
                  <a:off x="1425" y="1009"/>
                  <a:ext cx="180" cy="214"/>
                </a:xfrm>
                <a:custGeom>
                  <a:avLst/>
                  <a:gdLst/>
                  <a:ahLst/>
                  <a:cxnLst>
                    <a:cxn ang="0">
                      <a:pos x="540" y="0"/>
                    </a:cxn>
                    <a:cxn ang="0">
                      <a:pos x="540" y="144"/>
                    </a:cxn>
                    <a:cxn ang="0">
                      <a:pos x="540" y="300"/>
                    </a:cxn>
                    <a:cxn ang="0">
                      <a:pos x="540" y="461"/>
                    </a:cxn>
                    <a:cxn ang="0">
                      <a:pos x="540" y="620"/>
                    </a:cxn>
                    <a:cxn ang="0">
                      <a:pos x="508" y="626"/>
                    </a:cxn>
                    <a:cxn ang="0">
                      <a:pos x="476" y="631"/>
                    </a:cxn>
                    <a:cxn ang="0">
                      <a:pos x="445" y="634"/>
                    </a:cxn>
                    <a:cxn ang="0">
                      <a:pos x="412" y="637"/>
                    </a:cxn>
                    <a:cxn ang="0">
                      <a:pos x="380" y="639"/>
                    </a:cxn>
                    <a:cxn ang="0">
                      <a:pos x="347" y="642"/>
                    </a:cxn>
                    <a:cxn ang="0">
                      <a:pos x="316" y="643"/>
                    </a:cxn>
                    <a:cxn ang="0">
                      <a:pos x="283" y="643"/>
                    </a:cxn>
                    <a:cxn ang="0">
                      <a:pos x="251" y="642"/>
                    </a:cxn>
                    <a:cxn ang="0">
                      <a:pos x="218" y="640"/>
                    </a:cxn>
                    <a:cxn ang="0">
                      <a:pos x="186" y="639"/>
                    </a:cxn>
                    <a:cxn ang="0">
                      <a:pos x="154" y="637"/>
                    </a:cxn>
                    <a:cxn ang="0">
                      <a:pos x="121" y="635"/>
                    </a:cxn>
                    <a:cxn ang="0">
                      <a:pos x="89" y="632"/>
                    </a:cxn>
                    <a:cxn ang="0">
                      <a:pos x="57" y="629"/>
                    </a:cxn>
                    <a:cxn ang="0">
                      <a:pos x="25" y="625"/>
                    </a:cxn>
                    <a:cxn ang="0">
                      <a:pos x="12" y="543"/>
                    </a:cxn>
                    <a:cxn ang="0">
                      <a:pos x="4" y="467"/>
                    </a:cxn>
                    <a:cxn ang="0">
                      <a:pos x="1" y="394"/>
                    </a:cxn>
                    <a:cxn ang="0">
                      <a:pos x="0" y="324"/>
                    </a:cxn>
                    <a:cxn ang="0">
                      <a:pos x="3" y="258"/>
                    </a:cxn>
                    <a:cxn ang="0">
                      <a:pos x="8" y="193"/>
                    </a:cxn>
                    <a:cxn ang="0">
                      <a:pos x="17" y="129"/>
                    </a:cxn>
                    <a:cxn ang="0">
                      <a:pos x="25" y="65"/>
                    </a:cxn>
                    <a:cxn ang="0">
                      <a:pos x="57" y="57"/>
                    </a:cxn>
                    <a:cxn ang="0">
                      <a:pos x="88" y="49"/>
                    </a:cxn>
                    <a:cxn ang="0">
                      <a:pos x="120" y="41"/>
                    </a:cxn>
                    <a:cxn ang="0">
                      <a:pos x="152" y="35"/>
                    </a:cxn>
                    <a:cxn ang="0">
                      <a:pos x="184" y="29"/>
                    </a:cxn>
                    <a:cxn ang="0">
                      <a:pos x="216" y="24"/>
                    </a:cxn>
                    <a:cxn ang="0">
                      <a:pos x="248" y="19"/>
                    </a:cxn>
                    <a:cxn ang="0">
                      <a:pos x="281" y="15"/>
                    </a:cxn>
                    <a:cxn ang="0">
                      <a:pos x="314" y="12"/>
                    </a:cxn>
                    <a:cxn ang="0">
                      <a:pos x="345" y="8"/>
                    </a:cxn>
                    <a:cxn ang="0">
                      <a:pos x="378" y="6"/>
                    </a:cxn>
                    <a:cxn ang="0">
                      <a:pos x="411" y="4"/>
                    </a:cxn>
                    <a:cxn ang="0">
                      <a:pos x="443" y="3"/>
                    </a:cxn>
                    <a:cxn ang="0">
                      <a:pos x="475" y="1"/>
                    </a:cxn>
                    <a:cxn ang="0">
                      <a:pos x="508" y="1"/>
                    </a:cxn>
                    <a:cxn ang="0">
                      <a:pos x="540" y="0"/>
                    </a:cxn>
                  </a:cxnLst>
                  <a:rect l="0" t="0" r="r" b="b"/>
                  <a:pathLst>
                    <a:path w="540" h="643">
                      <a:moveTo>
                        <a:pt x="540" y="0"/>
                      </a:moveTo>
                      <a:lnTo>
                        <a:pt x="540" y="144"/>
                      </a:lnTo>
                      <a:lnTo>
                        <a:pt x="540" y="300"/>
                      </a:lnTo>
                      <a:lnTo>
                        <a:pt x="540" y="461"/>
                      </a:lnTo>
                      <a:lnTo>
                        <a:pt x="540" y="620"/>
                      </a:lnTo>
                      <a:lnTo>
                        <a:pt x="508" y="626"/>
                      </a:lnTo>
                      <a:lnTo>
                        <a:pt x="476" y="631"/>
                      </a:lnTo>
                      <a:lnTo>
                        <a:pt x="445" y="634"/>
                      </a:lnTo>
                      <a:lnTo>
                        <a:pt x="412" y="637"/>
                      </a:lnTo>
                      <a:lnTo>
                        <a:pt x="380" y="639"/>
                      </a:lnTo>
                      <a:lnTo>
                        <a:pt x="347" y="642"/>
                      </a:lnTo>
                      <a:lnTo>
                        <a:pt x="316" y="643"/>
                      </a:lnTo>
                      <a:lnTo>
                        <a:pt x="283" y="643"/>
                      </a:lnTo>
                      <a:lnTo>
                        <a:pt x="251" y="642"/>
                      </a:lnTo>
                      <a:lnTo>
                        <a:pt x="218" y="640"/>
                      </a:lnTo>
                      <a:lnTo>
                        <a:pt x="186" y="639"/>
                      </a:lnTo>
                      <a:lnTo>
                        <a:pt x="154" y="637"/>
                      </a:lnTo>
                      <a:lnTo>
                        <a:pt x="121" y="635"/>
                      </a:lnTo>
                      <a:lnTo>
                        <a:pt x="89" y="632"/>
                      </a:lnTo>
                      <a:lnTo>
                        <a:pt x="57" y="629"/>
                      </a:lnTo>
                      <a:lnTo>
                        <a:pt x="25" y="625"/>
                      </a:lnTo>
                      <a:lnTo>
                        <a:pt x="12" y="543"/>
                      </a:lnTo>
                      <a:lnTo>
                        <a:pt x="4" y="467"/>
                      </a:lnTo>
                      <a:lnTo>
                        <a:pt x="1" y="394"/>
                      </a:lnTo>
                      <a:lnTo>
                        <a:pt x="0" y="324"/>
                      </a:lnTo>
                      <a:lnTo>
                        <a:pt x="3" y="258"/>
                      </a:lnTo>
                      <a:lnTo>
                        <a:pt x="8" y="193"/>
                      </a:lnTo>
                      <a:lnTo>
                        <a:pt x="17" y="129"/>
                      </a:lnTo>
                      <a:lnTo>
                        <a:pt x="25" y="65"/>
                      </a:lnTo>
                      <a:lnTo>
                        <a:pt x="57" y="57"/>
                      </a:lnTo>
                      <a:lnTo>
                        <a:pt x="88" y="49"/>
                      </a:lnTo>
                      <a:lnTo>
                        <a:pt x="120" y="41"/>
                      </a:lnTo>
                      <a:lnTo>
                        <a:pt x="152" y="35"/>
                      </a:lnTo>
                      <a:lnTo>
                        <a:pt x="184" y="29"/>
                      </a:lnTo>
                      <a:lnTo>
                        <a:pt x="216" y="24"/>
                      </a:lnTo>
                      <a:lnTo>
                        <a:pt x="248" y="19"/>
                      </a:lnTo>
                      <a:lnTo>
                        <a:pt x="281" y="15"/>
                      </a:lnTo>
                      <a:lnTo>
                        <a:pt x="314" y="12"/>
                      </a:lnTo>
                      <a:lnTo>
                        <a:pt x="345" y="8"/>
                      </a:lnTo>
                      <a:lnTo>
                        <a:pt x="378" y="6"/>
                      </a:lnTo>
                      <a:lnTo>
                        <a:pt x="411" y="4"/>
                      </a:lnTo>
                      <a:lnTo>
                        <a:pt x="443" y="3"/>
                      </a:lnTo>
                      <a:lnTo>
                        <a:pt x="475" y="1"/>
                      </a:lnTo>
                      <a:lnTo>
                        <a:pt x="508" y="1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007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Freeform 110"/>
                <p:cNvSpPr>
                  <a:spLocks/>
                </p:cNvSpPr>
                <p:nvPr/>
              </p:nvSpPr>
              <p:spPr bwMode="auto">
                <a:xfrm>
                  <a:off x="1427" y="1014"/>
                  <a:ext cx="173" cy="204"/>
                </a:xfrm>
                <a:custGeom>
                  <a:avLst/>
                  <a:gdLst/>
                  <a:ahLst/>
                  <a:cxnLst>
                    <a:cxn ang="0">
                      <a:pos x="515" y="0"/>
                    </a:cxn>
                    <a:cxn ang="0">
                      <a:pos x="517" y="136"/>
                    </a:cxn>
                    <a:cxn ang="0">
                      <a:pos x="518" y="284"/>
                    </a:cxn>
                    <a:cxn ang="0">
                      <a:pos x="518" y="436"/>
                    </a:cxn>
                    <a:cxn ang="0">
                      <a:pos x="516" y="586"/>
                    </a:cxn>
                    <a:cxn ang="0">
                      <a:pos x="486" y="593"/>
                    </a:cxn>
                    <a:cxn ang="0">
                      <a:pos x="456" y="598"/>
                    </a:cxn>
                    <a:cxn ang="0">
                      <a:pos x="425" y="602"/>
                    </a:cxn>
                    <a:cxn ang="0">
                      <a:pos x="394" y="606"/>
                    </a:cxn>
                    <a:cxn ang="0">
                      <a:pos x="365" y="610"/>
                    </a:cxn>
                    <a:cxn ang="0">
                      <a:pos x="334" y="612"/>
                    </a:cxn>
                    <a:cxn ang="0">
                      <a:pos x="302" y="613"/>
                    </a:cxn>
                    <a:cxn ang="0">
                      <a:pos x="272" y="614"/>
                    </a:cxn>
                    <a:cxn ang="0">
                      <a:pos x="241" y="613"/>
                    </a:cxn>
                    <a:cxn ang="0">
                      <a:pos x="210" y="612"/>
                    </a:cxn>
                    <a:cxn ang="0">
                      <a:pos x="180" y="611"/>
                    </a:cxn>
                    <a:cxn ang="0">
                      <a:pos x="149" y="608"/>
                    </a:cxn>
                    <a:cxn ang="0">
                      <a:pos x="118" y="604"/>
                    </a:cxn>
                    <a:cxn ang="0">
                      <a:pos x="88" y="601"/>
                    </a:cxn>
                    <a:cxn ang="0">
                      <a:pos x="58" y="596"/>
                    </a:cxn>
                    <a:cxn ang="0">
                      <a:pos x="28" y="591"/>
                    </a:cxn>
                    <a:cxn ang="0">
                      <a:pos x="14" y="513"/>
                    </a:cxn>
                    <a:cxn ang="0">
                      <a:pos x="4" y="442"/>
                    </a:cxn>
                    <a:cxn ang="0">
                      <a:pos x="0" y="373"/>
                    </a:cxn>
                    <a:cxn ang="0">
                      <a:pos x="0" y="307"/>
                    </a:cxn>
                    <a:cxn ang="0">
                      <a:pos x="3" y="244"/>
                    </a:cxn>
                    <a:cxn ang="0">
                      <a:pos x="9" y="183"/>
                    </a:cxn>
                    <a:cxn ang="0">
                      <a:pos x="17" y="122"/>
                    </a:cxn>
                    <a:cxn ang="0">
                      <a:pos x="28" y="62"/>
                    </a:cxn>
                    <a:cxn ang="0">
                      <a:pos x="57" y="53"/>
                    </a:cxn>
                    <a:cxn ang="0">
                      <a:pos x="88" y="44"/>
                    </a:cxn>
                    <a:cxn ang="0">
                      <a:pos x="117" y="37"/>
                    </a:cxn>
                    <a:cxn ang="0">
                      <a:pos x="148" y="29"/>
                    </a:cxn>
                    <a:cxn ang="0">
                      <a:pos x="179" y="24"/>
                    </a:cxn>
                    <a:cxn ang="0">
                      <a:pos x="208" y="19"/>
                    </a:cxn>
                    <a:cxn ang="0">
                      <a:pos x="239" y="14"/>
                    </a:cxn>
                    <a:cxn ang="0">
                      <a:pos x="270" y="10"/>
                    </a:cxn>
                    <a:cxn ang="0">
                      <a:pos x="300" y="8"/>
                    </a:cxn>
                    <a:cxn ang="0">
                      <a:pos x="331" y="5"/>
                    </a:cxn>
                    <a:cxn ang="0">
                      <a:pos x="362" y="3"/>
                    </a:cxn>
                    <a:cxn ang="0">
                      <a:pos x="393" y="2"/>
                    </a:cxn>
                    <a:cxn ang="0">
                      <a:pos x="423" y="1"/>
                    </a:cxn>
                    <a:cxn ang="0">
                      <a:pos x="454" y="0"/>
                    </a:cxn>
                    <a:cxn ang="0">
                      <a:pos x="484" y="0"/>
                    </a:cxn>
                    <a:cxn ang="0">
                      <a:pos x="515" y="0"/>
                    </a:cxn>
                  </a:cxnLst>
                  <a:rect l="0" t="0" r="r" b="b"/>
                  <a:pathLst>
                    <a:path w="518" h="614">
                      <a:moveTo>
                        <a:pt x="515" y="0"/>
                      </a:moveTo>
                      <a:lnTo>
                        <a:pt x="517" y="136"/>
                      </a:lnTo>
                      <a:lnTo>
                        <a:pt x="518" y="284"/>
                      </a:lnTo>
                      <a:lnTo>
                        <a:pt x="518" y="436"/>
                      </a:lnTo>
                      <a:lnTo>
                        <a:pt x="516" y="586"/>
                      </a:lnTo>
                      <a:lnTo>
                        <a:pt x="486" y="593"/>
                      </a:lnTo>
                      <a:lnTo>
                        <a:pt x="456" y="598"/>
                      </a:lnTo>
                      <a:lnTo>
                        <a:pt x="425" y="602"/>
                      </a:lnTo>
                      <a:lnTo>
                        <a:pt x="394" y="606"/>
                      </a:lnTo>
                      <a:lnTo>
                        <a:pt x="365" y="610"/>
                      </a:lnTo>
                      <a:lnTo>
                        <a:pt x="334" y="612"/>
                      </a:lnTo>
                      <a:lnTo>
                        <a:pt x="302" y="613"/>
                      </a:lnTo>
                      <a:lnTo>
                        <a:pt x="272" y="614"/>
                      </a:lnTo>
                      <a:lnTo>
                        <a:pt x="241" y="613"/>
                      </a:lnTo>
                      <a:lnTo>
                        <a:pt x="210" y="612"/>
                      </a:lnTo>
                      <a:lnTo>
                        <a:pt x="180" y="611"/>
                      </a:lnTo>
                      <a:lnTo>
                        <a:pt x="149" y="608"/>
                      </a:lnTo>
                      <a:lnTo>
                        <a:pt x="118" y="604"/>
                      </a:lnTo>
                      <a:lnTo>
                        <a:pt x="88" y="601"/>
                      </a:lnTo>
                      <a:lnTo>
                        <a:pt x="58" y="596"/>
                      </a:lnTo>
                      <a:lnTo>
                        <a:pt x="28" y="591"/>
                      </a:lnTo>
                      <a:lnTo>
                        <a:pt x="14" y="513"/>
                      </a:lnTo>
                      <a:lnTo>
                        <a:pt x="4" y="442"/>
                      </a:lnTo>
                      <a:lnTo>
                        <a:pt x="0" y="373"/>
                      </a:lnTo>
                      <a:lnTo>
                        <a:pt x="0" y="307"/>
                      </a:lnTo>
                      <a:lnTo>
                        <a:pt x="3" y="244"/>
                      </a:lnTo>
                      <a:lnTo>
                        <a:pt x="9" y="183"/>
                      </a:lnTo>
                      <a:lnTo>
                        <a:pt x="17" y="122"/>
                      </a:lnTo>
                      <a:lnTo>
                        <a:pt x="28" y="62"/>
                      </a:lnTo>
                      <a:lnTo>
                        <a:pt x="57" y="53"/>
                      </a:lnTo>
                      <a:lnTo>
                        <a:pt x="88" y="44"/>
                      </a:lnTo>
                      <a:lnTo>
                        <a:pt x="117" y="37"/>
                      </a:lnTo>
                      <a:lnTo>
                        <a:pt x="148" y="29"/>
                      </a:lnTo>
                      <a:lnTo>
                        <a:pt x="179" y="24"/>
                      </a:lnTo>
                      <a:lnTo>
                        <a:pt x="208" y="19"/>
                      </a:lnTo>
                      <a:lnTo>
                        <a:pt x="239" y="14"/>
                      </a:lnTo>
                      <a:lnTo>
                        <a:pt x="270" y="10"/>
                      </a:lnTo>
                      <a:lnTo>
                        <a:pt x="300" y="8"/>
                      </a:lnTo>
                      <a:lnTo>
                        <a:pt x="331" y="5"/>
                      </a:lnTo>
                      <a:lnTo>
                        <a:pt x="362" y="3"/>
                      </a:lnTo>
                      <a:lnTo>
                        <a:pt x="393" y="2"/>
                      </a:lnTo>
                      <a:lnTo>
                        <a:pt x="423" y="1"/>
                      </a:lnTo>
                      <a:lnTo>
                        <a:pt x="454" y="0"/>
                      </a:lnTo>
                      <a:lnTo>
                        <a:pt x="484" y="0"/>
                      </a:lnTo>
                      <a:lnTo>
                        <a:pt x="515" y="0"/>
                      </a:lnTo>
                      <a:close/>
                    </a:path>
                  </a:pathLst>
                </a:custGeom>
                <a:solidFill>
                  <a:srgbClr val="0075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Freeform 111"/>
                <p:cNvSpPr>
                  <a:spLocks/>
                </p:cNvSpPr>
                <p:nvPr/>
              </p:nvSpPr>
              <p:spPr bwMode="auto">
                <a:xfrm>
                  <a:off x="1430" y="1018"/>
                  <a:ext cx="165" cy="195"/>
                </a:xfrm>
                <a:custGeom>
                  <a:avLst/>
                  <a:gdLst/>
                  <a:ahLst/>
                  <a:cxnLst>
                    <a:cxn ang="0">
                      <a:pos x="489" y="1"/>
                    </a:cxn>
                    <a:cxn ang="0">
                      <a:pos x="494" y="132"/>
                    </a:cxn>
                    <a:cxn ang="0">
                      <a:pos x="495" y="270"/>
                    </a:cxn>
                    <a:cxn ang="0">
                      <a:pos x="494" y="413"/>
                    </a:cxn>
                    <a:cxn ang="0">
                      <a:pos x="490" y="554"/>
                    </a:cxn>
                    <a:cxn ang="0">
                      <a:pos x="462" y="562"/>
                    </a:cxn>
                    <a:cxn ang="0">
                      <a:pos x="433" y="568"/>
                    </a:cxn>
                    <a:cxn ang="0">
                      <a:pos x="404" y="573"/>
                    </a:cxn>
                    <a:cxn ang="0">
                      <a:pos x="376" y="578"/>
                    </a:cxn>
                    <a:cxn ang="0">
                      <a:pos x="347" y="582"/>
                    </a:cxn>
                    <a:cxn ang="0">
                      <a:pos x="318" y="584"/>
                    </a:cxn>
                    <a:cxn ang="0">
                      <a:pos x="289" y="586"/>
                    </a:cxn>
                    <a:cxn ang="0">
                      <a:pos x="261" y="586"/>
                    </a:cxn>
                    <a:cxn ang="0">
                      <a:pos x="231" y="586"/>
                    </a:cxn>
                    <a:cxn ang="0">
                      <a:pos x="203" y="585"/>
                    </a:cxn>
                    <a:cxn ang="0">
                      <a:pos x="173" y="583"/>
                    </a:cxn>
                    <a:cxn ang="0">
                      <a:pos x="144" y="580"/>
                    </a:cxn>
                    <a:cxn ang="0">
                      <a:pos x="116" y="577"/>
                    </a:cxn>
                    <a:cxn ang="0">
                      <a:pos x="87" y="571"/>
                    </a:cxn>
                    <a:cxn ang="0">
                      <a:pos x="59" y="565"/>
                    </a:cxn>
                    <a:cxn ang="0">
                      <a:pos x="30" y="559"/>
                    </a:cxn>
                    <a:cxn ang="0">
                      <a:pos x="14" y="487"/>
                    </a:cxn>
                    <a:cxn ang="0">
                      <a:pos x="5" y="418"/>
                    </a:cxn>
                    <a:cxn ang="0">
                      <a:pos x="0" y="353"/>
                    </a:cxn>
                    <a:cxn ang="0">
                      <a:pos x="0" y="292"/>
                    </a:cxn>
                    <a:cxn ang="0">
                      <a:pos x="3" y="233"/>
                    </a:cxn>
                    <a:cxn ang="0">
                      <a:pos x="9" y="175"/>
                    </a:cxn>
                    <a:cxn ang="0">
                      <a:pos x="19" y="118"/>
                    </a:cxn>
                    <a:cxn ang="0">
                      <a:pos x="30" y="61"/>
                    </a:cxn>
                    <a:cxn ang="0">
                      <a:pos x="59" y="50"/>
                    </a:cxn>
                    <a:cxn ang="0">
                      <a:pos x="86" y="41"/>
                    </a:cxn>
                    <a:cxn ang="0">
                      <a:pos x="115" y="33"/>
                    </a:cxn>
                    <a:cxn ang="0">
                      <a:pos x="143" y="26"/>
                    </a:cxn>
                    <a:cxn ang="0">
                      <a:pos x="172" y="21"/>
                    </a:cxn>
                    <a:cxn ang="0">
                      <a:pos x="200" y="15"/>
                    </a:cxn>
                    <a:cxn ang="0">
                      <a:pos x="230" y="11"/>
                    </a:cxn>
                    <a:cxn ang="0">
                      <a:pos x="259" y="8"/>
                    </a:cxn>
                    <a:cxn ang="0">
                      <a:pos x="287" y="5"/>
                    </a:cxn>
                    <a:cxn ang="0">
                      <a:pos x="317" y="4"/>
                    </a:cxn>
                    <a:cxn ang="0">
                      <a:pos x="345" y="1"/>
                    </a:cxn>
                    <a:cxn ang="0">
                      <a:pos x="374" y="1"/>
                    </a:cxn>
                    <a:cxn ang="0">
                      <a:pos x="403" y="0"/>
                    </a:cxn>
                    <a:cxn ang="0">
                      <a:pos x="432" y="0"/>
                    </a:cxn>
                    <a:cxn ang="0">
                      <a:pos x="460" y="1"/>
                    </a:cxn>
                    <a:cxn ang="0">
                      <a:pos x="489" y="1"/>
                    </a:cxn>
                  </a:cxnLst>
                  <a:rect l="0" t="0" r="r" b="b"/>
                  <a:pathLst>
                    <a:path w="495" h="586">
                      <a:moveTo>
                        <a:pt x="489" y="1"/>
                      </a:moveTo>
                      <a:lnTo>
                        <a:pt x="494" y="132"/>
                      </a:lnTo>
                      <a:lnTo>
                        <a:pt x="495" y="270"/>
                      </a:lnTo>
                      <a:lnTo>
                        <a:pt x="494" y="413"/>
                      </a:lnTo>
                      <a:lnTo>
                        <a:pt x="490" y="554"/>
                      </a:lnTo>
                      <a:lnTo>
                        <a:pt x="462" y="562"/>
                      </a:lnTo>
                      <a:lnTo>
                        <a:pt x="433" y="568"/>
                      </a:lnTo>
                      <a:lnTo>
                        <a:pt x="404" y="573"/>
                      </a:lnTo>
                      <a:lnTo>
                        <a:pt x="376" y="578"/>
                      </a:lnTo>
                      <a:lnTo>
                        <a:pt x="347" y="582"/>
                      </a:lnTo>
                      <a:lnTo>
                        <a:pt x="318" y="584"/>
                      </a:lnTo>
                      <a:lnTo>
                        <a:pt x="289" y="586"/>
                      </a:lnTo>
                      <a:lnTo>
                        <a:pt x="261" y="586"/>
                      </a:lnTo>
                      <a:lnTo>
                        <a:pt x="231" y="586"/>
                      </a:lnTo>
                      <a:lnTo>
                        <a:pt x="203" y="585"/>
                      </a:lnTo>
                      <a:lnTo>
                        <a:pt x="173" y="583"/>
                      </a:lnTo>
                      <a:lnTo>
                        <a:pt x="144" y="580"/>
                      </a:lnTo>
                      <a:lnTo>
                        <a:pt x="116" y="577"/>
                      </a:lnTo>
                      <a:lnTo>
                        <a:pt x="87" y="571"/>
                      </a:lnTo>
                      <a:lnTo>
                        <a:pt x="59" y="565"/>
                      </a:lnTo>
                      <a:lnTo>
                        <a:pt x="30" y="559"/>
                      </a:lnTo>
                      <a:lnTo>
                        <a:pt x="14" y="487"/>
                      </a:lnTo>
                      <a:lnTo>
                        <a:pt x="5" y="418"/>
                      </a:lnTo>
                      <a:lnTo>
                        <a:pt x="0" y="353"/>
                      </a:lnTo>
                      <a:lnTo>
                        <a:pt x="0" y="292"/>
                      </a:lnTo>
                      <a:lnTo>
                        <a:pt x="3" y="233"/>
                      </a:lnTo>
                      <a:lnTo>
                        <a:pt x="9" y="175"/>
                      </a:lnTo>
                      <a:lnTo>
                        <a:pt x="19" y="118"/>
                      </a:lnTo>
                      <a:lnTo>
                        <a:pt x="30" y="61"/>
                      </a:lnTo>
                      <a:lnTo>
                        <a:pt x="59" y="50"/>
                      </a:lnTo>
                      <a:lnTo>
                        <a:pt x="86" y="41"/>
                      </a:lnTo>
                      <a:lnTo>
                        <a:pt x="115" y="33"/>
                      </a:lnTo>
                      <a:lnTo>
                        <a:pt x="143" y="26"/>
                      </a:lnTo>
                      <a:lnTo>
                        <a:pt x="172" y="21"/>
                      </a:lnTo>
                      <a:lnTo>
                        <a:pt x="200" y="15"/>
                      </a:lnTo>
                      <a:lnTo>
                        <a:pt x="230" y="11"/>
                      </a:lnTo>
                      <a:lnTo>
                        <a:pt x="259" y="8"/>
                      </a:lnTo>
                      <a:lnTo>
                        <a:pt x="287" y="5"/>
                      </a:lnTo>
                      <a:lnTo>
                        <a:pt x="317" y="4"/>
                      </a:lnTo>
                      <a:lnTo>
                        <a:pt x="345" y="1"/>
                      </a:lnTo>
                      <a:lnTo>
                        <a:pt x="374" y="1"/>
                      </a:lnTo>
                      <a:lnTo>
                        <a:pt x="403" y="0"/>
                      </a:lnTo>
                      <a:lnTo>
                        <a:pt x="432" y="0"/>
                      </a:lnTo>
                      <a:lnTo>
                        <a:pt x="460" y="1"/>
                      </a:lnTo>
                      <a:lnTo>
                        <a:pt x="489" y="1"/>
                      </a:lnTo>
                      <a:close/>
                    </a:path>
                  </a:pathLst>
                </a:custGeom>
                <a:solidFill>
                  <a:srgbClr val="0A77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Freeform 112"/>
                <p:cNvSpPr>
                  <a:spLocks/>
                </p:cNvSpPr>
                <p:nvPr/>
              </p:nvSpPr>
              <p:spPr bwMode="auto">
                <a:xfrm>
                  <a:off x="1433" y="1022"/>
                  <a:ext cx="158" cy="187"/>
                </a:xfrm>
                <a:custGeom>
                  <a:avLst/>
                  <a:gdLst/>
                  <a:ahLst/>
                  <a:cxnLst>
                    <a:cxn ang="0">
                      <a:pos x="464" y="3"/>
                    </a:cxn>
                    <a:cxn ang="0">
                      <a:pos x="470" y="126"/>
                    </a:cxn>
                    <a:cxn ang="0">
                      <a:pos x="473" y="257"/>
                    </a:cxn>
                    <a:cxn ang="0">
                      <a:pos x="471" y="390"/>
                    </a:cxn>
                    <a:cxn ang="0">
                      <a:pos x="465" y="523"/>
                    </a:cxn>
                    <a:cxn ang="0">
                      <a:pos x="439" y="531"/>
                    </a:cxn>
                    <a:cxn ang="0">
                      <a:pos x="411" y="538"/>
                    </a:cxn>
                    <a:cxn ang="0">
                      <a:pos x="385" y="545"/>
                    </a:cxn>
                    <a:cxn ang="0">
                      <a:pos x="358" y="550"/>
                    </a:cxn>
                    <a:cxn ang="0">
                      <a:pos x="331" y="554"/>
                    </a:cxn>
                    <a:cxn ang="0">
                      <a:pos x="303" y="557"/>
                    </a:cxn>
                    <a:cxn ang="0">
                      <a:pos x="277" y="559"/>
                    </a:cxn>
                    <a:cxn ang="0">
                      <a:pos x="249" y="560"/>
                    </a:cxn>
                    <a:cxn ang="0">
                      <a:pos x="222" y="560"/>
                    </a:cxn>
                    <a:cxn ang="0">
                      <a:pos x="196" y="559"/>
                    </a:cxn>
                    <a:cxn ang="0">
                      <a:pos x="168" y="556"/>
                    </a:cxn>
                    <a:cxn ang="0">
                      <a:pos x="141" y="553"/>
                    </a:cxn>
                    <a:cxn ang="0">
                      <a:pos x="114" y="549"/>
                    </a:cxn>
                    <a:cxn ang="0">
                      <a:pos x="88" y="542"/>
                    </a:cxn>
                    <a:cxn ang="0">
                      <a:pos x="60" y="536"/>
                    </a:cxn>
                    <a:cxn ang="0">
                      <a:pos x="34" y="528"/>
                    </a:cxn>
                    <a:cxn ang="0">
                      <a:pos x="17" y="459"/>
                    </a:cxn>
                    <a:cxn ang="0">
                      <a:pos x="6" y="395"/>
                    </a:cxn>
                    <a:cxn ang="0">
                      <a:pos x="1" y="334"/>
                    </a:cxn>
                    <a:cxn ang="0">
                      <a:pos x="0" y="276"/>
                    </a:cxn>
                    <a:cxn ang="0">
                      <a:pos x="3" y="221"/>
                    </a:cxn>
                    <a:cxn ang="0">
                      <a:pos x="11" y="166"/>
                    </a:cxn>
                    <a:cxn ang="0">
                      <a:pos x="20" y="112"/>
                    </a:cxn>
                    <a:cxn ang="0">
                      <a:pos x="34" y="59"/>
                    </a:cxn>
                    <a:cxn ang="0">
                      <a:pos x="60" y="48"/>
                    </a:cxn>
                    <a:cxn ang="0">
                      <a:pos x="87" y="38"/>
                    </a:cxn>
                    <a:cxn ang="0">
                      <a:pos x="113" y="30"/>
                    </a:cxn>
                    <a:cxn ang="0">
                      <a:pos x="140" y="22"/>
                    </a:cxn>
                    <a:cxn ang="0">
                      <a:pos x="167" y="16"/>
                    </a:cxn>
                    <a:cxn ang="0">
                      <a:pos x="193" y="12"/>
                    </a:cxn>
                    <a:cxn ang="0">
                      <a:pos x="221" y="8"/>
                    </a:cxn>
                    <a:cxn ang="0">
                      <a:pos x="247" y="4"/>
                    </a:cxn>
                    <a:cxn ang="0">
                      <a:pos x="275" y="2"/>
                    </a:cxn>
                    <a:cxn ang="0">
                      <a:pos x="302" y="1"/>
                    </a:cxn>
                    <a:cxn ang="0">
                      <a:pos x="329" y="1"/>
                    </a:cxn>
                    <a:cxn ang="0">
                      <a:pos x="356" y="0"/>
                    </a:cxn>
                    <a:cxn ang="0">
                      <a:pos x="384" y="1"/>
                    </a:cxn>
                    <a:cxn ang="0">
                      <a:pos x="410" y="1"/>
                    </a:cxn>
                    <a:cxn ang="0">
                      <a:pos x="438" y="2"/>
                    </a:cxn>
                    <a:cxn ang="0">
                      <a:pos x="464" y="3"/>
                    </a:cxn>
                  </a:cxnLst>
                  <a:rect l="0" t="0" r="r" b="b"/>
                  <a:pathLst>
                    <a:path w="473" h="560">
                      <a:moveTo>
                        <a:pt x="464" y="3"/>
                      </a:moveTo>
                      <a:lnTo>
                        <a:pt x="470" y="126"/>
                      </a:lnTo>
                      <a:lnTo>
                        <a:pt x="473" y="257"/>
                      </a:lnTo>
                      <a:lnTo>
                        <a:pt x="471" y="390"/>
                      </a:lnTo>
                      <a:lnTo>
                        <a:pt x="465" y="523"/>
                      </a:lnTo>
                      <a:lnTo>
                        <a:pt x="439" y="531"/>
                      </a:lnTo>
                      <a:lnTo>
                        <a:pt x="411" y="538"/>
                      </a:lnTo>
                      <a:lnTo>
                        <a:pt x="385" y="545"/>
                      </a:lnTo>
                      <a:lnTo>
                        <a:pt x="358" y="550"/>
                      </a:lnTo>
                      <a:lnTo>
                        <a:pt x="331" y="554"/>
                      </a:lnTo>
                      <a:lnTo>
                        <a:pt x="303" y="557"/>
                      </a:lnTo>
                      <a:lnTo>
                        <a:pt x="277" y="559"/>
                      </a:lnTo>
                      <a:lnTo>
                        <a:pt x="249" y="560"/>
                      </a:lnTo>
                      <a:lnTo>
                        <a:pt x="222" y="560"/>
                      </a:lnTo>
                      <a:lnTo>
                        <a:pt x="196" y="559"/>
                      </a:lnTo>
                      <a:lnTo>
                        <a:pt x="168" y="556"/>
                      </a:lnTo>
                      <a:lnTo>
                        <a:pt x="141" y="553"/>
                      </a:lnTo>
                      <a:lnTo>
                        <a:pt x="114" y="549"/>
                      </a:lnTo>
                      <a:lnTo>
                        <a:pt x="88" y="542"/>
                      </a:lnTo>
                      <a:lnTo>
                        <a:pt x="60" y="536"/>
                      </a:lnTo>
                      <a:lnTo>
                        <a:pt x="34" y="528"/>
                      </a:lnTo>
                      <a:lnTo>
                        <a:pt x="17" y="459"/>
                      </a:lnTo>
                      <a:lnTo>
                        <a:pt x="6" y="395"/>
                      </a:lnTo>
                      <a:lnTo>
                        <a:pt x="1" y="334"/>
                      </a:lnTo>
                      <a:lnTo>
                        <a:pt x="0" y="276"/>
                      </a:lnTo>
                      <a:lnTo>
                        <a:pt x="3" y="221"/>
                      </a:lnTo>
                      <a:lnTo>
                        <a:pt x="11" y="166"/>
                      </a:lnTo>
                      <a:lnTo>
                        <a:pt x="20" y="112"/>
                      </a:lnTo>
                      <a:lnTo>
                        <a:pt x="34" y="59"/>
                      </a:lnTo>
                      <a:lnTo>
                        <a:pt x="60" y="48"/>
                      </a:lnTo>
                      <a:lnTo>
                        <a:pt x="87" y="38"/>
                      </a:lnTo>
                      <a:lnTo>
                        <a:pt x="113" y="30"/>
                      </a:lnTo>
                      <a:lnTo>
                        <a:pt x="140" y="22"/>
                      </a:lnTo>
                      <a:lnTo>
                        <a:pt x="167" y="16"/>
                      </a:lnTo>
                      <a:lnTo>
                        <a:pt x="193" y="12"/>
                      </a:lnTo>
                      <a:lnTo>
                        <a:pt x="221" y="8"/>
                      </a:lnTo>
                      <a:lnTo>
                        <a:pt x="247" y="4"/>
                      </a:lnTo>
                      <a:lnTo>
                        <a:pt x="275" y="2"/>
                      </a:lnTo>
                      <a:lnTo>
                        <a:pt x="302" y="1"/>
                      </a:lnTo>
                      <a:lnTo>
                        <a:pt x="329" y="1"/>
                      </a:lnTo>
                      <a:lnTo>
                        <a:pt x="356" y="0"/>
                      </a:lnTo>
                      <a:lnTo>
                        <a:pt x="384" y="1"/>
                      </a:lnTo>
                      <a:lnTo>
                        <a:pt x="410" y="1"/>
                      </a:lnTo>
                      <a:lnTo>
                        <a:pt x="438" y="2"/>
                      </a:lnTo>
                      <a:lnTo>
                        <a:pt x="464" y="3"/>
                      </a:lnTo>
                      <a:close/>
                    </a:path>
                  </a:pathLst>
                </a:custGeom>
                <a:solidFill>
                  <a:srgbClr val="147A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Freeform 113"/>
                <p:cNvSpPr>
                  <a:spLocks/>
                </p:cNvSpPr>
                <p:nvPr/>
              </p:nvSpPr>
              <p:spPr bwMode="auto">
                <a:xfrm>
                  <a:off x="1436" y="1027"/>
                  <a:ext cx="150" cy="178"/>
                </a:xfrm>
                <a:custGeom>
                  <a:avLst/>
                  <a:gdLst/>
                  <a:ahLst/>
                  <a:cxnLst>
                    <a:cxn ang="0">
                      <a:pos x="440" y="5"/>
                    </a:cxn>
                    <a:cxn ang="0">
                      <a:pos x="448" y="120"/>
                    </a:cxn>
                    <a:cxn ang="0">
                      <a:pos x="451" y="243"/>
                    </a:cxn>
                    <a:cxn ang="0">
                      <a:pos x="449" y="368"/>
                    </a:cxn>
                    <a:cxn ang="0">
                      <a:pos x="440" y="491"/>
                    </a:cxn>
                    <a:cxn ang="0">
                      <a:pos x="415" y="500"/>
                    </a:cxn>
                    <a:cxn ang="0">
                      <a:pos x="391" y="508"/>
                    </a:cxn>
                    <a:cxn ang="0">
                      <a:pos x="365" y="515"/>
                    </a:cxn>
                    <a:cxn ang="0">
                      <a:pos x="340" y="521"/>
                    </a:cxn>
                    <a:cxn ang="0">
                      <a:pos x="314" y="525"/>
                    </a:cxn>
                    <a:cxn ang="0">
                      <a:pos x="289" y="529"/>
                    </a:cxn>
                    <a:cxn ang="0">
                      <a:pos x="264" y="532"/>
                    </a:cxn>
                    <a:cxn ang="0">
                      <a:pos x="238" y="533"/>
                    </a:cxn>
                    <a:cxn ang="0">
                      <a:pos x="213" y="534"/>
                    </a:cxn>
                    <a:cxn ang="0">
                      <a:pos x="188" y="532"/>
                    </a:cxn>
                    <a:cxn ang="0">
                      <a:pos x="162" y="529"/>
                    </a:cxn>
                    <a:cxn ang="0">
                      <a:pos x="137" y="525"/>
                    </a:cxn>
                    <a:cxn ang="0">
                      <a:pos x="111" y="520"/>
                    </a:cxn>
                    <a:cxn ang="0">
                      <a:pos x="86" y="514"/>
                    </a:cxn>
                    <a:cxn ang="0">
                      <a:pos x="62" y="505"/>
                    </a:cxn>
                    <a:cxn ang="0">
                      <a:pos x="36" y="496"/>
                    </a:cxn>
                    <a:cxn ang="0">
                      <a:pos x="18" y="432"/>
                    </a:cxn>
                    <a:cxn ang="0">
                      <a:pos x="7" y="372"/>
                    </a:cxn>
                    <a:cxn ang="0">
                      <a:pos x="2" y="315"/>
                    </a:cxn>
                    <a:cxn ang="0">
                      <a:pos x="0" y="261"/>
                    </a:cxn>
                    <a:cxn ang="0">
                      <a:pos x="4" y="209"/>
                    </a:cxn>
                    <a:cxn ang="0">
                      <a:pos x="11" y="157"/>
                    </a:cxn>
                    <a:cxn ang="0">
                      <a:pos x="22" y="108"/>
                    </a:cxn>
                    <a:cxn ang="0">
                      <a:pos x="36" y="58"/>
                    </a:cxn>
                    <a:cxn ang="0">
                      <a:pos x="61" y="45"/>
                    </a:cxn>
                    <a:cxn ang="0">
                      <a:pos x="86" y="35"/>
                    </a:cxn>
                    <a:cxn ang="0">
                      <a:pos x="110" y="26"/>
                    </a:cxn>
                    <a:cxn ang="0">
                      <a:pos x="136" y="19"/>
                    </a:cxn>
                    <a:cxn ang="0">
                      <a:pos x="161" y="12"/>
                    </a:cxn>
                    <a:cxn ang="0">
                      <a:pos x="187" y="8"/>
                    </a:cxn>
                    <a:cxn ang="0">
                      <a:pos x="212" y="4"/>
                    </a:cxn>
                    <a:cxn ang="0">
                      <a:pos x="237" y="2"/>
                    </a:cxn>
                    <a:cxn ang="0">
                      <a:pos x="263" y="0"/>
                    </a:cxn>
                    <a:cxn ang="0">
                      <a:pos x="288" y="0"/>
                    </a:cxn>
                    <a:cxn ang="0">
                      <a:pos x="313" y="0"/>
                    </a:cxn>
                    <a:cxn ang="0">
                      <a:pos x="339" y="0"/>
                    </a:cxn>
                    <a:cxn ang="0">
                      <a:pos x="364" y="1"/>
                    </a:cxn>
                    <a:cxn ang="0">
                      <a:pos x="389" y="2"/>
                    </a:cxn>
                    <a:cxn ang="0">
                      <a:pos x="415" y="4"/>
                    </a:cxn>
                    <a:cxn ang="0">
                      <a:pos x="440" y="5"/>
                    </a:cxn>
                  </a:cxnLst>
                  <a:rect l="0" t="0" r="r" b="b"/>
                  <a:pathLst>
                    <a:path w="451" h="534">
                      <a:moveTo>
                        <a:pt x="440" y="5"/>
                      </a:moveTo>
                      <a:lnTo>
                        <a:pt x="448" y="120"/>
                      </a:lnTo>
                      <a:lnTo>
                        <a:pt x="451" y="243"/>
                      </a:lnTo>
                      <a:lnTo>
                        <a:pt x="449" y="368"/>
                      </a:lnTo>
                      <a:lnTo>
                        <a:pt x="440" y="491"/>
                      </a:lnTo>
                      <a:lnTo>
                        <a:pt x="415" y="500"/>
                      </a:lnTo>
                      <a:lnTo>
                        <a:pt x="391" y="508"/>
                      </a:lnTo>
                      <a:lnTo>
                        <a:pt x="365" y="515"/>
                      </a:lnTo>
                      <a:lnTo>
                        <a:pt x="340" y="521"/>
                      </a:lnTo>
                      <a:lnTo>
                        <a:pt x="314" y="525"/>
                      </a:lnTo>
                      <a:lnTo>
                        <a:pt x="289" y="529"/>
                      </a:lnTo>
                      <a:lnTo>
                        <a:pt x="264" y="532"/>
                      </a:lnTo>
                      <a:lnTo>
                        <a:pt x="238" y="533"/>
                      </a:lnTo>
                      <a:lnTo>
                        <a:pt x="213" y="534"/>
                      </a:lnTo>
                      <a:lnTo>
                        <a:pt x="188" y="532"/>
                      </a:lnTo>
                      <a:lnTo>
                        <a:pt x="162" y="529"/>
                      </a:lnTo>
                      <a:lnTo>
                        <a:pt x="137" y="525"/>
                      </a:lnTo>
                      <a:lnTo>
                        <a:pt x="111" y="520"/>
                      </a:lnTo>
                      <a:lnTo>
                        <a:pt x="86" y="514"/>
                      </a:lnTo>
                      <a:lnTo>
                        <a:pt x="62" y="505"/>
                      </a:lnTo>
                      <a:lnTo>
                        <a:pt x="36" y="496"/>
                      </a:lnTo>
                      <a:lnTo>
                        <a:pt x="18" y="432"/>
                      </a:lnTo>
                      <a:lnTo>
                        <a:pt x="7" y="372"/>
                      </a:lnTo>
                      <a:lnTo>
                        <a:pt x="2" y="315"/>
                      </a:lnTo>
                      <a:lnTo>
                        <a:pt x="0" y="261"/>
                      </a:lnTo>
                      <a:lnTo>
                        <a:pt x="4" y="209"/>
                      </a:lnTo>
                      <a:lnTo>
                        <a:pt x="11" y="157"/>
                      </a:lnTo>
                      <a:lnTo>
                        <a:pt x="22" y="108"/>
                      </a:lnTo>
                      <a:lnTo>
                        <a:pt x="36" y="58"/>
                      </a:lnTo>
                      <a:lnTo>
                        <a:pt x="61" y="45"/>
                      </a:lnTo>
                      <a:lnTo>
                        <a:pt x="86" y="35"/>
                      </a:lnTo>
                      <a:lnTo>
                        <a:pt x="110" y="26"/>
                      </a:lnTo>
                      <a:lnTo>
                        <a:pt x="136" y="19"/>
                      </a:lnTo>
                      <a:lnTo>
                        <a:pt x="161" y="12"/>
                      </a:lnTo>
                      <a:lnTo>
                        <a:pt x="187" y="8"/>
                      </a:lnTo>
                      <a:lnTo>
                        <a:pt x="212" y="4"/>
                      </a:lnTo>
                      <a:lnTo>
                        <a:pt x="237" y="2"/>
                      </a:lnTo>
                      <a:lnTo>
                        <a:pt x="263" y="0"/>
                      </a:lnTo>
                      <a:lnTo>
                        <a:pt x="288" y="0"/>
                      </a:lnTo>
                      <a:lnTo>
                        <a:pt x="313" y="0"/>
                      </a:lnTo>
                      <a:lnTo>
                        <a:pt x="339" y="0"/>
                      </a:lnTo>
                      <a:lnTo>
                        <a:pt x="364" y="1"/>
                      </a:lnTo>
                      <a:lnTo>
                        <a:pt x="389" y="2"/>
                      </a:lnTo>
                      <a:lnTo>
                        <a:pt x="415" y="4"/>
                      </a:lnTo>
                      <a:lnTo>
                        <a:pt x="440" y="5"/>
                      </a:lnTo>
                      <a:close/>
                    </a:path>
                  </a:pathLst>
                </a:custGeom>
                <a:solidFill>
                  <a:srgbClr val="1E7C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Freeform 114"/>
                <p:cNvSpPr>
                  <a:spLocks/>
                </p:cNvSpPr>
                <p:nvPr/>
              </p:nvSpPr>
              <p:spPr bwMode="auto">
                <a:xfrm>
                  <a:off x="1438" y="1030"/>
                  <a:ext cx="143" cy="170"/>
                </a:xfrm>
                <a:custGeom>
                  <a:avLst/>
                  <a:gdLst/>
                  <a:ahLst/>
                  <a:cxnLst>
                    <a:cxn ang="0">
                      <a:pos x="415" y="10"/>
                    </a:cxn>
                    <a:cxn ang="0">
                      <a:pos x="426" y="118"/>
                    </a:cxn>
                    <a:cxn ang="0">
                      <a:pos x="429" y="231"/>
                    </a:cxn>
                    <a:cxn ang="0">
                      <a:pos x="426" y="346"/>
                    </a:cxn>
                    <a:cxn ang="0">
                      <a:pos x="415" y="461"/>
                    </a:cxn>
                    <a:cxn ang="0">
                      <a:pos x="392" y="471"/>
                    </a:cxn>
                    <a:cxn ang="0">
                      <a:pos x="369" y="479"/>
                    </a:cxn>
                    <a:cxn ang="0">
                      <a:pos x="346" y="488"/>
                    </a:cxn>
                    <a:cxn ang="0">
                      <a:pos x="322" y="494"/>
                    </a:cxn>
                    <a:cxn ang="0">
                      <a:pos x="299" y="499"/>
                    </a:cxn>
                    <a:cxn ang="0">
                      <a:pos x="276" y="504"/>
                    </a:cxn>
                    <a:cxn ang="0">
                      <a:pos x="251" y="507"/>
                    </a:cxn>
                    <a:cxn ang="0">
                      <a:pos x="228" y="508"/>
                    </a:cxn>
                    <a:cxn ang="0">
                      <a:pos x="205" y="509"/>
                    </a:cxn>
                    <a:cxn ang="0">
                      <a:pos x="181" y="507"/>
                    </a:cxn>
                    <a:cxn ang="0">
                      <a:pos x="157" y="505"/>
                    </a:cxn>
                    <a:cxn ang="0">
                      <a:pos x="134" y="500"/>
                    </a:cxn>
                    <a:cxn ang="0">
                      <a:pos x="110" y="494"/>
                    </a:cxn>
                    <a:cxn ang="0">
                      <a:pos x="87" y="487"/>
                    </a:cxn>
                    <a:cxn ang="0">
                      <a:pos x="63" y="477"/>
                    </a:cxn>
                    <a:cxn ang="0">
                      <a:pos x="40" y="466"/>
                    </a:cxn>
                    <a:cxn ang="0">
                      <a:pos x="21" y="406"/>
                    </a:cxn>
                    <a:cxn ang="0">
                      <a:pos x="8" y="350"/>
                    </a:cxn>
                    <a:cxn ang="0">
                      <a:pos x="2" y="297"/>
                    </a:cxn>
                    <a:cxn ang="0">
                      <a:pos x="0" y="248"/>
                    </a:cxn>
                    <a:cxn ang="0">
                      <a:pos x="3" y="199"/>
                    </a:cxn>
                    <a:cxn ang="0">
                      <a:pos x="11" y="152"/>
                    </a:cxn>
                    <a:cxn ang="0">
                      <a:pos x="24" y="105"/>
                    </a:cxn>
                    <a:cxn ang="0">
                      <a:pos x="40" y="59"/>
                    </a:cxn>
                    <a:cxn ang="0">
                      <a:pos x="63" y="45"/>
                    </a:cxn>
                    <a:cxn ang="0">
                      <a:pos x="85" y="34"/>
                    </a:cxn>
                    <a:cxn ang="0">
                      <a:pos x="109" y="25"/>
                    </a:cxn>
                    <a:cxn ang="0">
                      <a:pos x="132" y="17"/>
                    </a:cxn>
                    <a:cxn ang="0">
                      <a:pos x="156" y="11"/>
                    </a:cxn>
                    <a:cxn ang="0">
                      <a:pos x="180" y="7"/>
                    </a:cxn>
                    <a:cxn ang="0">
                      <a:pos x="203" y="4"/>
                    </a:cxn>
                    <a:cxn ang="0">
                      <a:pos x="226" y="1"/>
                    </a:cxn>
                    <a:cxn ang="0">
                      <a:pos x="250" y="0"/>
                    </a:cxn>
                    <a:cxn ang="0">
                      <a:pos x="274" y="0"/>
                    </a:cxn>
                    <a:cxn ang="0">
                      <a:pos x="298" y="0"/>
                    </a:cxn>
                    <a:cxn ang="0">
                      <a:pos x="321" y="1"/>
                    </a:cxn>
                    <a:cxn ang="0">
                      <a:pos x="344" y="4"/>
                    </a:cxn>
                    <a:cxn ang="0">
                      <a:pos x="369" y="6"/>
                    </a:cxn>
                    <a:cxn ang="0">
                      <a:pos x="392" y="8"/>
                    </a:cxn>
                    <a:cxn ang="0">
                      <a:pos x="415" y="10"/>
                    </a:cxn>
                  </a:cxnLst>
                  <a:rect l="0" t="0" r="r" b="b"/>
                  <a:pathLst>
                    <a:path w="429" h="509">
                      <a:moveTo>
                        <a:pt x="415" y="10"/>
                      </a:moveTo>
                      <a:lnTo>
                        <a:pt x="426" y="118"/>
                      </a:lnTo>
                      <a:lnTo>
                        <a:pt x="429" y="231"/>
                      </a:lnTo>
                      <a:lnTo>
                        <a:pt x="426" y="346"/>
                      </a:lnTo>
                      <a:lnTo>
                        <a:pt x="415" y="461"/>
                      </a:lnTo>
                      <a:lnTo>
                        <a:pt x="392" y="471"/>
                      </a:lnTo>
                      <a:lnTo>
                        <a:pt x="369" y="479"/>
                      </a:lnTo>
                      <a:lnTo>
                        <a:pt x="346" y="488"/>
                      </a:lnTo>
                      <a:lnTo>
                        <a:pt x="322" y="494"/>
                      </a:lnTo>
                      <a:lnTo>
                        <a:pt x="299" y="499"/>
                      </a:lnTo>
                      <a:lnTo>
                        <a:pt x="276" y="504"/>
                      </a:lnTo>
                      <a:lnTo>
                        <a:pt x="251" y="507"/>
                      </a:lnTo>
                      <a:lnTo>
                        <a:pt x="228" y="508"/>
                      </a:lnTo>
                      <a:lnTo>
                        <a:pt x="205" y="509"/>
                      </a:lnTo>
                      <a:lnTo>
                        <a:pt x="181" y="507"/>
                      </a:lnTo>
                      <a:lnTo>
                        <a:pt x="157" y="505"/>
                      </a:lnTo>
                      <a:lnTo>
                        <a:pt x="134" y="500"/>
                      </a:lnTo>
                      <a:lnTo>
                        <a:pt x="110" y="494"/>
                      </a:lnTo>
                      <a:lnTo>
                        <a:pt x="87" y="487"/>
                      </a:lnTo>
                      <a:lnTo>
                        <a:pt x="63" y="477"/>
                      </a:lnTo>
                      <a:lnTo>
                        <a:pt x="40" y="466"/>
                      </a:lnTo>
                      <a:lnTo>
                        <a:pt x="21" y="406"/>
                      </a:lnTo>
                      <a:lnTo>
                        <a:pt x="8" y="350"/>
                      </a:lnTo>
                      <a:lnTo>
                        <a:pt x="2" y="297"/>
                      </a:lnTo>
                      <a:lnTo>
                        <a:pt x="0" y="248"/>
                      </a:lnTo>
                      <a:lnTo>
                        <a:pt x="3" y="199"/>
                      </a:lnTo>
                      <a:lnTo>
                        <a:pt x="11" y="152"/>
                      </a:lnTo>
                      <a:lnTo>
                        <a:pt x="24" y="105"/>
                      </a:lnTo>
                      <a:lnTo>
                        <a:pt x="40" y="59"/>
                      </a:lnTo>
                      <a:lnTo>
                        <a:pt x="63" y="45"/>
                      </a:lnTo>
                      <a:lnTo>
                        <a:pt x="85" y="34"/>
                      </a:lnTo>
                      <a:lnTo>
                        <a:pt x="109" y="25"/>
                      </a:lnTo>
                      <a:lnTo>
                        <a:pt x="132" y="17"/>
                      </a:lnTo>
                      <a:lnTo>
                        <a:pt x="156" y="11"/>
                      </a:lnTo>
                      <a:lnTo>
                        <a:pt x="180" y="7"/>
                      </a:lnTo>
                      <a:lnTo>
                        <a:pt x="203" y="4"/>
                      </a:lnTo>
                      <a:lnTo>
                        <a:pt x="226" y="1"/>
                      </a:lnTo>
                      <a:lnTo>
                        <a:pt x="250" y="0"/>
                      </a:lnTo>
                      <a:lnTo>
                        <a:pt x="274" y="0"/>
                      </a:lnTo>
                      <a:lnTo>
                        <a:pt x="298" y="0"/>
                      </a:lnTo>
                      <a:lnTo>
                        <a:pt x="321" y="1"/>
                      </a:lnTo>
                      <a:lnTo>
                        <a:pt x="344" y="4"/>
                      </a:lnTo>
                      <a:lnTo>
                        <a:pt x="369" y="6"/>
                      </a:lnTo>
                      <a:lnTo>
                        <a:pt x="392" y="8"/>
                      </a:lnTo>
                      <a:lnTo>
                        <a:pt x="415" y="10"/>
                      </a:lnTo>
                      <a:close/>
                    </a:path>
                  </a:pathLst>
                </a:custGeom>
                <a:solidFill>
                  <a:srgbClr val="287F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Freeform 115"/>
                <p:cNvSpPr>
                  <a:spLocks/>
                </p:cNvSpPr>
                <p:nvPr/>
              </p:nvSpPr>
              <p:spPr bwMode="auto">
                <a:xfrm>
                  <a:off x="1441" y="1034"/>
                  <a:ext cx="136" cy="161"/>
                </a:xfrm>
                <a:custGeom>
                  <a:avLst/>
                  <a:gdLst/>
                  <a:ahLst/>
                  <a:cxnLst>
                    <a:cxn ang="0">
                      <a:pos x="390" y="15"/>
                    </a:cxn>
                    <a:cxn ang="0">
                      <a:pos x="403" y="116"/>
                    </a:cxn>
                    <a:cxn ang="0">
                      <a:pos x="407" y="221"/>
                    </a:cxn>
                    <a:cxn ang="0">
                      <a:pos x="403" y="328"/>
                    </a:cxn>
                    <a:cxn ang="0">
                      <a:pos x="390" y="433"/>
                    </a:cxn>
                    <a:cxn ang="0">
                      <a:pos x="369" y="444"/>
                    </a:cxn>
                    <a:cxn ang="0">
                      <a:pos x="348" y="453"/>
                    </a:cxn>
                    <a:cxn ang="0">
                      <a:pos x="326" y="461"/>
                    </a:cxn>
                    <a:cxn ang="0">
                      <a:pos x="305" y="468"/>
                    </a:cxn>
                    <a:cxn ang="0">
                      <a:pos x="283" y="475"/>
                    </a:cxn>
                    <a:cxn ang="0">
                      <a:pos x="261" y="479"/>
                    </a:cxn>
                    <a:cxn ang="0">
                      <a:pos x="239" y="482"/>
                    </a:cxn>
                    <a:cxn ang="0">
                      <a:pos x="217" y="484"/>
                    </a:cxn>
                    <a:cxn ang="0">
                      <a:pos x="196" y="484"/>
                    </a:cxn>
                    <a:cxn ang="0">
                      <a:pos x="174" y="483"/>
                    </a:cxn>
                    <a:cxn ang="0">
                      <a:pos x="151" y="480"/>
                    </a:cxn>
                    <a:cxn ang="0">
                      <a:pos x="129" y="476"/>
                    </a:cxn>
                    <a:cxn ang="0">
                      <a:pos x="108" y="468"/>
                    </a:cxn>
                    <a:cxn ang="0">
                      <a:pos x="86" y="460"/>
                    </a:cxn>
                    <a:cxn ang="0">
                      <a:pos x="64" y="449"/>
                    </a:cxn>
                    <a:cxn ang="0">
                      <a:pos x="43" y="437"/>
                    </a:cxn>
                    <a:cxn ang="0">
                      <a:pos x="23" y="382"/>
                    </a:cxn>
                    <a:cxn ang="0">
                      <a:pos x="10" y="330"/>
                    </a:cxn>
                    <a:cxn ang="0">
                      <a:pos x="2" y="281"/>
                    </a:cxn>
                    <a:cxn ang="0">
                      <a:pos x="0" y="235"/>
                    </a:cxn>
                    <a:cxn ang="0">
                      <a:pos x="5" y="189"/>
                    </a:cxn>
                    <a:cxn ang="0">
                      <a:pos x="13" y="146"/>
                    </a:cxn>
                    <a:cxn ang="0">
                      <a:pos x="26" y="102"/>
                    </a:cxn>
                    <a:cxn ang="0">
                      <a:pos x="43" y="59"/>
                    </a:cxn>
                    <a:cxn ang="0">
                      <a:pos x="64" y="45"/>
                    </a:cxn>
                    <a:cxn ang="0">
                      <a:pos x="85" y="34"/>
                    </a:cxn>
                    <a:cxn ang="0">
                      <a:pos x="107" y="23"/>
                    </a:cxn>
                    <a:cxn ang="0">
                      <a:pos x="128" y="16"/>
                    </a:cxn>
                    <a:cxn ang="0">
                      <a:pos x="150" y="9"/>
                    </a:cxn>
                    <a:cxn ang="0">
                      <a:pos x="172" y="5"/>
                    </a:cxn>
                    <a:cxn ang="0">
                      <a:pos x="194" y="2"/>
                    </a:cxn>
                    <a:cxn ang="0">
                      <a:pos x="216" y="1"/>
                    </a:cxn>
                    <a:cxn ang="0">
                      <a:pos x="237" y="0"/>
                    </a:cxn>
                    <a:cxn ang="0">
                      <a:pos x="259" y="1"/>
                    </a:cxn>
                    <a:cxn ang="0">
                      <a:pos x="282" y="2"/>
                    </a:cxn>
                    <a:cxn ang="0">
                      <a:pos x="304" y="4"/>
                    </a:cxn>
                    <a:cxn ang="0">
                      <a:pos x="325" y="6"/>
                    </a:cxn>
                    <a:cxn ang="0">
                      <a:pos x="347" y="9"/>
                    </a:cxn>
                    <a:cxn ang="0">
                      <a:pos x="369" y="12"/>
                    </a:cxn>
                    <a:cxn ang="0">
                      <a:pos x="390" y="15"/>
                    </a:cxn>
                  </a:cxnLst>
                  <a:rect l="0" t="0" r="r" b="b"/>
                  <a:pathLst>
                    <a:path w="407" h="484">
                      <a:moveTo>
                        <a:pt x="390" y="15"/>
                      </a:moveTo>
                      <a:lnTo>
                        <a:pt x="403" y="116"/>
                      </a:lnTo>
                      <a:lnTo>
                        <a:pt x="407" y="221"/>
                      </a:lnTo>
                      <a:lnTo>
                        <a:pt x="403" y="328"/>
                      </a:lnTo>
                      <a:lnTo>
                        <a:pt x="390" y="433"/>
                      </a:lnTo>
                      <a:lnTo>
                        <a:pt x="369" y="444"/>
                      </a:lnTo>
                      <a:lnTo>
                        <a:pt x="348" y="453"/>
                      </a:lnTo>
                      <a:lnTo>
                        <a:pt x="326" y="461"/>
                      </a:lnTo>
                      <a:lnTo>
                        <a:pt x="305" y="468"/>
                      </a:lnTo>
                      <a:lnTo>
                        <a:pt x="283" y="475"/>
                      </a:lnTo>
                      <a:lnTo>
                        <a:pt x="261" y="479"/>
                      </a:lnTo>
                      <a:lnTo>
                        <a:pt x="239" y="482"/>
                      </a:lnTo>
                      <a:lnTo>
                        <a:pt x="217" y="484"/>
                      </a:lnTo>
                      <a:lnTo>
                        <a:pt x="196" y="484"/>
                      </a:lnTo>
                      <a:lnTo>
                        <a:pt x="174" y="483"/>
                      </a:lnTo>
                      <a:lnTo>
                        <a:pt x="151" y="480"/>
                      </a:lnTo>
                      <a:lnTo>
                        <a:pt x="129" y="476"/>
                      </a:lnTo>
                      <a:lnTo>
                        <a:pt x="108" y="468"/>
                      </a:lnTo>
                      <a:lnTo>
                        <a:pt x="86" y="460"/>
                      </a:lnTo>
                      <a:lnTo>
                        <a:pt x="64" y="449"/>
                      </a:lnTo>
                      <a:lnTo>
                        <a:pt x="43" y="437"/>
                      </a:lnTo>
                      <a:lnTo>
                        <a:pt x="23" y="382"/>
                      </a:lnTo>
                      <a:lnTo>
                        <a:pt x="10" y="330"/>
                      </a:lnTo>
                      <a:lnTo>
                        <a:pt x="2" y="281"/>
                      </a:lnTo>
                      <a:lnTo>
                        <a:pt x="0" y="235"/>
                      </a:lnTo>
                      <a:lnTo>
                        <a:pt x="5" y="189"/>
                      </a:lnTo>
                      <a:lnTo>
                        <a:pt x="13" y="146"/>
                      </a:lnTo>
                      <a:lnTo>
                        <a:pt x="26" y="102"/>
                      </a:lnTo>
                      <a:lnTo>
                        <a:pt x="43" y="59"/>
                      </a:lnTo>
                      <a:lnTo>
                        <a:pt x="64" y="45"/>
                      </a:lnTo>
                      <a:lnTo>
                        <a:pt x="85" y="34"/>
                      </a:lnTo>
                      <a:lnTo>
                        <a:pt x="107" y="23"/>
                      </a:lnTo>
                      <a:lnTo>
                        <a:pt x="128" y="16"/>
                      </a:lnTo>
                      <a:lnTo>
                        <a:pt x="150" y="9"/>
                      </a:lnTo>
                      <a:lnTo>
                        <a:pt x="172" y="5"/>
                      </a:lnTo>
                      <a:lnTo>
                        <a:pt x="194" y="2"/>
                      </a:lnTo>
                      <a:lnTo>
                        <a:pt x="216" y="1"/>
                      </a:lnTo>
                      <a:lnTo>
                        <a:pt x="237" y="0"/>
                      </a:lnTo>
                      <a:lnTo>
                        <a:pt x="259" y="1"/>
                      </a:lnTo>
                      <a:lnTo>
                        <a:pt x="282" y="2"/>
                      </a:lnTo>
                      <a:lnTo>
                        <a:pt x="304" y="4"/>
                      </a:lnTo>
                      <a:lnTo>
                        <a:pt x="325" y="6"/>
                      </a:lnTo>
                      <a:lnTo>
                        <a:pt x="347" y="9"/>
                      </a:lnTo>
                      <a:lnTo>
                        <a:pt x="369" y="12"/>
                      </a:lnTo>
                      <a:lnTo>
                        <a:pt x="390" y="15"/>
                      </a:lnTo>
                      <a:close/>
                    </a:path>
                  </a:pathLst>
                </a:custGeom>
                <a:solidFill>
                  <a:srgbClr val="358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Freeform 116"/>
                <p:cNvSpPr>
                  <a:spLocks/>
                </p:cNvSpPr>
                <p:nvPr/>
              </p:nvSpPr>
              <p:spPr bwMode="auto">
                <a:xfrm>
                  <a:off x="1444" y="1037"/>
                  <a:ext cx="128" cy="154"/>
                </a:xfrm>
                <a:custGeom>
                  <a:avLst/>
                  <a:gdLst/>
                  <a:ahLst/>
                  <a:cxnLst>
                    <a:cxn ang="0">
                      <a:pos x="364" y="19"/>
                    </a:cxn>
                    <a:cxn ang="0">
                      <a:pos x="378" y="113"/>
                    </a:cxn>
                    <a:cxn ang="0">
                      <a:pos x="384" y="209"/>
                    </a:cxn>
                    <a:cxn ang="0">
                      <a:pos x="379" y="306"/>
                    </a:cxn>
                    <a:cxn ang="0">
                      <a:pos x="364" y="403"/>
                    </a:cxn>
                    <a:cxn ang="0">
                      <a:pos x="344" y="415"/>
                    </a:cxn>
                    <a:cxn ang="0">
                      <a:pos x="325" y="424"/>
                    </a:cxn>
                    <a:cxn ang="0">
                      <a:pos x="305" y="434"/>
                    </a:cxn>
                    <a:cxn ang="0">
                      <a:pos x="285" y="441"/>
                    </a:cxn>
                    <a:cxn ang="0">
                      <a:pos x="265" y="449"/>
                    </a:cxn>
                    <a:cxn ang="0">
                      <a:pos x="245" y="454"/>
                    </a:cxn>
                    <a:cxn ang="0">
                      <a:pos x="225" y="457"/>
                    </a:cxn>
                    <a:cxn ang="0">
                      <a:pos x="205" y="459"/>
                    </a:cxn>
                    <a:cxn ang="0">
                      <a:pos x="185" y="460"/>
                    </a:cxn>
                    <a:cxn ang="0">
                      <a:pos x="165" y="458"/>
                    </a:cxn>
                    <a:cxn ang="0">
                      <a:pos x="145" y="455"/>
                    </a:cxn>
                    <a:cxn ang="0">
                      <a:pos x="125" y="450"/>
                    </a:cxn>
                    <a:cxn ang="0">
                      <a:pos x="105" y="442"/>
                    </a:cxn>
                    <a:cxn ang="0">
                      <a:pos x="85" y="433"/>
                    </a:cxn>
                    <a:cxn ang="0">
                      <a:pos x="65" y="421"/>
                    </a:cxn>
                    <a:cxn ang="0">
                      <a:pos x="45" y="406"/>
                    </a:cxn>
                    <a:cxn ang="0">
                      <a:pos x="24" y="356"/>
                    </a:cxn>
                    <a:cxn ang="0">
                      <a:pos x="9" y="309"/>
                    </a:cxn>
                    <a:cxn ang="0">
                      <a:pos x="2" y="264"/>
                    </a:cxn>
                    <a:cxn ang="0">
                      <a:pos x="0" y="220"/>
                    </a:cxn>
                    <a:cxn ang="0">
                      <a:pos x="3" y="179"/>
                    </a:cxn>
                    <a:cxn ang="0">
                      <a:pos x="12" y="139"/>
                    </a:cxn>
                    <a:cxn ang="0">
                      <a:pos x="26" y="99"/>
                    </a:cxn>
                    <a:cxn ang="0">
                      <a:pos x="45" y="60"/>
                    </a:cxn>
                    <a:cxn ang="0">
                      <a:pos x="64" y="45"/>
                    </a:cxn>
                    <a:cxn ang="0">
                      <a:pos x="84" y="32"/>
                    </a:cxn>
                    <a:cxn ang="0">
                      <a:pos x="104" y="22"/>
                    </a:cxn>
                    <a:cxn ang="0">
                      <a:pos x="123" y="14"/>
                    </a:cxn>
                    <a:cxn ang="0">
                      <a:pos x="144" y="8"/>
                    </a:cxn>
                    <a:cxn ang="0">
                      <a:pos x="164" y="4"/>
                    </a:cxn>
                    <a:cxn ang="0">
                      <a:pos x="184" y="2"/>
                    </a:cxn>
                    <a:cxn ang="0">
                      <a:pos x="204" y="0"/>
                    </a:cxn>
                    <a:cxn ang="0">
                      <a:pos x="224" y="0"/>
                    </a:cxn>
                    <a:cxn ang="0">
                      <a:pos x="244" y="1"/>
                    </a:cxn>
                    <a:cxn ang="0">
                      <a:pos x="264" y="3"/>
                    </a:cxn>
                    <a:cxn ang="0">
                      <a:pos x="284" y="5"/>
                    </a:cxn>
                    <a:cxn ang="0">
                      <a:pos x="304" y="8"/>
                    </a:cxn>
                    <a:cxn ang="0">
                      <a:pos x="324" y="11"/>
                    </a:cxn>
                    <a:cxn ang="0">
                      <a:pos x="344" y="15"/>
                    </a:cxn>
                    <a:cxn ang="0">
                      <a:pos x="364" y="19"/>
                    </a:cxn>
                  </a:cxnLst>
                  <a:rect l="0" t="0" r="r" b="b"/>
                  <a:pathLst>
                    <a:path w="384" h="460">
                      <a:moveTo>
                        <a:pt x="364" y="19"/>
                      </a:moveTo>
                      <a:lnTo>
                        <a:pt x="378" y="113"/>
                      </a:lnTo>
                      <a:lnTo>
                        <a:pt x="384" y="209"/>
                      </a:lnTo>
                      <a:lnTo>
                        <a:pt x="379" y="306"/>
                      </a:lnTo>
                      <a:lnTo>
                        <a:pt x="364" y="403"/>
                      </a:lnTo>
                      <a:lnTo>
                        <a:pt x="344" y="415"/>
                      </a:lnTo>
                      <a:lnTo>
                        <a:pt x="325" y="424"/>
                      </a:lnTo>
                      <a:lnTo>
                        <a:pt x="305" y="434"/>
                      </a:lnTo>
                      <a:lnTo>
                        <a:pt x="285" y="441"/>
                      </a:lnTo>
                      <a:lnTo>
                        <a:pt x="265" y="449"/>
                      </a:lnTo>
                      <a:lnTo>
                        <a:pt x="245" y="454"/>
                      </a:lnTo>
                      <a:lnTo>
                        <a:pt x="225" y="457"/>
                      </a:lnTo>
                      <a:lnTo>
                        <a:pt x="205" y="459"/>
                      </a:lnTo>
                      <a:lnTo>
                        <a:pt x="185" y="460"/>
                      </a:lnTo>
                      <a:lnTo>
                        <a:pt x="165" y="458"/>
                      </a:lnTo>
                      <a:lnTo>
                        <a:pt x="145" y="455"/>
                      </a:lnTo>
                      <a:lnTo>
                        <a:pt x="125" y="450"/>
                      </a:lnTo>
                      <a:lnTo>
                        <a:pt x="105" y="442"/>
                      </a:lnTo>
                      <a:lnTo>
                        <a:pt x="85" y="433"/>
                      </a:lnTo>
                      <a:lnTo>
                        <a:pt x="65" y="421"/>
                      </a:lnTo>
                      <a:lnTo>
                        <a:pt x="45" y="406"/>
                      </a:lnTo>
                      <a:lnTo>
                        <a:pt x="24" y="356"/>
                      </a:lnTo>
                      <a:lnTo>
                        <a:pt x="9" y="309"/>
                      </a:lnTo>
                      <a:lnTo>
                        <a:pt x="2" y="264"/>
                      </a:lnTo>
                      <a:lnTo>
                        <a:pt x="0" y="220"/>
                      </a:lnTo>
                      <a:lnTo>
                        <a:pt x="3" y="179"/>
                      </a:lnTo>
                      <a:lnTo>
                        <a:pt x="12" y="139"/>
                      </a:lnTo>
                      <a:lnTo>
                        <a:pt x="26" y="99"/>
                      </a:lnTo>
                      <a:lnTo>
                        <a:pt x="45" y="60"/>
                      </a:lnTo>
                      <a:lnTo>
                        <a:pt x="64" y="45"/>
                      </a:lnTo>
                      <a:lnTo>
                        <a:pt x="84" y="32"/>
                      </a:lnTo>
                      <a:lnTo>
                        <a:pt x="104" y="22"/>
                      </a:lnTo>
                      <a:lnTo>
                        <a:pt x="123" y="14"/>
                      </a:lnTo>
                      <a:lnTo>
                        <a:pt x="144" y="8"/>
                      </a:lnTo>
                      <a:lnTo>
                        <a:pt x="164" y="4"/>
                      </a:lnTo>
                      <a:lnTo>
                        <a:pt x="184" y="2"/>
                      </a:lnTo>
                      <a:lnTo>
                        <a:pt x="204" y="0"/>
                      </a:lnTo>
                      <a:lnTo>
                        <a:pt x="224" y="0"/>
                      </a:lnTo>
                      <a:lnTo>
                        <a:pt x="244" y="1"/>
                      </a:lnTo>
                      <a:lnTo>
                        <a:pt x="264" y="3"/>
                      </a:lnTo>
                      <a:lnTo>
                        <a:pt x="284" y="5"/>
                      </a:lnTo>
                      <a:lnTo>
                        <a:pt x="304" y="8"/>
                      </a:lnTo>
                      <a:lnTo>
                        <a:pt x="324" y="11"/>
                      </a:lnTo>
                      <a:lnTo>
                        <a:pt x="344" y="15"/>
                      </a:lnTo>
                      <a:lnTo>
                        <a:pt x="364" y="19"/>
                      </a:lnTo>
                      <a:close/>
                    </a:path>
                  </a:pathLst>
                </a:custGeom>
                <a:solidFill>
                  <a:srgbClr val="3F84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Freeform 117"/>
                <p:cNvSpPr>
                  <a:spLocks/>
                </p:cNvSpPr>
                <p:nvPr/>
              </p:nvSpPr>
              <p:spPr bwMode="auto">
                <a:xfrm>
                  <a:off x="1447" y="1041"/>
                  <a:ext cx="120" cy="145"/>
                </a:xfrm>
                <a:custGeom>
                  <a:avLst/>
                  <a:gdLst/>
                  <a:ahLst/>
                  <a:cxnLst>
                    <a:cxn ang="0">
                      <a:pos x="340" y="23"/>
                    </a:cxn>
                    <a:cxn ang="0">
                      <a:pos x="349" y="67"/>
                    </a:cxn>
                    <a:cxn ang="0">
                      <a:pos x="356" y="110"/>
                    </a:cxn>
                    <a:cxn ang="0">
                      <a:pos x="361" y="154"/>
                    </a:cxn>
                    <a:cxn ang="0">
                      <a:pos x="362" y="198"/>
                    </a:cxn>
                    <a:cxn ang="0">
                      <a:pos x="361" y="242"/>
                    </a:cxn>
                    <a:cxn ang="0">
                      <a:pos x="356" y="287"/>
                    </a:cxn>
                    <a:cxn ang="0">
                      <a:pos x="350" y="331"/>
                    </a:cxn>
                    <a:cxn ang="0">
                      <a:pos x="340" y="375"/>
                    </a:cxn>
                    <a:cxn ang="0">
                      <a:pos x="322" y="387"/>
                    </a:cxn>
                    <a:cxn ang="0">
                      <a:pos x="304" y="398"/>
                    </a:cxn>
                    <a:cxn ang="0">
                      <a:pos x="286" y="408"/>
                    </a:cxn>
                    <a:cxn ang="0">
                      <a:pos x="268" y="417"/>
                    </a:cxn>
                    <a:cxn ang="0">
                      <a:pos x="250" y="423"/>
                    </a:cxn>
                    <a:cxn ang="0">
                      <a:pos x="231" y="429"/>
                    </a:cxn>
                    <a:cxn ang="0">
                      <a:pos x="213" y="433"/>
                    </a:cxn>
                    <a:cxn ang="0">
                      <a:pos x="195" y="436"/>
                    </a:cxn>
                    <a:cxn ang="0">
                      <a:pos x="177" y="436"/>
                    </a:cxn>
                    <a:cxn ang="0">
                      <a:pos x="158" y="435"/>
                    </a:cxn>
                    <a:cxn ang="0">
                      <a:pos x="140" y="431"/>
                    </a:cxn>
                    <a:cxn ang="0">
                      <a:pos x="122" y="425"/>
                    </a:cxn>
                    <a:cxn ang="0">
                      <a:pos x="103" y="417"/>
                    </a:cxn>
                    <a:cxn ang="0">
                      <a:pos x="85" y="406"/>
                    </a:cxn>
                    <a:cxn ang="0">
                      <a:pos x="67" y="393"/>
                    </a:cxn>
                    <a:cxn ang="0">
                      <a:pos x="49" y="377"/>
                    </a:cxn>
                    <a:cxn ang="0">
                      <a:pos x="27" y="331"/>
                    </a:cxn>
                    <a:cxn ang="0">
                      <a:pos x="11" y="288"/>
                    </a:cxn>
                    <a:cxn ang="0">
                      <a:pos x="2" y="247"/>
                    </a:cxn>
                    <a:cxn ang="0">
                      <a:pos x="0" y="208"/>
                    </a:cxn>
                    <a:cxn ang="0">
                      <a:pos x="4" y="170"/>
                    </a:cxn>
                    <a:cxn ang="0">
                      <a:pos x="14" y="133"/>
                    </a:cxn>
                    <a:cxn ang="0">
                      <a:pos x="29" y="97"/>
                    </a:cxn>
                    <a:cxn ang="0">
                      <a:pos x="49" y="61"/>
                    </a:cxn>
                    <a:cxn ang="0">
                      <a:pos x="67" y="46"/>
                    </a:cxn>
                    <a:cxn ang="0">
                      <a:pos x="85" y="33"/>
                    </a:cxn>
                    <a:cxn ang="0">
                      <a:pos x="103" y="22"/>
                    </a:cxn>
                    <a:cxn ang="0">
                      <a:pos x="121" y="14"/>
                    </a:cxn>
                    <a:cxn ang="0">
                      <a:pos x="139" y="7"/>
                    </a:cxn>
                    <a:cxn ang="0">
                      <a:pos x="157" y="3"/>
                    </a:cxn>
                    <a:cxn ang="0">
                      <a:pos x="175" y="1"/>
                    </a:cxn>
                    <a:cxn ang="0">
                      <a:pos x="194" y="0"/>
                    </a:cxn>
                    <a:cxn ang="0">
                      <a:pos x="212" y="1"/>
                    </a:cxn>
                    <a:cxn ang="0">
                      <a:pos x="230" y="2"/>
                    </a:cxn>
                    <a:cxn ang="0">
                      <a:pos x="249" y="4"/>
                    </a:cxn>
                    <a:cxn ang="0">
                      <a:pos x="267" y="7"/>
                    </a:cxn>
                    <a:cxn ang="0">
                      <a:pos x="285" y="12"/>
                    </a:cxn>
                    <a:cxn ang="0">
                      <a:pos x="304" y="16"/>
                    </a:cxn>
                    <a:cxn ang="0">
                      <a:pos x="322" y="19"/>
                    </a:cxn>
                    <a:cxn ang="0">
                      <a:pos x="340" y="23"/>
                    </a:cxn>
                  </a:cxnLst>
                  <a:rect l="0" t="0" r="r" b="b"/>
                  <a:pathLst>
                    <a:path w="362" h="436">
                      <a:moveTo>
                        <a:pt x="340" y="23"/>
                      </a:moveTo>
                      <a:lnTo>
                        <a:pt x="349" y="67"/>
                      </a:lnTo>
                      <a:lnTo>
                        <a:pt x="356" y="110"/>
                      </a:lnTo>
                      <a:lnTo>
                        <a:pt x="361" y="154"/>
                      </a:lnTo>
                      <a:lnTo>
                        <a:pt x="362" y="198"/>
                      </a:lnTo>
                      <a:lnTo>
                        <a:pt x="361" y="242"/>
                      </a:lnTo>
                      <a:lnTo>
                        <a:pt x="356" y="287"/>
                      </a:lnTo>
                      <a:lnTo>
                        <a:pt x="350" y="331"/>
                      </a:lnTo>
                      <a:lnTo>
                        <a:pt x="340" y="375"/>
                      </a:lnTo>
                      <a:lnTo>
                        <a:pt x="322" y="387"/>
                      </a:lnTo>
                      <a:lnTo>
                        <a:pt x="304" y="398"/>
                      </a:lnTo>
                      <a:lnTo>
                        <a:pt x="286" y="408"/>
                      </a:lnTo>
                      <a:lnTo>
                        <a:pt x="268" y="417"/>
                      </a:lnTo>
                      <a:lnTo>
                        <a:pt x="250" y="423"/>
                      </a:lnTo>
                      <a:lnTo>
                        <a:pt x="231" y="429"/>
                      </a:lnTo>
                      <a:lnTo>
                        <a:pt x="213" y="433"/>
                      </a:lnTo>
                      <a:lnTo>
                        <a:pt x="195" y="436"/>
                      </a:lnTo>
                      <a:lnTo>
                        <a:pt x="177" y="436"/>
                      </a:lnTo>
                      <a:lnTo>
                        <a:pt x="158" y="435"/>
                      </a:lnTo>
                      <a:lnTo>
                        <a:pt x="140" y="431"/>
                      </a:lnTo>
                      <a:lnTo>
                        <a:pt x="122" y="425"/>
                      </a:lnTo>
                      <a:lnTo>
                        <a:pt x="103" y="417"/>
                      </a:lnTo>
                      <a:lnTo>
                        <a:pt x="85" y="406"/>
                      </a:lnTo>
                      <a:lnTo>
                        <a:pt x="67" y="393"/>
                      </a:lnTo>
                      <a:lnTo>
                        <a:pt x="49" y="377"/>
                      </a:lnTo>
                      <a:lnTo>
                        <a:pt x="27" y="331"/>
                      </a:lnTo>
                      <a:lnTo>
                        <a:pt x="11" y="288"/>
                      </a:lnTo>
                      <a:lnTo>
                        <a:pt x="2" y="247"/>
                      </a:lnTo>
                      <a:lnTo>
                        <a:pt x="0" y="208"/>
                      </a:lnTo>
                      <a:lnTo>
                        <a:pt x="4" y="170"/>
                      </a:lnTo>
                      <a:lnTo>
                        <a:pt x="14" y="133"/>
                      </a:lnTo>
                      <a:lnTo>
                        <a:pt x="29" y="97"/>
                      </a:lnTo>
                      <a:lnTo>
                        <a:pt x="49" y="61"/>
                      </a:lnTo>
                      <a:lnTo>
                        <a:pt x="67" y="46"/>
                      </a:lnTo>
                      <a:lnTo>
                        <a:pt x="85" y="33"/>
                      </a:lnTo>
                      <a:lnTo>
                        <a:pt x="103" y="22"/>
                      </a:lnTo>
                      <a:lnTo>
                        <a:pt x="121" y="14"/>
                      </a:lnTo>
                      <a:lnTo>
                        <a:pt x="139" y="7"/>
                      </a:lnTo>
                      <a:lnTo>
                        <a:pt x="157" y="3"/>
                      </a:lnTo>
                      <a:lnTo>
                        <a:pt x="175" y="1"/>
                      </a:lnTo>
                      <a:lnTo>
                        <a:pt x="194" y="0"/>
                      </a:lnTo>
                      <a:lnTo>
                        <a:pt x="212" y="1"/>
                      </a:lnTo>
                      <a:lnTo>
                        <a:pt x="230" y="2"/>
                      </a:lnTo>
                      <a:lnTo>
                        <a:pt x="249" y="4"/>
                      </a:lnTo>
                      <a:lnTo>
                        <a:pt x="267" y="7"/>
                      </a:lnTo>
                      <a:lnTo>
                        <a:pt x="285" y="12"/>
                      </a:lnTo>
                      <a:lnTo>
                        <a:pt x="304" y="16"/>
                      </a:lnTo>
                      <a:lnTo>
                        <a:pt x="322" y="19"/>
                      </a:lnTo>
                      <a:lnTo>
                        <a:pt x="340" y="23"/>
                      </a:lnTo>
                      <a:close/>
                    </a:path>
                  </a:pathLst>
                </a:custGeom>
                <a:solidFill>
                  <a:srgbClr val="4C8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Freeform 118"/>
                <p:cNvSpPr>
                  <a:spLocks/>
                </p:cNvSpPr>
                <p:nvPr/>
              </p:nvSpPr>
              <p:spPr bwMode="auto">
                <a:xfrm>
                  <a:off x="1450" y="1044"/>
                  <a:ext cx="113" cy="138"/>
                </a:xfrm>
                <a:custGeom>
                  <a:avLst/>
                  <a:gdLst/>
                  <a:ahLst/>
                  <a:cxnLst>
                    <a:cxn ang="0">
                      <a:pos x="314" y="27"/>
                    </a:cxn>
                    <a:cxn ang="0">
                      <a:pos x="324" y="67"/>
                    </a:cxn>
                    <a:cxn ang="0">
                      <a:pos x="332" y="107"/>
                    </a:cxn>
                    <a:cxn ang="0">
                      <a:pos x="337" y="147"/>
                    </a:cxn>
                    <a:cxn ang="0">
                      <a:pos x="339" y="187"/>
                    </a:cxn>
                    <a:cxn ang="0">
                      <a:pos x="338" y="226"/>
                    </a:cxn>
                    <a:cxn ang="0">
                      <a:pos x="334" y="266"/>
                    </a:cxn>
                    <a:cxn ang="0">
                      <a:pos x="325" y="305"/>
                    </a:cxn>
                    <a:cxn ang="0">
                      <a:pos x="314" y="345"/>
                    </a:cxn>
                    <a:cxn ang="0">
                      <a:pos x="298" y="358"/>
                    </a:cxn>
                    <a:cxn ang="0">
                      <a:pos x="281" y="370"/>
                    </a:cxn>
                    <a:cxn ang="0">
                      <a:pos x="265" y="380"/>
                    </a:cxn>
                    <a:cxn ang="0">
                      <a:pos x="248" y="390"/>
                    </a:cxn>
                    <a:cxn ang="0">
                      <a:pos x="232" y="397"/>
                    </a:cxn>
                    <a:cxn ang="0">
                      <a:pos x="215" y="403"/>
                    </a:cxn>
                    <a:cxn ang="0">
                      <a:pos x="199" y="409"/>
                    </a:cxn>
                    <a:cxn ang="0">
                      <a:pos x="183" y="411"/>
                    </a:cxn>
                    <a:cxn ang="0">
                      <a:pos x="166" y="412"/>
                    </a:cxn>
                    <a:cxn ang="0">
                      <a:pos x="149" y="410"/>
                    </a:cxn>
                    <a:cxn ang="0">
                      <a:pos x="133" y="407"/>
                    </a:cxn>
                    <a:cxn ang="0">
                      <a:pos x="116" y="400"/>
                    </a:cxn>
                    <a:cxn ang="0">
                      <a:pos x="99" y="391"/>
                    </a:cxn>
                    <a:cxn ang="0">
                      <a:pos x="83" y="379"/>
                    </a:cxn>
                    <a:cxn ang="0">
                      <a:pos x="66" y="365"/>
                    </a:cxn>
                    <a:cxn ang="0">
                      <a:pos x="50" y="347"/>
                    </a:cxn>
                    <a:cxn ang="0">
                      <a:pos x="27" y="306"/>
                    </a:cxn>
                    <a:cxn ang="0">
                      <a:pos x="11" y="267"/>
                    </a:cxn>
                    <a:cxn ang="0">
                      <a:pos x="2" y="230"/>
                    </a:cxn>
                    <a:cxn ang="0">
                      <a:pos x="0" y="194"/>
                    </a:cxn>
                    <a:cxn ang="0">
                      <a:pos x="3" y="160"/>
                    </a:cxn>
                    <a:cxn ang="0">
                      <a:pos x="13" y="128"/>
                    </a:cxn>
                    <a:cxn ang="0">
                      <a:pos x="29" y="95"/>
                    </a:cxn>
                    <a:cxn ang="0">
                      <a:pos x="50" y="62"/>
                    </a:cxn>
                    <a:cxn ang="0">
                      <a:pos x="66" y="45"/>
                    </a:cxn>
                    <a:cxn ang="0">
                      <a:pos x="83" y="31"/>
                    </a:cxn>
                    <a:cxn ang="0">
                      <a:pos x="99" y="21"/>
                    </a:cxn>
                    <a:cxn ang="0">
                      <a:pos x="116" y="12"/>
                    </a:cxn>
                    <a:cxn ang="0">
                      <a:pos x="132" y="6"/>
                    </a:cxn>
                    <a:cxn ang="0">
                      <a:pos x="149" y="2"/>
                    </a:cxn>
                    <a:cxn ang="0">
                      <a:pos x="165" y="0"/>
                    </a:cxn>
                    <a:cxn ang="0">
                      <a:pos x="182" y="0"/>
                    </a:cxn>
                    <a:cxn ang="0">
                      <a:pos x="198" y="1"/>
                    </a:cxn>
                    <a:cxn ang="0">
                      <a:pos x="215" y="3"/>
                    </a:cxn>
                    <a:cxn ang="0">
                      <a:pos x="231" y="5"/>
                    </a:cxn>
                    <a:cxn ang="0">
                      <a:pos x="248" y="9"/>
                    </a:cxn>
                    <a:cxn ang="0">
                      <a:pos x="265" y="13"/>
                    </a:cxn>
                    <a:cxn ang="0">
                      <a:pos x="281" y="18"/>
                    </a:cxn>
                    <a:cxn ang="0">
                      <a:pos x="298" y="23"/>
                    </a:cxn>
                    <a:cxn ang="0">
                      <a:pos x="314" y="27"/>
                    </a:cxn>
                  </a:cxnLst>
                  <a:rect l="0" t="0" r="r" b="b"/>
                  <a:pathLst>
                    <a:path w="339" h="412">
                      <a:moveTo>
                        <a:pt x="314" y="27"/>
                      </a:moveTo>
                      <a:lnTo>
                        <a:pt x="324" y="67"/>
                      </a:lnTo>
                      <a:lnTo>
                        <a:pt x="332" y="107"/>
                      </a:lnTo>
                      <a:lnTo>
                        <a:pt x="337" y="147"/>
                      </a:lnTo>
                      <a:lnTo>
                        <a:pt x="339" y="187"/>
                      </a:lnTo>
                      <a:lnTo>
                        <a:pt x="338" y="226"/>
                      </a:lnTo>
                      <a:lnTo>
                        <a:pt x="334" y="266"/>
                      </a:lnTo>
                      <a:lnTo>
                        <a:pt x="325" y="305"/>
                      </a:lnTo>
                      <a:lnTo>
                        <a:pt x="314" y="345"/>
                      </a:lnTo>
                      <a:lnTo>
                        <a:pt x="298" y="358"/>
                      </a:lnTo>
                      <a:lnTo>
                        <a:pt x="281" y="370"/>
                      </a:lnTo>
                      <a:lnTo>
                        <a:pt x="265" y="380"/>
                      </a:lnTo>
                      <a:lnTo>
                        <a:pt x="248" y="390"/>
                      </a:lnTo>
                      <a:lnTo>
                        <a:pt x="232" y="397"/>
                      </a:lnTo>
                      <a:lnTo>
                        <a:pt x="215" y="403"/>
                      </a:lnTo>
                      <a:lnTo>
                        <a:pt x="199" y="409"/>
                      </a:lnTo>
                      <a:lnTo>
                        <a:pt x="183" y="411"/>
                      </a:lnTo>
                      <a:lnTo>
                        <a:pt x="166" y="412"/>
                      </a:lnTo>
                      <a:lnTo>
                        <a:pt x="149" y="410"/>
                      </a:lnTo>
                      <a:lnTo>
                        <a:pt x="133" y="407"/>
                      </a:lnTo>
                      <a:lnTo>
                        <a:pt x="116" y="400"/>
                      </a:lnTo>
                      <a:lnTo>
                        <a:pt x="99" y="391"/>
                      </a:lnTo>
                      <a:lnTo>
                        <a:pt x="83" y="379"/>
                      </a:lnTo>
                      <a:lnTo>
                        <a:pt x="66" y="365"/>
                      </a:lnTo>
                      <a:lnTo>
                        <a:pt x="50" y="347"/>
                      </a:lnTo>
                      <a:lnTo>
                        <a:pt x="27" y="306"/>
                      </a:lnTo>
                      <a:lnTo>
                        <a:pt x="11" y="267"/>
                      </a:lnTo>
                      <a:lnTo>
                        <a:pt x="2" y="230"/>
                      </a:lnTo>
                      <a:lnTo>
                        <a:pt x="0" y="194"/>
                      </a:lnTo>
                      <a:lnTo>
                        <a:pt x="3" y="160"/>
                      </a:lnTo>
                      <a:lnTo>
                        <a:pt x="13" y="128"/>
                      </a:lnTo>
                      <a:lnTo>
                        <a:pt x="29" y="95"/>
                      </a:lnTo>
                      <a:lnTo>
                        <a:pt x="50" y="62"/>
                      </a:lnTo>
                      <a:lnTo>
                        <a:pt x="66" y="45"/>
                      </a:lnTo>
                      <a:lnTo>
                        <a:pt x="83" y="31"/>
                      </a:lnTo>
                      <a:lnTo>
                        <a:pt x="99" y="21"/>
                      </a:lnTo>
                      <a:lnTo>
                        <a:pt x="116" y="12"/>
                      </a:lnTo>
                      <a:lnTo>
                        <a:pt x="132" y="6"/>
                      </a:lnTo>
                      <a:lnTo>
                        <a:pt x="149" y="2"/>
                      </a:lnTo>
                      <a:lnTo>
                        <a:pt x="165" y="0"/>
                      </a:lnTo>
                      <a:lnTo>
                        <a:pt x="182" y="0"/>
                      </a:lnTo>
                      <a:lnTo>
                        <a:pt x="198" y="1"/>
                      </a:lnTo>
                      <a:lnTo>
                        <a:pt x="215" y="3"/>
                      </a:lnTo>
                      <a:lnTo>
                        <a:pt x="231" y="5"/>
                      </a:lnTo>
                      <a:lnTo>
                        <a:pt x="248" y="9"/>
                      </a:lnTo>
                      <a:lnTo>
                        <a:pt x="265" y="13"/>
                      </a:lnTo>
                      <a:lnTo>
                        <a:pt x="281" y="18"/>
                      </a:lnTo>
                      <a:lnTo>
                        <a:pt x="298" y="23"/>
                      </a:lnTo>
                      <a:lnTo>
                        <a:pt x="314" y="27"/>
                      </a:lnTo>
                      <a:close/>
                    </a:path>
                  </a:pathLst>
                </a:custGeom>
                <a:solidFill>
                  <a:srgbClr val="5689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Freeform 119"/>
                <p:cNvSpPr>
                  <a:spLocks/>
                </p:cNvSpPr>
                <p:nvPr/>
              </p:nvSpPr>
              <p:spPr bwMode="auto">
                <a:xfrm>
                  <a:off x="1317" y="1033"/>
                  <a:ext cx="58" cy="108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5" y="0"/>
                    </a:cxn>
                    <a:cxn ang="0">
                      <a:pos x="175" y="11"/>
                    </a:cxn>
                    <a:cxn ang="0">
                      <a:pos x="8" y="30"/>
                    </a:cxn>
                    <a:cxn ang="0">
                      <a:pos x="9" y="324"/>
                    </a:cxn>
                    <a:cxn ang="0">
                      <a:pos x="0" y="324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175" h="324">
                      <a:moveTo>
                        <a:pt x="0" y="17"/>
                      </a:moveTo>
                      <a:lnTo>
                        <a:pt x="175" y="0"/>
                      </a:lnTo>
                      <a:lnTo>
                        <a:pt x="175" y="11"/>
                      </a:lnTo>
                      <a:lnTo>
                        <a:pt x="8" y="30"/>
                      </a:lnTo>
                      <a:lnTo>
                        <a:pt x="9" y="324"/>
                      </a:lnTo>
                      <a:lnTo>
                        <a:pt x="0" y="32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Freeform 120"/>
                <p:cNvSpPr>
                  <a:spLocks/>
                </p:cNvSpPr>
                <p:nvPr/>
              </p:nvSpPr>
              <p:spPr bwMode="auto">
                <a:xfrm>
                  <a:off x="1318" y="1046"/>
                  <a:ext cx="57" cy="9"/>
                </a:xfrm>
                <a:custGeom>
                  <a:avLst/>
                  <a:gdLst/>
                  <a:ahLst/>
                  <a:cxnLst>
                    <a:cxn ang="0">
                      <a:pos x="3" y="14"/>
                    </a:cxn>
                    <a:cxn ang="0">
                      <a:pos x="173" y="0"/>
                    </a:cxn>
                    <a:cxn ang="0">
                      <a:pos x="173" y="13"/>
                    </a:cxn>
                    <a:cxn ang="0">
                      <a:pos x="0" y="27"/>
                    </a:cxn>
                    <a:cxn ang="0">
                      <a:pos x="3" y="14"/>
                    </a:cxn>
                  </a:cxnLst>
                  <a:rect l="0" t="0" r="r" b="b"/>
                  <a:pathLst>
                    <a:path w="173" h="27">
                      <a:moveTo>
                        <a:pt x="3" y="14"/>
                      </a:moveTo>
                      <a:lnTo>
                        <a:pt x="173" y="0"/>
                      </a:lnTo>
                      <a:lnTo>
                        <a:pt x="173" y="13"/>
                      </a:lnTo>
                      <a:lnTo>
                        <a:pt x="0" y="27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Freeform 121"/>
                <p:cNvSpPr>
                  <a:spLocks/>
                </p:cNvSpPr>
                <p:nvPr/>
              </p:nvSpPr>
              <p:spPr bwMode="auto">
                <a:xfrm>
                  <a:off x="1319" y="1064"/>
                  <a:ext cx="55" cy="8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66" y="0"/>
                    </a:cxn>
                    <a:cxn ang="0">
                      <a:pos x="166" y="13"/>
                    </a:cxn>
                    <a:cxn ang="0">
                      <a:pos x="0" y="24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166" h="24">
                      <a:moveTo>
                        <a:pt x="4" y="12"/>
                      </a:moveTo>
                      <a:lnTo>
                        <a:pt x="166" y="0"/>
                      </a:lnTo>
                      <a:lnTo>
                        <a:pt x="166" y="13"/>
                      </a:lnTo>
                      <a:lnTo>
                        <a:pt x="0" y="24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Freeform 122"/>
                <p:cNvSpPr>
                  <a:spLocks/>
                </p:cNvSpPr>
                <p:nvPr/>
              </p:nvSpPr>
              <p:spPr bwMode="auto">
                <a:xfrm>
                  <a:off x="1319" y="1064"/>
                  <a:ext cx="55" cy="7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66" y="0"/>
                    </a:cxn>
                    <a:cxn ang="0">
                      <a:pos x="166" y="9"/>
                    </a:cxn>
                    <a:cxn ang="0">
                      <a:pos x="0" y="20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166" h="20">
                      <a:moveTo>
                        <a:pt x="4" y="12"/>
                      </a:moveTo>
                      <a:lnTo>
                        <a:pt x="166" y="0"/>
                      </a:lnTo>
                      <a:lnTo>
                        <a:pt x="166" y="9"/>
                      </a:lnTo>
                      <a:lnTo>
                        <a:pt x="0" y="20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Freeform 123"/>
                <p:cNvSpPr>
                  <a:spLocks/>
                </p:cNvSpPr>
                <p:nvPr/>
              </p:nvSpPr>
              <p:spPr bwMode="auto">
                <a:xfrm>
                  <a:off x="1318" y="1092"/>
                  <a:ext cx="57" cy="7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173" y="0"/>
                    </a:cxn>
                    <a:cxn ang="0">
                      <a:pos x="173" y="13"/>
                    </a:cxn>
                    <a:cxn ang="0">
                      <a:pos x="0" y="21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173" h="21">
                      <a:moveTo>
                        <a:pt x="3" y="9"/>
                      </a:moveTo>
                      <a:lnTo>
                        <a:pt x="173" y="0"/>
                      </a:lnTo>
                      <a:lnTo>
                        <a:pt x="173" y="13"/>
                      </a:lnTo>
                      <a:lnTo>
                        <a:pt x="0" y="21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Freeform 124"/>
                <p:cNvSpPr>
                  <a:spLocks/>
                </p:cNvSpPr>
                <p:nvPr/>
              </p:nvSpPr>
              <p:spPr bwMode="auto">
                <a:xfrm>
                  <a:off x="1320" y="1073"/>
                  <a:ext cx="55" cy="23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7" y="0"/>
                    </a:cxn>
                    <a:cxn ang="0">
                      <a:pos x="167" y="63"/>
                    </a:cxn>
                    <a:cxn ang="0">
                      <a:pos x="0" y="67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7" h="67">
                      <a:moveTo>
                        <a:pt x="0" y="8"/>
                      </a:moveTo>
                      <a:lnTo>
                        <a:pt x="167" y="0"/>
                      </a:lnTo>
                      <a:lnTo>
                        <a:pt x="167" y="63"/>
                      </a:lnTo>
                      <a:lnTo>
                        <a:pt x="0" y="6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Freeform 125"/>
                <p:cNvSpPr>
                  <a:spLocks/>
                </p:cNvSpPr>
                <p:nvPr/>
              </p:nvSpPr>
              <p:spPr bwMode="auto">
                <a:xfrm>
                  <a:off x="1319" y="1135"/>
                  <a:ext cx="57" cy="7"/>
                </a:xfrm>
                <a:custGeom>
                  <a:avLst/>
                  <a:gdLst/>
                  <a:ahLst/>
                  <a:cxnLst>
                    <a:cxn ang="0">
                      <a:pos x="4" y="6"/>
                    </a:cxn>
                    <a:cxn ang="0">
                      <a:pos x="173" y="0"/>
                    </a:cxn>
                    <a:cxn ang="0">
                      <a:pos x="173" y="14"/>
                    </a:cxn>
                    <a:cxn ang="0">
                      <a:pos x="0" y="19"/>
                    </a:cxn>
                    <a:cxn ang="0">
                      <a:pos x="4" y="6"/>
                    </a:cxn>
                  </a:cxnLst>
                  <a:rect l="0" t="0" r="r" b="b"/>
                  <a:pathLst>
                    <a:path w="173" h="19">
                      <a:moveTo>
                        <a:pt x="4" y="6"/>
                      </a:moveTo>
                      <a:lnTo>
                        <a:pt x="173" y="0"/>
                      </a:lnTo>
                      <a:lnTo>
                        <a:pt x="173" y="14"/>
                      </a:lnTo>
                      <a:lnTo>
                        <a:pt x="0" y="19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Freeform 126"/>
                <p:cNvSpPr>
                  <a:spLocks/>
                </p:cNvSpPr>
                <p:nvPr/>
              </p:nvSpPr>
              <p:spPr bwMode="auto">
                <a:xfrm>
                  <a:off x="1437" y="1266"/>
                  <a:ext cx="149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48" y="13"/>
                    </a:cxn>
                    <a:cxn ang="0">
                      <a:pos x="448" y="34"/>
                    </a:cxn>
                    <a:cxn ang="0">
                      <a:pos x="6" y="26"/>
                    </a:cxn>
                    <a:cxn ang="0">
                      <a:pos x="0" y="4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48" h="44">
                      <a:moveTo>
                        <a:pt x="2" y="0"/>
                      </a:moveTo>
                      <a:lnTo>
                        <a:pt x="448" y="13"/>
                      </a:lnTo>
                      <a:lnTo>
                        <a:pt x="448" y="34"/>
                      </a:lnTo>
                      <a:lnTo>
                        <a:pt x="6" y="26"/>
                      </a:lnTo>
                      <a:lnTo>
                        <a:pt x="0" y="4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14F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Freeform 127"/>
                <p:cNvSpPr>
                  <a:spLocks/>
                </p:cNvSpPr>
                <p:nvPr/>
              </p:nvSpPr>
              <p:spPr bwMode="auto">
                <a:xfrm>
                  <a:off x="1438" y="1274"/>
                  <a:ext cx="148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43" y="8"/>
                    </a:cxn>
                    <a:cxn ang="0">
                      <a:pos x="443" y="21"/>
                    </a:cxn>
                    <a:cxn ang="0">
                      <a:pos x="0" y="9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43" h="21">
                      <a:moveTo>
                        <a:pt x="3" y="0"/>
                      </a:moveTo>
                      <a:lnTo>
                        <a:pt x="443" y="8"/>
                      </a:lnTo>
                      <a:lnTo>
                        <a:pt x="443" y="21"/>
                      </a:lnTo>
                      <a:lnTo>
                        <a:pt x="0" y="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Freeform 128"/>
                <p:cNvSpPr>
                  <a:spLocks/>
                </p:cNvSpPr>
                <p:nvPr/>
              </p:nvSpPr>
              <p:spPr bwMode="auto">
                <a:xfrm>
                  <a:off x="1439" y="1268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1"/>
                    </a:cxn>
                    <a:cxn ang="0">
                      <a:pos x="84" y="14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14">
                      <a:moveTo>
                        <a:pt x="0" y="0"/>
                      </a:moveTo>
                      <a:lnTo>
                        <a:pt x="84" y="1"/>
                      </a:lnTo>
                      <a:lnTo>
                        <a:pt x="84" y="14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Freeform 129"/>
                <p:cNvSpPr>
                  <a:spLocks/>
                </p:cNvSpPr>
                <p:nvPr/>
              </p:nvSpPr>
              <p:spPr bwMode="auto">
                <a:xfrm>
                  <a:off x="1471" y="1268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2"/>
                    </a:cxn>
                    <a:cxn ang="0">
                      <a:pos x="85" y="15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15">
                      <a:moveTo>
                        <a:pt x="0" y="0"/>
                      </a:moveTo>
                      <a:lnTo>
                        <a:pt x="85" y="2"/>
                      </a:lnTo>
                      <a:lnTo>
                        <a:pt x="85" y="15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Freeform 130"/>
                <p:cNvSpPr>
                  <a:spLocks/>
                </p:cNvSpPr>
                <p:nvPr/>
              </p:nvSpPr>
              <p:spPr bwMode="auto">
                <a:xfrm>
                  <a:off x="1502" y="1269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2"/>
                    </a:cxn>
                    <a:cxn ang="0">
                      <a:pos x="84" y="15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15">
                      <a:moveTo>
                        <a:pt x="0" y="0"/>
                      </a:moveTo>
                      <a:lnTo>
                        <a:pt x="84" y="2"/>
                      </a:lnTo>
                      <a:lnTo>
                        <a:pt x="84" y="15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Freeform 131"/>
                <p:cNvSpPr>
                  <a:spLocks/>
                </p:cNvSpPr>
                <p:nvPr/>
              </p:nvSpPr>
              <p:spPr bwMode="auto">
                <a:xfrm>
                  <a:off x="1540" y="1270"/>
                  <a:ext cx="29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2"/>
                    </a:cxn>
                    <a:cxn ang="0">
                      <a:pos x="85" y="15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15">
                      <a:moveTo>
                        <a:pt x="0" y="0"/>
                      </a:moveTo>
                      <a:lnTo>
                        <a:pt x="85" y="2"/>
                      </a:lnTo>
                      <a:lnTo>
                        <a:pt x="85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Freeform 132"/>
                <p:cNvSpPr>
                  <a:spLocks/>
                </p:cNvSpPr>
                <p:nvPr/>
              </p:nvSpPr>
              <p:spPr bwMode="auto">
                <a:xfrm>
                  <a:off x="1439" y="1269"/>
                  <a:ext cx="28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3"/>
                    </a:cxn>
                    <a:cxn ang="0">
                      <a:pos x="84" y="7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7">
                      <a:moveTo>
                        <a:pt x="0" y="0"/>
                      </a:moveTo>
                      <a:lnTo>
                        <a:pt x="84" y="3"/>
                      </a:lnTo>
                      <a:lnTo>
                        <a:pt x="84" y="7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Freeform 133"/>
                <p:cNvSpPr>
                  <a:spLocks/>
                </p:cNvSpPr>
                <p:nvPr/>
              </p:nvSpPr>
              <p:spPr bwMode="auto">
                <a:xfrm>
                  <a:off x="1471" y="1269"/>
                  <a:ext cx="28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2"/>
                    </a:cxn>
                    <a:cxn ang="0">
                      <a:pos x="85" y="8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8">
                      <a:moveTo>
                        <a:pt x="0" y="0"/>
                      </a:moveTo>
                      <a:lnTo>
                        <a:pt x="85" y="2"/>
                      </a:lnTo>
                      <a:lnTo>
                        <a:pt x="85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Freeform 134"/>
                <p:cNvSpPr>
                  <a:spLocks/>
                </p:cNvSpPr>
                <p:nvPr/>
              </p:nvSpPr>
              <p:spPr bwMode="auto">
                <a:xfrm>
                  <a:off x="1502" y="1270"/>
                  <a:ext cx="28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2"/>
                    </a:cxn>
                    <a:cxn ang="0">
                      <a:pos x="84" y="8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8">
                      <a:moveTo>
                        <a:pt x="0" y="0"/>
                      </a:moveTo>
                      <a:lnTo>
                        <a:pt x="84" y="2"/>
                      </a:lnTo>
                      <a:lnTo>
                        <a:pt x="84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Freeform 135"/>
                <p:cNvSpPr>
                  <a:spLocks/>
                </p:cNvSpPr>
                <p:nvPr/>
              </p:nvSpPr>
              <p:spPr bwMode="auto">
                <a:xfrm>
                  <a:off x="1540" y="1271"/>
                  <a:ext cx="29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3"/>
                    </a:cxn>
                    <a:cxn ang="0">
                      <a:pos x="85" y="8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8">
                      <a:moveTo>
                        <a:pt x="0" y="0"/>
                      </a:moveTo>
                      <a:lnTo>
                        <a:pt x="85" y="3"/>
                      </a:lnTo>
                      <a:lnTo>
                        <a:pt x="85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C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Freeform 136"/>
                <p:cNvSpPr>
                  <a:spLocks/>
                </p:cNvSpPr>
                <p:nvPr/>
              </p:nvSpPr>
              <p:spPr bwMode="auto">
                <a:xfrm>
                  <a:off x="1722" y="996"/>
                  <a:ext cx="18" cy="297"/>
                </a:xfrm>
                <a:custGeom>
                  <a:avLst/>
                  <a:gdLst/>
                  <a:ahLst/>
                  <a:cxnLst>
                    <a:cxn ang="0">
                      <a:pos x="39" y="79"/>
                    </a:cxn>
                    <a:cxn ang="0">
                      <a:pos x="52" y="118"/>
                    </a:cxn>
                    <a:cxn ang="0">
                      <a:pos x="52" y="851"/>
                    </a:cxn>
                    <a:cxn ang="0">
                      <a:pos x="0" y="891"/>
                    </a:cxn>
                    <a:cxn ang="0">
                      <a:pos x="0" y="0"/>
                    </a:cxn>
                    <a:cxn ang="0">
                      <a:pos x="39" y="79"/>
                    </a:cxn>
                  </a:cxnLst>
                  <a:rect l="0" t="0" r="r" b="b"/>
                  <a:pathLst>
                    <a:path w="52" h="891">
                      <a:moveTo>
                        <a:pt x="39" y="79"/>
                      </a:moveTo>
                      <a:lnTo>
                        <a:pt x="52" y="118"/>
                      </a:lnTo>
                      <a:lnTo>
                        <a:pt x="52" y="851"/>
                      </a:lnTo>
                      <a:lnTo>
                        <a:pt x="0" y="891"/>
                      </a:lnTo>
                      <a:lnTo>
                        <a:pt x="0" y="0"/>
                      </a:lnTo>
                      <a:lnTo>
                        <a:pt x="39" y="79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Freeform 137"/>
                <p:cNvSpPr>
                  <a:spLocks/>
                </p:cNvSpPr>
                <p:nvPr/>
              </p:nvSpPr>
              <p:spPr bwMode="auto">
                <a:xfrm>
                  <a:off x="1815" y="1076"/>
                  <a:ext cx="27" cy="19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69" y="39"/>
                    </a:cxn>
                    <a:cxn ang="0">
                      <a:pos x="76" y="104"/>
                    </a:cxn>
                    <a:cxn ang="0">
                      <a:pos x="80" y="175"/>
                    </a:cxn>
                    <a:cxn ang="0">
                      <a:pos x="82" y="249"/>
                    </a:cxn>
                    <a:cxn ang="0">
                      <a:pos x="82" y="324"/>
                    </a:cxn>
                    <a:cxn ang="0">
                      <a:pos x="79" y="397"/>
                    </a:cxn>
                    <a:cxn ang="0">
                      <a:pos x="75" y="467"/>
                    </a:cxn>
                    <a:cxn ang="0">
                      <a:pos x="69" y="531"/>
                    </a:cxn>
                    <a:cxn ang="0">
                      <a:pos x="61" y="585"/>
                    </a:cxn>
                    <a:cxn ang="0">
                      <a:pos x="0" y="595"/>
                    </a:cxn>
                    <a:cxn ang="0">
                      <a:pos x="5" y="509"/>
                    </a:cxn>
                    <a:cxn ang="0">
                      <a:pos x="12" y="436"/>
                    </a:cxn>
                    <a:cxn ang="0">
                      <a:pos x="19" y="372"/>
                    </a:cxn>
                    <a:cxn ang="0">
                      <a:pos x="24" y="310"/>
                    </a:cxn>
                    <a:cxn ang="0">
                      <a:pos x="26" y="245"/>
                    </a:cxn>
                    <a:cxn ang="0">
                      <a:pos x="24" y="175"/>
                    </a:cxn>
                    <a:cxn ang="0">
                      <a:pos x="18" y="95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82" h="595">
                      <a:moveTo>
                        <a:pt x="4" y="0"/>
                      </a:moveTo>
                      <a:lnTo>
                        <a:pt x="69" y="39"/>
                      </a:lnTo>
                      <a:lnTo>
                        <a:pt x="76" y="104"/>
                      </a:lnTo>
                      <a:lnTo>
                        <a:pt x="80" y="175"/>
                      </a:lnTo>
                      <a:lnTo>
                        <a:pt x="82" y="249"/>
                      </a:lnTo>
                      <a:lnTo>
                        <a:pt x="82" y="324"/>
                      </a:lnTo>
                      <a:lnTo>
                        <a:pt x="79" y="397"/>
                      </a:lnTo>
                      <a:lnTo>
                        <a:pt x="75" y="467"/>
                      </a:lnTo>
                      <a:lnTo>
                        <a:pt x="69" y="531"/>
                      </a:lnTo>
                      <a:lnTo>
                        <a:pt x="61" y="585"/>
                      </a:lnTo>
                      <a:lnTo>
                        <a:pt x="0" y="595"/>
                      </a:lnTo>
                      <a:lnTo>
                        <a:pt x="5" y="509"/>
                      </a:lnTo>
                      <a:lnTo>
                        <a:pt x="12" y="436"/>
                      </a:lnTo>
                      <a:lnTo>
                        <a:pt x="19" y="372"/>
                      </a:lnTo>
                      <a:lnTo>
                        <a:pt x="24" y="310"/>
                      </a:lnTo>
                      <a:lnTo>
                        <a:pt x="26" y="245"/>
                      </a:lnTo>
                      <a:lnTo>
                        <a:pt x="24" y="175"/>
                      </a:lnTo>
                      <a:lnTo>
                        <a:pt x="18" y="9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Freeform 138"/>
                <p:cNvSpPr>
                  <a:spLocks/>
                </p:cNvSpPr>
                <p:nvPr/>
              </p:nvSpPr>
              <p:spPr bwMode="auto">
                <a:xfrm>
                  <a:off x="1810" y="1074"/>
                  <a:ext cx="28" cy="20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5" y="6"/>
                    </a:cxn>
                    <a:cxn ang="0">
                      <a:pos x="23" y="10"/>
                    </a:cxn>
                    <a:cxn ang="0">
                      <a:pos x="32" y="15"/>
                    </a:cxn>
                    <a:cxn ang="0">
                      <a:pos x="39" y="21"/>
                    </a:cxn>
                    <a:cxn ang="0">
                      <a:pos x="48" y="25"/>
                    </a:cxn>
                    <a:cxn ang="0">
                      <a:pos x="56" y="30"/>
                    </a:cxn>
                    <a:cxn ang="0">
                      <a:pos x="64" y="35"/>
                    </a:cxn>
                    <a:cxn ang="0">
                      <a:pos x="72" y="41"/>
                    </a:cxn>
                    <a:cxn ang="0">
                      <a:pos x="78" y="106"/>
                    </a:cxn>
                    <a:cxn ang="0">
                      <a:pos x="83" y="177"/>
                    </a:cxn>
                    <a:cxn ang="0">
                      <a:pos x="85" y="252"/>
                    </a:cxn>
                    <a:cxn ang="0">
                      <a:pos x="84" y="328"/>
                    </a:cxn>
                    <a:cxn ang="0">
                      <a:pos x="80" y="402"/>
                    </a:cxn>
                    <a:cxn ang="0">
                      <a:pos x="76" y="472"/>
                    </a:cxn>
                    <a:cxn ang="0">
                      <a:pos x="70" y="535"/>
                    </a:cxn>
                    <a:cxn ang="0">
                      <a:pos x="63" y="590"/>
                    </a:cxn>
                    <a:cxn ang="0">
                      <a:pos x="55" y="591"/>
                    </a:cxn>
                    <a:cxn ang="0">
                      <a:pos x="48" y="594"/>
                    </a:cxn>
                    <a:cxn ang="0">
                      <a:pos x="39" y="595"/>
                    </a:cxn>
                    <a:cxn ang="0">
                      <a:pos x="32" y="597"/>
                    </a:cxn>
                    <a:cxn ang="0">
                      <a:pos x="23" y="598"/>
                    </a:cxn>
                    <a:cxn ang="0">
                      <a:pos x="16" y="600"/>
                    </a:cxn>
                    <a:cxn ang="0">
                      <a:pos x="8" y="601"/>
                    </a:cxn>
                    <a:cxn ang="0">
                      <a:pos x="0" y="602"/>
                    </a:cxn>
                    <a:cxn ang="0">
                      <a:pos x="5" y="516"/>
                    </a:cxn>
                    <a:cxn ang="0">
                      <a:pos x="13" y="443"/>
                    </a:cxn>
                    <a:cxn ang="0">
                      <a:pos x="19" y="377"/>
                    </a:cxn>
                    <a:cxn ang="0">
                      <a:pos x="26" y="313"/>
                    </a:cxn>
                    <a:cxn ang="0">
                      <a:pos x="28" y="248"/>
                    </a:cxn>
                    <a:cxn ang="0">
                      <a:pos x="27" y="177"/>
                    </a:cxn>
                    <a:cxn ang="0">
                      <a:pos x="20" y="9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85" h="602">
                      <a:moveTo>
                        <a:pt x="6" y="0"/>
                      </a:moveTo>
                      <a:lnTo>
                        <a:pt x="15" y="6"/>
                      </a:lnTo>
                      <a:lnTo>
                        <a:pt x="23" y="10"/>
                      </a:lnTo>
                      <a:lnTo>
                        <a:pt x="32" y="15"/>
                      </a:lnTo>
                      <a:lnTo>
                        <a:pt x="39" y="21"/>
                      </a:lnTo>
                      <a:lnTo>
                        <a:pt x="48" y="25"/>
                      </a:lnTo>
                      <a:lnTo>
                        <a:pt x="56" y="30"/>
                      </a:lnTo>
                      <a:lnTo>
                        <a:pt x="64" y="35"/>
                      </a:lnTo>
                      <a:lnTo>
                        <a:pt x="72" y="41"/>
                      </a:lnTo>
                      <a:lnTo>
                        <a:pt x="78" y="106"/>
                      </a:lnTo>
                      <a:lnTo>
                        <a:pt x="83" y="177"/>
                      </a:lnTo>
                      <a:lnTo>
                        <a:pt x="85" y="252"/>
                      </a:lnTo>
                      <a:lnTo>
                        <a:pt x="84" y="328"/>
                      </a:lnTo>
                      <a:lnTo>
                        <a:pt x="80" y="402"/>
                      </a:lnTo>
                      <a:lnTo>
                        <a:pt x="76" y="472"/>
                      </a:lnTo>
                      <a:lnTo>
                        <a:pt x="70" y="535"/>
                      </a:lnTo>
                      <a:lnTo>
                        <a:pt x="63" y="590"/>
                      </a:lnTo>
                      <a:lnTo>
                        <a:pt x="55" y="591"/>
                      </a:lnTo>
                      <a:lnTo>
                        <a:pt x="48" y="594"/>
                      </a:lnTo>
                      <a:lnTo>
                        <a:pt x="39" y="595"/>
                      </a:lnTo>
                      <a:lnTo>
                        <a:pt x="32" y="597"/>
                      </a:lnTo>
                      <a:lnTo>
                        <a:pt x="23" y="598"/>
                      </a:lnTo>
                      <a:lnTo>
                        <a:pt x="16" y="600"/>
                      </a:lnTo>
                      <a:lnTo>
                        <a:pt x="8" y="601"/>
                      </a:lnTo>
                      <a:lnTo>
                        <a:pt x="0" y="602"/>
                      </a:lnTo>
                      <a:lnTo>
                        <a:pt x="5" y="516"/>
                      </a:lnTo>
                      <a:lnTo>
                        <a:pt x="13" y="443"/>
                      </a:lnTo>
                      <a:lnTo>
                        <a:pt x="19" y="377"/>
                      </a:lnTo>
                      <a:lnTo>
                        <a:pt x="26" y="313"/>
                      </a:lnTo>
                      <a:lnTo>
                        <a:pt x="28" y="248"/>
                      </a:lnTo>
                      <a:lnTo>
                        <a:pt x="27" y="177"/>
                      </a:lnTo>
                      <a:lnTo>
                        <a:pt x="20" y="9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Freeform 139"/>
                <p:cNvSpPr>
                  <a:spLocks/>
                </p:cNvSpPr>
                <p:nvPr/>
              </p:nvSpPr>
              <p:spPr bwMode="auto">
                <a:xfrm>
                  <a:off x="1805" y="1072"/>
                  <a:ext cx="29" cy="203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8" y="5"/>
                    </a:cxn>
                    <a:cxn ang="0">
                      <a:pos x="27" y="11"/>
                    </a:cxn>
                    <a:cxn ang="0">
                      <a:pos x="34" y="16"/>
                    </a:cxn>
                    <a:cxn ang="0">
                      <a:pos x="43" y="20"/>
                    </a:cxn>
                    <a:cxn ang="0">
                      <a:pos x="51" y="25"/>
                    </a:cxn>
                    <a:cxn ang="0">
                      <a:pos x="59" y="31"/>
                    </a:cxn>
                    <a:cxn ang="0">
                      <a:pos x="67" y="36"/>
                    </a:cxn>
                    <a:cxn ang="0">
                      <a:pos x="75" y="41"/>
                    </a:cxn>
                    <a:cxn ang="0">
                      <a:pos x="84" y="179"/>
                    </a:cxn>
                    <a:cxn ang="0">
                      <a:pos x="85" y="331"/>
                    </a:cxn>
                    <a:cxn ang="0">
                      <a:pos x="78" y="477"/>
                    </a:cxn>
                    <a:cxn ang="0">
                      <a:pos x="64" y="596"/>
                    </a:cxn>
                    <a:cxn ang="0">
                      <a:pos x="56" y="597"/>
                    </a:cxn>
                    <a:cxn ang="0">
                      <a:pos x="48" y="599"/>
                    </a:cxn>
                    <a:cxn ang="0">
                      <a:pos x="41" y="601"/>
                    </a:cxn>
                    <a:cxn ang="0">
                      <a:pos x="32" y="603"/>
                    </a:cxn>
                    <a:cxn ang="0">
                      <a:pos x="25" y="604"/>
                    </a:cxn>
                    <a:cxn ang="0">
                      <a:pos x="16" y="606"/>
                    </a:cxn>
                    <a:cxn ang="0">
                      <a:pos x="9" y="607"/>
                    </a:cxn>
                    <a:cxn ang="0">
                      <a:pos x="0" y="609"/>
                    </a:cxn>
                    <a:cxn ang="0">
                      <a:pos x="7" y="523"/>
                    </a:cxn>
                    <a:cxn ang="0">
                      <a:pos x="14" y="449"/>
                    </a:cxn>
                    <a:cxn ang="0">
                      <a:pos x="22" y="382"/>
                    </a:cxn>
                    <a:cxn ang="0">
                      <a:pos x="28" y="317"/>
                    </a:cxn>
                    <a:cxn ang="0">
                      <a:pos x="31" y="251"/>
                    </a:cxn>
                    <a:cxn ang="0">
                      <a:pos x="30" y="179"/>
                    </a:cxn>
                    <a:cxn ang="0">
                      <a:pos x="24" y="96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85" h="609">
                      <a:moveTo>
                        <a:pt x="10" y="0"/>
                      </a:moveTo>
                      <a:lnTo>
                        <a:pt x="18" y="5"/>
                      </a:lnTo>
                      <a:lnTo>
                        <a:pt x="27" y="11"/>
                      </a:lnTo>
                      <a:lnTo>
                        <a:pt x="34" y="16"/>
                      </a:lnTo>
                      <a:lnTo>
                        <a:pt x="43" y="20"/>
                      </a:lnTo>
                      <a:lnTo>
                        <a:pt x="51" y="25"/>
                      </a:lnTo>
                      <a:lnTo>
                        <a:pt x="59" y="31"/>
                      </a:lnTo>
                      <a:lnTo>
                        <a:pt x="67" y="36"/>
                      </a:lnTo>
                      <a:lnTo>
                        <a:pt x="75" y="41"/>
                      </a:lnTo>
                      <a:lnTo>
                        <a:pt x="84" y="179"/>
                      </a:lnTo>
                      <a:lnTo>
                        <a:pt x="85" y="331"/>
                      </a:lnTo>
                      <a:lnTo>
                        <a:pt x="78" y="477"/>
                      </a:lnTo>
                      <a:lnTo>
                        <a:pt x="64" y="596"/>
                      </a:lnTo>
                      <a:lnTo>
                        <a:pt x="56" y="597"/>
                      </a:lnTo>
                      <a:lnTo>
                        <a:pt x="48" y="599"/>
                      </a:lnTo>
                      <a:lnTo>
                        <a:pt x="41" y="601"/>
                      </a:lnTo>
                      <a:lnTo>
                        <a:pt x="32" y="603"/>
                      </a:lnTo>
                      <a:lnTo>
                        <a:pt x="25" y="604"/>
                      </a:lnTo>
                      <a:lnTo>
                        <a:pt x="16" y="606"/>
                      </a:lnTo>
                      <a:lnTo>
                        <a:pt x="9" y="607"/>
                      </a:lnTo>
                      <a:lnTo>
                        <a:pt x="0" y="609"/>
                      </a:lnTo>
                      <a:lnTo>
                        <a:pt x="7" y="523"/>
                      </a:lnTo>
                      <a:lnTo>
                        <a:pt x="14" y="449"/>
                      </a:lnTo>
                      <a:lnTo>
                        <a:pt x="22" y="382"/>
                      </a:lnTo>
                      <a:lnTo>
                        <a:pt x="28" y="317"/>
                      </a:lnTo>
                      <a:lnTo>
                        <a:pt x="31" y="251"/>
                      </a:lnTo>
                      <a:lnTo>
                        <a:pt x="30" y="179"/>
                      </a:lnTo>
                      <a:lnTo>
                        <a:pt x="24" y="9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723F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Freeform 140"/>
                <p:cNvSpPr>
                  <a:spLocks/>
                </p:cNvSpPr>
                <p:nvPr/>
              </p:nvSpPr>
              <p:spPr bwMode="auto">
                <a:xfrm>
                  <a:off x="1801" y="1070"/>
                  <a:ext cx="28" cy="20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0" y="5"/>
                    </a:cxn>
                    <a:cxn ang="0">
                      <a:pos x="28" y="10"/>
                    </a:cxn>
                    <a:cxn ang="0">
                      <a:pos x="37" y="16"/>
                    </a:cxn>
                    <a:cxn ang="0">
                      <a:pos x="45" y="20"/>
                    </a:cxn>
                    <a:cxn ang="0">
                      <a:pos x="53" y="25"/>
                    </a:cxn>
                    <a:cxn ang="0">
                      <a:pos x="61" y="30"/>
                    </a:cxn>
                    <a:cxn ang="0">
                      <a:pos x="69" y="36"/>
                    </a:cxn>
                    <a:cxn ang="0">
                      <a:pos x="78" y="41"/>
                    </a:cxn>
                    <a:cxn ang="0">
                      <a:pos x="84" y="179"/>
                    </a:cxn>
                    <a:cxn ang="0">
                      <a:pos x="84" y="334"/>
                    </a:cxn>
                    <a:cxn ang="0">
                      <a:pos x="78" y="481"/>
                    </a:cxn>
                    <a:cxn ang="0">
                      <a:pos x="65" y="601"/>
                    </a:cxn>
                    <a:cxn ang="0">
                      <a:pos x="57" y="603"/>
                    </a:cxn>
                    <a:cxn ang="0">
                      <a:pos x="48" y="605"/>
                    </a:cxn>
                    <a:cxn ang="0">
                      <a:pos x="40" y="607"/>
                    </a:cxn>
                    <a:cxn ang="0">
                      <a:pos x="32" y="609"/>
                    </a:cxn>
                    <a:cxn ang="0">
                      <a:pos x="24" y="611"/>
                    </a:cxn>
                    <a:cxn ang="0">
                      <a:pos x="16" y="612"/>
                    </a:cxn>
                    <a:cxn ang="0">
                      <a:pos x="8" y="614"/>
                    </a:cxn>
                    <a:cxn ang="0">
                      <a:pos x="0" y="616"/>
                    </a:cxn>
                    <a:cxn ang="0">
                      <a:pos x="5" y="530"/>
                    </a:cxn>
                    <a:cxn ang="0">
                      <a:pos x="13" y="454"/>
                    </a:cxn>
                    <a:cxn ang="0">
                      <a:pos x="21" y="386"/>
                    </a:cxn>
                    <a:cxn ang="0">
                      <a:pos x="27" y="320"/>
                    </a:cxn>
                    <a:cxn ang="0">
                      <a:pos x="31" y="252"/>
                    </a:cxn>
                    <a:cxn ang="0">
                      <a:pos x="30" y="179"/>
                    </a:cxn>
                    <a:cxn ang="0">
                      <a:pos x="25" y="9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84" h="616">
                      <a:moveTo>
                        <a:pt x="11" y="0"/>
                      </a:moveTo>
                      <a:lnTo>
                        <a:pt x="20" y="5"/>
                      </a:lnTo>
                      <a:lnTo>
                        <a:pt x="28" y="10"/>
                      </a:lnTo>
                      <a:lnTo>
                        <a:pt x="37" y="16"/>
                      </a:lnTo>
                      <a:lnTo>
                        <a:pt x="45" y="20"/>
                      </a:lnTo>
                      <a:lnTo>
                        <a:pt x="53" y="25"/>
                      </a:lnTo>
                      <a:lnTo>
                        <a:pt x="61" y="30"/>
                      </a:lnTo>
                      <a:lnTo>
                        <a:pt x="69" y="36"/>
                      </a:lnTo>
                      <a:lnTo>
                        <a:pt x="78" y="41"/>
                      </a:lnTo>
                      <a:lnTo>
                        <a:pt x="84" y="179"/>
                      </a:lnTo>
                      <a:lnTo>
                        <a:pt x="84" y="334"/>
                      </a:lnTo>
                      <a:lnTo>
                        <a:pt x="78" y="481"/>
                      </a:lnTo>
                      <a:lnTo>
                        <a:pt x="65" y="601"/>
                      </a:lnTo>
                      <a:lnTo>
                        <a:pt x="57" y="603"/>
                      </a:lnTo>
                      <a:lnTo>
                        <a:pt x="48" y="605"/>
                      </a:lnTo>
                      <a:lnTo>
                        <a:pt x="40" y="607"/>
                      </a:lnTo>
                      <a:lnTo>
                        <a:pt x="32" y="609"/>
                      </a:lnTo>
                      <a:lnTo>
                        <a:pt x="24" y="611"/>
                      </a:lnTo>
                      <a:lnTo>
                        <a:pt x="16" y="612"/>
                      </a:lnTo>
                      <a:lnTo>
                        <a:pt x="8" y="614"/>
                      </a:lnTo>
                      <a:lnTo>
                        <a:pt x="0" y="616"/>
                      </a:lnTo>
                      <a:lnTo>
                        <a:pt x="5" y="530"/>
                      </a:lnTo>
                      <a:lnTo>
                        <a:pt x="13" y="454"/>
                      </a:lnTo>
                      <a:lnTo>
                        <a:pt x="21" y="386"/>
                      </a:lnTo>
                      <a:lnTo>
                        <a:pt x="27" y="320"/>
                      </a:lnTo>
                      <a:lnTo>
                        <a:pt x="31" y="252"/>
                      </a:lnTo>
                      <a:lnTo>
                        <a:pt x="30" y="179"/>
                      </a:lnTo>
                      <a:lnTo>
                        <a:pt x="25" y="9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D3F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Freeform 141"/>
                <p:cNvSpPr>
                  <a:spLocks/>
                </p:cNvSpPr>
                <p:nvPr/>
              </p:nvSpPr>
              <p:spPr bwMode="auto">
                <a:xfrm>
                  <a:off x="1796" y="1067"/>
                  <a:ext cx="29" cy="20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22" y="6"/>
                    </a:cxn>
                    <a:cxn ang="0">
                      <a:pos x="31" y="11"/>
                    </a:cxn>
                    <a:cxn ang="0">
                      <a:pos x="39" y="16"/>
                    </a:cxn>
                    <a:cxn ang="0">
                      <a:pos x="47" y="22"/>
                    </a:cxn>
                    <a:cxn ang="0">
                      <a:pos x="56" y="27"/>
                    </a:cxn>
                    <a:cxn ang="0">
                      <a:pos x="64" y="32"/>
                    </a:cxn>
                    <a:cxn ang="0">
                      <a:pos x="73" y="37"/>
                    </a:cxn>
                    <a:cxn ang="0">
                      <a:pos x="81" y="43"/>
                    </a:cxn>
                    <a:cxn ang="0">
                      <a:pos x="87" y="182"/>
                    </a:cxn>
                    <a:cxn ang="0">
                      <a:pos x="86" y="337"/>
                    </a:cxn>
                    <a:cxn ang="0">
                      <a:pos x="79" y="486"/>
                    </a:cxn>
                    <a:cxn ang="0">
                      <a:pos x="67" y="607"/>
                    </a:cxn>
                    <a:cxn ang="0">
                      <a:pos x="58" y="609"/>
                    </a:cxn>
                    <a:cxn ang="0">
                      <a:pos x="50" y="611"/>
                    </a:cxn>
                    <a:cxn ang="0">
                      <a:pos x="41" y="614"/>
                    </a:cxn>
                    <a:cxn ang="0">
                      <a:pos x="34" y="615"/>
                    </a:cxn>
                    <a:cxn ang="0">
                      <a:pos x="25" y="617"/>
                    </a:cxn>
                    <a:cxn ang="0">
                      <a:pos x="17" y="619"/>
                    </a:cxn>
                    <a:cxn ang="0">
                      <a:pos x="8" y="621"/>
                    </a:cxn>
                    <a:cxn ang="0">
                      <a:pos x="0" y="623"/>
                    </a:cxn>
                    <a:cxn ang="0">
                      <a:pos x="6" y="536"/>
                    </a:cxn>
                    <a:cxn ang="0">
                      <a:pos x="14" y="460"/>
                    </a:cxn>
                    <a:cxn ang="0">
                      <a:pos x="22" y="390"/>
                    </a:cxn>
                    <a:cxn ang="0">
                      <a:pos x="28" y="324"/>
                    </a:cxn>
                    <a:cxn ang="0">
                      <a:pos x="33" y="255"/>
                    </a:cxn>
                    <a:cxn ang="0">
                      <a:pos x="33" y="180"/>
                    </a:cxn>
                    <a:cxn ang="0">
                      <a:pos x="27" y="9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87" h="623">
                      <a:moveTo>
                        <a:pt x="14" y="0"/>
                      </a:moveTo>
                      <a:lnTo>
                        <a:pt x="22" y="6"/>
                      </a:lnTo>
                      <a:lnTo>
                        <a:pt x="31" y="11"/>
                      </a:lnTo>
                      <a:lnTo>
                        <a:pt x="39" y="16"/>
                      </a:lnTo>
                      <a:lnTo>
                        <a:pt x="47" y="22"/>
                      </a:lnTo>
                      <a:lnTo>
                        <a:pt x="56" y="27"/>
                      </a:lnTo>
                      <a:lnTo>
                        <a:pt x="64" y="32"/>
                      </a:lnTo>
                      <a:lnTo>
                        <a:pt x="73" y="37"/>
                      </a:lnTo>
                      <a:lnTo>
                        <a:pt x="81" y="43"/>
                      </a:lnTo>
                      <a:lnTo>
                        <a:pt x="87" y="182"/>
                      </a:lnTo>
                      <a:lnTo>
                        <a:pt x="86" y="337"/>
                      </a:lnTo>
                      <a:lnTo>
                        <a:pt x="79" y="486"/>
                      </a:lnTo>
                      <a:lnTo>
                        <a:pt x="67" y="607"/>
                      </a:lnTo>
                      <a:lnTo>
                        <a:pt x="58" y="609"/>
                      </a:lnTo>
                      <a:lnTo>
                        <a:pt x="50" y="611"/>
                      </a:lnTo>
                      <a:lnTo>
                        <a:pt x="41" y="614"/>
                      </a:lnTo>
                      <a:lnTo>
                        <a:pt x="34" y="615"/>
                      </a:lnTo>
                      <a:lnTo>
                        <a:pt x="25" y="617"/>
                      </a:lnTo>
                      <a:lnTo>
                        <a:pt x="17" y="619"/>
                      </a:lnTo>
                      <a:lnTo>
                        <a:pt x="8" y="621"/>
                      </a:lnTo>
                      <a:lnTo>
                        <a:pt x="0" y="623"/>
                      </a:lnTo>
                      <a:lnTo>
                        <a:pt x="6" y="536"/>
                      </a:lnTo>
                      <a:lnTo>
                        <a:pt x="14" y="460"/>
                      </a:lnTo>
                      <a:lnTo>
                        <a:pt x="22" y="390"/>
                      </a:lnTo>
                      <a:lnTo>
                        <a:pt x="28" y="324"/>
                      </a:lnTo>
                      <a:lnTo>
                        <a:pt x="33" y="255"/>
                      </a:lnTo>
                      <a:lnTo>
                        <a:pt x="33" y="180"/>
                      </a:lnTo>
                      <a:lnTo>
                        <a:pt x="27" y="9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68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Freeform 142"/>
                <p:cNvSpPr>
                  <a:spLocks/>
                </p:cNvSpPr>
                <p:nvPr/>
              </p:nvSpPr>
              <p:spPr bwMode="auto">
                <a:xfrm>
                  <a:off x="1792" y="1065"/>
                  <a:ext cx="29" cy="21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26" y="5"/>
                    </a:cxn>
                    <a:cxn ang="0">
                      <a:pos x="34" y="11"/>
                    </a:cxn>
                    <a:cxn ang="0">
                      <a:pos x="42" y="16"/>
                    </a:cxn>
                    <a:cxn ang="0">
                      <a:pos x="51" y="21"/>
                    </a:cxn>
                    <a:cxn ang="0">
                      <a:pos x="59" y="26"/>
                    </a:cxn>
                    <a:cxn ang="0">
                      <a:pos x="68" y="32"/>
                    </a:cxn>
                    <a:cxn ang="0">
                      <a:pos x="76" y="37"/>
                    </a:cxn>
                    <a:cxn ang="0">
                      <a:pos x="85" y="42"/>
                    </a:cxn>
                    <a:cxn ang="0">
                      <a:pos x="88" y="183"/>
                    </a:cxn>
                    <a:cxn ang="0">
                      <a:pos x="87" y="339"/>
                    </a:cxn>
                    <a:cxn ang="0">
                      <a:pos x="81" y="491"/>
                    </a:cxn>
                    <a:cxn ang="0">
                      <a:pos x="69" y="612"/>
                    </a:cxn>
                    <a:cxn ang="0">
                      <a:pos x="60" y="614"/>
                    </a:cxn>
                    <a:cxn ang="0">
                      <a:pos x="52" y="616"/>
                    </a:cxn>
                    <a:cxn ang="0">
                      <a:pos x="42" y="618"/>
                    </a:cxn>
                    <a:cxn ang="0">
                      <a:pos x="34" y="621"/>
                    </a:cxn>
                    <a:cxn ang="0">
                      <a:pos x="26" y="623"/>
                    </a:cxn>
                    <a:cxn ang="0">
                      <a:pos x="17" y="625"/>
                    </a:cxn>
                    <a:cxn ang="0">
                      <a:pos x="9" y="627"/>
                    </a:cxn>
                    <a:cxn ang="0">
                      <a:pos x="0" y="629"/>
                    </a:cxn>
                    <a:cxn ang="0">
                      <a:pos x="7" y="542"/>
                    </a:cxn>
                    <a:cxn ang="0">
                      <a:pos x="14" y="466"/>
                    </a:cxn>
                    <a:cxn ang="0">
                      <a:pos x="22" y="395"/>
                    </a:cxn>
                    <a:cxn ang="0">
                      <a:pos x="30" y="327"/>
                    </a:cxn>
                    <a:cxn ang="0">
                      <a:pos x="35" y="256"/>
                    </a:cxn>
                    <a:cxn ang="0">
                      <a:pos x="35" y="181"/>
                    </a:cxn>
                    <a:cxn ang="0">
                      <a:pos x="30" y="97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8" h="629">
                      <a:moveTo>
                        <a:pt x="17" y="0"/>
                      </a:moveTo>
                      <a:lnTo>
                        <a:pt x="26" y="5"/>
                      </a:lnTo>
                      <a:lnTo>
                        <a:pt x="34" y="11"/>
                      </a:lnTo>
                      <a:lnTo>
                        <a:pt x="42" y="16"/>
                      </a:lnTo>
                      <a:lnTo>
                        <a:pt x="51" y="21"/>
                      </a:lnTo>
                      <a:lnTo>
                        <a:pt x="59" y="26"/>
                      </a:lnTo>
                      <a:lnTo>
                        <a:pt x="68" y="32"/>
                      </a:lnTo>
                      <a:lnTo>
                        <a:pt x="76" y="37"/>
                      </a:lnTo>
                      <a:lnTo>
                        <a:pt x="85" y="42"/>
                      </a:lnTo>
                      <a:lnTo>
                        <a:pt x="88" y="183"/>
                      </a:lnTo>
                      <a:lnTo>
                        <a:pt x="87" y="339"/>
                      </a:lnTo>
                      <a:lnTo>
                        <a:pt x="81" y="491"/>
                      </a:lnTo>
                      <a:lnTo>
                        <a:pt x="69" y="612"/>
                      </a:lnTo>
                      <a:lnTo>
                        <a:pt x="60" y="614"/>
                      </a:lnTo>
                      <a:lnTo>
                        <a:pt x="52" y="616"/>
                      </a:lnTo>
                      <a:lnTo>
                        <a:pt x="42" y="618"/>
                      </a:lnTo>
                      <a:lnTo>
                        <a:pt x="34" y="621"/>
                      </a:lnTo>
                      <a:lnTo>
                        <a:pt x="26" y="623"/>
                      </a:lnTo>
                      <a:lnTo>
                        <a:pt x="17" y="625"/>
                      </a:lnTo>
                      <a:lnTo>
                        <a:pt x="9" y="627"/>
                      </a:lnTo>
                      <a:lnTo>
                        <a:pt x="0" y="629"/>
                      </a:lnTo>
                      <a:lnTo>
                        <a:pt x="7" y="542"/>
                      </a:lnTo>
                      <a:lnTo>
                        <a:pt x="14" y="466"/>
                      </a:lnTo>
                      <a:lnTo>
                        <a:pt x="22" y="395"/>
                      </a:lnTo>
                      <a:lnTo>
                        <a:pt x="30" y="327"/>
                      </a:lnTo>
                      <a:lnTo>
                        <a:pt x="35" y="256"/>
                      </a:lnTo>
                      <a:lnTo>
                        <a:pt x="35" y="181"/>
                      </a:lnTo>
                      <a:lnTo>
                        <a:pt x="30" y="9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66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Freeform 143"/>
                <p:cNvSpPr>
                  <a:spLocks/>
                </p:cNvSpPr>
                <p:nvPr/>
              </p:nvSpPr>
              <p:spPr bwMode="auto">
                <a:xfrm>
                  <a:off x="1787" y="1063"/>
                  <a:ext cx="30" cy="212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9" y="5"/>
                    </a:cxn>
                    <a:cxn ang="0">
                      <a:pos x="37" y="10"/>
                    </a:cxn>
                    <a:cxn ang="0">
                      <a:pos x="46" y="16"/>
                    </a:cxn>
                    <a:cxn ang="0">
                      <a:pos x="55" y="21"/>
                    </a:cxn>
                    <a:cxn ang="0">
                      <a:pos x="64" y="26"/>
                    </a:cxn>
                    <a:cxn ang="0">
                      <a:pos x="72" y="31"/>
                    </a:cxn>
                    <a:cxn ang="0">
                      <a:pos x="81" y="37"/>
                    </a:cxn>
                    <a:cxn ang="0">
                      <a:pos x="89" y="42"/>
                    </a:cxn>
                    <a:cxn ang="0">
                      <a:pos x="90" y="184"/>
                    </a:cxn>
                    <a:cxn ang="0">
                      <a:pos x="89" y="342"/>
                    </a:cxn>
                    <a:cxn ang="0">
                      <a:pos x="83" y="494"/>
                    </a:cxn>
                    <a:cxn ang="0">
                      <a:pos x="71" y="617"/>
                    </a:cxn>
                    <a:cxn ang="0">
                      <a:pos x="63" y="619"/>
                    </a:cxn>
                    <a:cxn ang="0">
                      <a:pos x="53" y="621"/>
                    </a:cxn>
                    <a:cxn ang="0">
                      <a:pos x="45" y="623"/>
                    </a:cxn>
                    <a:cxn ang="0">
                      <a:pos x="36" y="626"/>
                    </a:cxn>
                    <a:cxn ang="0">
                      <a:pos x="28" y="628"/>
                    </a:cxn>
                    <a:cxn ang="0">
                      <a:pos x="18" y="631"/>
                    </a:cxn>
                    <a:cxn ang="0">
                      <a:pos x="10" y="633"/>
                    </a:cxn>
                    <a:cxn ang="0">
                      <a:pos x="0" y="635"/>
                    </a:cxn>
                    <a:cxn ang="0">
                      <a:pos x="7" y="548"/>
                    </a:cxn>
                    <a:cxn ang="0">
                      <a:pos x="15" y="471"/>
                    </a:cxn>
                    <a:cxn ang="0">
                      <a:pos x="25" y="399"/>
                    </a:cxn>
                    <a:cxn ang="0">
                      <a:pos x="33" y="330"/>
                    </a:cxn>
                    <a:cxn ang="0">
                      <a:pos x="37" y="258"/>
                    </a:cxn>
                    <a:cxn ang="0">
                      <a:pos x="38" y="182"/>
                    </a:cxn>
                    <a:cxn ang="0">
                      <a:pos x="33" y="97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90" h="635">
                      <a:moveTo>
                        <a:pt x="20" y="0"/>
                      </a:moveTo>
                      <a:lnTo>
                        <a:pt x="29" y="5"/>
                      </a:lnTo>
                      <a:lnTo>
                        <a:pt x="37" y="10"/>
                      </a:lnTo>
                      <a:lnTo>
                        <a:pt x="46" y="16"/>
                      </a:lnTo>
                      <a:lnTo>
                        <a:pt x="55" y="21"/>
                      </a:lnTo>
                      <a:lnTo>
                        <a:pt x="64" y="26"/>
                      </a:lnTo>
                      <a:lnTo>
                        <a:pt x="72" y="31"/>
                      </a:lnTo>
                      <a:lnTo>
                        <a:pt x="81" y="37"/>
                      </a:lnTo>
                      <a:lnTo>
                        <a:pt x="89" y="42"/>
                      </a:lnTo>
                      <a:lnTo>
                        <a:pt x="90" y="184"/>
                      </a:lnTo>
                      <a:lnTo>
                        <a:pt x="89" y="342"/>
                      </a:lnTo>
                      <a:lnTo>
                        <a:pt x="83" y="494"/>
                      </a:lnTo>
                      <a:lnTo>
                        <a:pt x="71" y="617"/>
                      </a:lnTo>
                      <a:lnTo>
                        <a:pt x="63" y="619"/>
                      </a:lnTo>
                      <a:lnTo>
                        <a:pt x="53" y="621"/>
                      </a:lnTo>
                      <a:lnTo>
                        <a:pt x="45" y="623"/>
                      </a:lnTo>
                      <a:lnTo>
                        <a:pt x="36" y="626"/>
                      </a:lnTo>
                      <a:lnTo>
                        <a:pt x="28" y="628"/>
                      </a:lnTo>
                      <a:lnTo>
                        <a:pt x="18" y="631"/>
                      </a:lnTo>
                      <a:lnTo>
                        <a:pt x="10" y="633"/>
                      </a:lnTo>
                      <a:lnTo>
                        <a:pt x="0" y="635"/>
                      </a:lnTo>
                      <a:lnTo>
                        <a:pt x="7" y="548"/>
                      </a:lnTo>
                      <a:lnTo>
                        <a:pt x="15" y="471"/>
                      </a:lnTo>
                      <a:lnTo>
                        <a:pt x="25" y="399"/>
                      </a:lnTo>
                      <a:lnTo>
                        <a:pt x="33" y="330"/>
                      </a:lnTo>
                      <a:lnTo>
                        <a:pt x="37" y="258"/>
                      </a:lnTo>
                      <a:lnTo>
                        <a:pt x="38" y="182"/>
                      </a:lnTo>
                      <a:lnTo>
                        <a:pt x="33" y="9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5E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Freeform 144"/>
                <p:cNvSpPr>
                  <a:spLocks/>
                </p:cNvSpPr>
                <p:nvPr/>
              </p:nvSpPr>
              <p:spPr bwMode="auto">
                <a:xfrm>
                  <a:off x="1782" y="1061"/>
                  <a:ext cx="31" cy="214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3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7" y="23"/>
                    </a:cxn>
                    <a:cxn ang="0">
                      <a:pos x="65" y="28"/>
                    </a:cxn>
                    <a:cxn ang="0">
                      <a:pos x="75" y="33"/>
                    </a:cxn>
                    <a:cxn ang="0">
                      <a:pos x="83" y="39"/>
                    </a:cxn>
                    <a:cxn ang="0">
                      <a:pos x="92" y="45"/>
                    </a:cxn>
                    <a:cxn ang="0">
                      <a:pos x="91" y="186"/>
                    </a:cxn>
                    <a:cxn ang="0">
                      <a:pos x="88" y="346"/>
                    </a:cxn>
                    <a:cxn ang="0">
                      <a:pos x="83" y="500"/>
                    </a:cxn>
                    <a:cxn ang="0">
                      <a:pos x="72" y="623"/>
                    </a:cxn>
                    <a:cxn ang="0">
                      <a:pos x="63" y="626"/>
                    </a:cxn>
                    <a:cxn ang="0">
                      <a:pos x="54" y="628"/>
                    </a:cxn>
                    <a:cxn ang="0">
                      <a:pos x="45" y="631"/>
                    </a:cxn>
                    <a:cxn ang="0">
                      <a:pos x="36" y="634"/>
                    </a:cxn>
                    <a:cxn ang="0">
                      <a:pos x="27" y="636"/>
                    </a:cxn>
                    <a:cxn ang="0">
                      <a:pos x="18" y="639"/>
                    </a:cxn>
                    <a:cxn ang="0">
                      <a:pos x="9" y="641"/>
                    </a:cxn>
                    <a:cxn ang="0">
                      <a:pos x="0" y="644"/>
                    </a:cxn>
                    <a:cxn ang="0">
                      <a:pos x="6" y="556"/>
                    </a:cxn>
                    <a:cxn ang="0">
                      <a:pos x="15" y="478"/>
                    </a:cxn>
                    <a:cxn ang="0">
                      <a:pos x="25" y="405"/>
                    </a:cxn>
                    <a:cxn ang="0">
                      <a:pos x="33" y="334"/>
                    </a:cxn>
                    <a:cxn ang="0">
                      <a:pos x="39" y="261"/>
                    </a:cxn>
                    <a:cxn ang="0">
                      <a:pos x="40" y="184"/>
                    </a:cxn>
                    <a:cxn ang="0">
                      <a:pos x="35" y="98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92" h="644">
                      <a:moveTo>
                        <a:pt x="22" y="0"/>
                      </a:moveTo>
                      <a:lnTo>
                        <a:pt x="3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7" y="23"/>
                      </a:lnTo>
                      <a:lnTo>
                        <a:pt x="65" y="28"/>
                      </a:lnTo>
                      <a:lnTo>
                        <a:pt x="75" y="33"/>
                      </a:lnTo>
                      <a:lnTo>
                        <a:pt x="83" y="39"/>
                      </a:lnTo>
                      <a:lnTo>
                        <a:pt x="92" y="45"/>
                      </a:lnTo>
                      <a:lnTo>
                        <a:pt x="91" y="186"/>
                      </a:lnTo>
                      <a:lnTo>
                        <a:pt x="88" y="346"/>
                      </a:lnTo>
                      <a:lnTo>
                        <a:pt x="83" y="500"/>
                      </a:lnTo>
                      <a:lnTo>
                        <a:pt x="72" y="623"/>
                      </a:lnTo>
                      <a:lnTo>
                        <a:pt x="63" y="626"/>
                      </a:lnTo>
                      <a:lnTo>
                        <a:pt x="54" y="628"/>
                      </a:lnTo>
                      <a:lnTo>
                        <a:pt x="45" y="631"/>
                      </a:lnTo>
                      <a:lnTo>
                        <a:pt x="36" y="634"/>
                      </a:lnTo>
                      <a:lnTo>
                        <a:pt x="27" y="636"/>
                      </a:lnTo>
                      <a:lnTo>
                        <a:pt x="18" y="639"/>
                      </a:lnTo>
                      <a:lnTo>
                        <a:pt x="9" y="641"/>
                      </a:lnTo>
                      <a:lnTo>
                        <a:pt x="0" y="644"/>
                      </a:lnTo>
                      <a:lnTo>
                        <a:pt x="6" y="556"/>
                      </a:lnTo>
                      <a:lnTo>
                        <a:pt x="15" y="478"/>
                      </a:lnTo>
                      <a:lnTo>
                        <a:pt x="25" y="405"/>
                      </a:lnTo>
                      <a:lnTo>
                        <a:pt x="33" y="334"/>
                      </a:lnTo>
                      <a:lnTo>
                        <a:pt x="39" y="261"/>
                      </a:lnTo>
                      <a:lnTo>
                        <a:pt x="40" y="184"/>
                      </a:lnTo>
                      <a:lnTo>
                        <a:pt x="35" y="9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5B3D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Freeform 145"/>
                <p:cNvSpPr>
                  <a:spLocks/>
                </p:cNvSpPr>
                <p:nvPr/>
              </p:nvSpPr>
              <p:spPr bwMode="auto">
                <a:xfrm>
                  <a:off x="1778" y="1059"/>
                  <a:ext cx="32" cy="216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34" y="5"/>
                    </a:cxn>
                    <a:cxn ang="0">
                      <a:pos x="43" y="11"/>
                    </a:cxn>
                    <a:cxn ang="0">
                      <a:pos x="52" y="17"/>
                    </a:cxn>
                    <a:cxn ang="0">
                      <a:pos x="60" y="22"/>
                    </a:cxn>
                    <a:cxn ang="0">
                      <a:pos x="69" y="27"/>
                    </a:cxn>
                    <a:cxn ang="0">
                      <a:pos x="78" y="33"/>
                    </a:cxn>
                    <a:cxn ang="0">
                      <a:pos x="87" y="39"/>
                    </a:cxn>
                    <a:cxn ang="0">
                      <a:pos x="96" y="44"/>
                    </a:cxn>
                    <a:cxn ang="0">
                      <a:pos x="92" y="187"/>
                    </a:cxn>
                    <a:cxn ang="0">
                      <a:pos x="91" y="349"/>
                    </a:cxn>
                    <a:cxn ang="0">
                      <a:pos x="86" y="504"/>
                    </a:cxn>
                    <a:cxn ang="0">
                      <a:pos x="75" y="628"/>
                    </a:cxn>
                    <a:cxn ang="0">
                      <a:pos x="65" y="631"/>
                    </a:cxn>
                    <a:cxn ang="0">
                      <a:pos x="56" y="633"/>
                    </a:cxn>
                    <a:cxn ang="0">
                      <a:pos x="46" y="636"/>
                    </a:cxn>
                    <a:cxn ang="0">
                      <a:pos x="37" y="638"/>
                    </a:cxn>
                    <a:cxn ang="0">
                      <a:pos x="27" y="642"/>
                    </a:cxn>
                    <a:cxn ang="0">
                      <a:pos x="18" y="645"/>
                    </a:cxn>
                    <a:cxn ang="0">
                      <a:pos x="9" y="647"/>
                    </a:cxn>
                    <a:cxn ang="0">
                      <a:pos x="0" y="650"/>
                    </a:cxn>
                    <a:cxn ang="0">
                      <a:pos x="6" y="562"/>
                    </a:cxn>
                    <a:cxn ang="0">
                      <a:pos x="15" y="483"/>
                    </a:cxn>
                    <a:cxn ang="0">
                      <a:pos x="25" y="409"/>
                    </a:cxn>
                    <a:cxn ang="0">
                      <a:pos x="34" y="337"/>
                    </a:cxn>
                    <a:cxn ang="0">
                      <a:pos x="40" y="263"/>
                    </a:cxn>
                    <a:cxn ang="0">
                      <a:pos x="42" y="185"/>
                    </a:cxn>
                    <a:cxn ang="0">
                      <a:pos x="38" y="98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96" h="650">
                      <a:moveTo>
                        <a:pt x="25" y="0"/>
                      </a:moveTo>
                      <a:lnTo>
                        <a:pt x="34" y="5"/>
                      </a:lnTo>
                      <a:lnTo>
                        <a:pt x="43" y="11"/>
                      </a:lnTo>
                      <a:lnTo>
                        <a:pt x="52" y="17"/>
                      </a:lnTo>
                      <a:lnTo>
                        <a:pt x="60" y="22"/>
                      </a:lnTo>
                      <a:lnTo>
                        <a:pt x="69" y="27"/>
                      </a:lnTo>
                      <a:lnTo>
                        <a:pt x="78" y="33"/>
                      </a:lnTo>
                      <a:lnTo>
                        <a:pt x="87" y="39"/>
                      </a:lnTo>
                      <a:lnTo>
                        <a:pt x="96" y="44"/>
                      </a:lnTo>
                      <a:lnTo>
                        <a:pt x="92" y="187"/>
                      </a:lnTo>
                      <a:lnTo>
                        <a:pt x="91" y="349"/>
                      </a:lnTo>
                      <a:lnTo>
                        <a:pt x="86" y="504"/>
                      </a:lnTo>
                      <a:lnTo>
                        <a:pt x="75" y="628"/>
                      </a:lnTo>
                      <a:lnTo>
                        <a:pt x="65" y="631"/>
                      </a:lnTo>
                      <a:lnTo>
                        <a:pt x="56" y="633"/>
                      </a:lnTo>
                      <a:lnTo>
                        <a:pt x="46" y="636"/>
                      </a:lnTo>
                      <a:lnTo>
                        <a:pt x="37" y="638"/>
                      </a:lnTo>
                      <a:lnTo>
                        <a:pt x="27" y="642"/>
                      </a:lnTo>
                      <a:lnTo>
                        <a:pt x="18" y="645"/>
                      </a:lnTo>
                      <a:lnTo>
                        <a:pt x="9" y="647"/>
                      </a:lnTo>
                      <a:lnTo>
                        <a:pt x="0" y="650"/>
                      </a:lnTo>
                      <a:lnTo>
                        <a:pt x="6" y="562"/>
                      </a:lnTo>
                      <a:lnTo>
                        <a:pt x="15" y="483"/>
                      </a:lnTo>
                      <a:lnTo>
                        <a:pt x="25" y="409"/>
                      </a:lnTo>
                      <a:lnTo>
                        <a:pt x="34" y="337"/>
                      </a:lnTo>
                      <a:lnTo>
                        <a:pt x="40" y="263"/>
                      </a:lnTo>
                      <a:lnTo>
                        <a:pt x="42" y="185"/>
                      </a:lnTo>
                      <a:lnTo>
                        <a:pt x="38" y="98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563D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Freeform 146"/>
                <p:cNvSpPr>
                  <a:spLocks/>
                </p:cNvSpPr>
                <p:nvPr/>
              </p:nvSpPr>
              <p:spPr bwMode="auto">
                <a:xfrm>
                  <a:off x="1773" y="1057"/>
                  <a:ext cx="33" cy="218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36" y="5"/>
                    </a:cxn>
                    <a:cxn ang="0">
                      <a:pos x="46" y="10"/>
                    </a:cxn>
                    <a:cxn ang="0">
                      <a:pos x="54" y="17"/>
                    </a:cxn>
                    <a:cxn ang="0">
                      <a:pos x="64" y="22"/>
                    </a:cxn>
                    <a:cxn ang="0">
                      <a:pos x="72" y="27"/>
                    </a:cxn>
                    <a:cxn ang="0">
                      <a:pos x="80" y="32"/>
                    </a:cxn>
                    <a:cxn ang="0">
                      <a:pos x="90" y="39"/>
                    </a:cxn>
                    <a:cxn ang="0">
                      <a:pos x="98" y="44"/>
                    </a:cxn>
                    <a:cxn ang="0">
                      <a:pos x="93" y="188"/>
                    </a:cxn>
                    <a:cxn ang="0">
                      <a:pos x="91" y="351"/>
                    </a:cxn>
                    <a:cxn ang="0">
                      <a:pos x="87" y="508"/>
                    </a:cxn>
                    <a:cxn ang="0">
                      <a:pos x="75" y="633"/>
                    </a:cxn>
                    <a:cxn ang="0">
                      <a:pos x="66" y="636"/>
                    </a:cxn>
                    <a:cxn ang="0">
                      <a:pos x="57" y="638"/>
                    </a:cxn>
                    <a:cxn ang="0">
                      <a:pos x="48" y="641"/>
                    </a:cxn>
                    <a:cxn ang="0">
                      <a:pos x="38" y="644"/>
                    </a:cxn>
                    <a:cxn ang="0">
                      <a:pos x="29" y="648"/>
                    </a:cxn>
                    <a:cxn ang="0">
                      <a:pos x="19" y="651"/>
                    </a:cxn>
                    <a:cxn ang="0">
                      <a:pos x="10" y="653"/>
                    </a:cxn>
                    <a:cxn ang="0">
                      <a:pos x="0" y="656"/>
                    </a:cxn>
                    <a:cxn ang="0">
                      <a:pos x="6" y="568"/>
                    </a:cxn>
                    <a:cxn ang="0">
                      <a:pos x="16" y="488"/>
                    </a:cxn>
                    <a:cxn ang="0">
                      <a:pos x="27" y="413"/>
                    </a:cxn>
                    <a:cxn ang="0">
                      <a:pos x="36" y="340"/>
                    </a:cxn>
                    <a:cxn ang="0">
                      <a:pos x="42" y="265"/>
                    </a:cxn>
                    <a:cxn ang="0">
                      <a:pos x="45" y="185"/>
                    </a:cxn>
                    <a:cxn ang="0">
                      <a:pos x="40" y="98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98" h="656">
                      <a:moveTo>
                        <a:pt x="28" y="0"/>
                      </a:moveTo>
                      <a:lnTo>
                        <a:pt x="36" y="5"/>
                      </a:lnTo>
                      <a:lnTo>
                        <a:pt x="46" y="10"/>
                      </a:lnTo>
                      <a:lnTo>
                        <a:pt x="54" y="17"/>
                      </a:lnTo>
                      <a:lnTo>
                        <a:pt x="64" y="22"/>
                      </a:lnTo>
                      <a:lnTo>
                        <a:pt x="72" y="27"/>
                      </a:lnTo>
                      <a:lnTo>
                        <a:pt x="80" y="32"/>
                      </a:lnTo>
                      <a:lnTo>
                        <a:pt x="90" y="39"/>
                      </a:lnTo>
                      <a:lnTo>
                        <a:pt x="98" y="44"/>
                      </a:lnTo>
                      <a:lnTo>
                        <a:pt x="93" y="188"/>
                      </a:lnTo>
                      <a:lnTo>
                        <a:pt x="91" y="351"/>
                      </a:lnTo>
                      <a:lnTo>
                        <a:pt x="87" y="508"/>
                      </a:lnTo>
                      <a:lnTo>
                        <a:pt x="75" y="633"/>
                      </a:lnTo>
                      <a:lnTo>
                        <a:pt x="66" y="636"/>
                      </a:lnTo>
                      <a:lnTo>
                        <a:pt x="57" y="638"/>
                      </a:lnTo>
                      <a:lnTo>
                        <a:pt x="48" y="641"/>
                      </a:lnTo>
                      <a:lnTo>
                        <a:pt x="38" y="644"/>
                      </a:lnTo>
                      <a:lnTo>
                        <a:pt x="29" y="648"/>
                      </a:lnTo>
                      <a:lnTo>
                        <a:pt x="19" y="651"/>
                      </a:lnTo>
                      <a:lnTo>
                        <a:pt x="10" y="653"/>
                      </a:lnTo>
                      <a:lnTo>
                        <a:pt x="0" y="656"/>
                      </a:lnTo>
                      <a:lnTo>
                        <a:pt x="6" y="568"/>
                      </a:lnTo>
                      <a:lnTo>
                        <a:pt x="16" y="488"/>
                      </a:lnTo>
                      <a:lnTo>
                        <a:pt x="27" y="413"/>
                      </a:lnTo>
                      <a:lnTo>
                        <a:pt x="36" y="340"/>
                      </a:lnTo>
                      <a:lnTo>
                        <a:pt x="42" y="265"/>
                      </a:lnTo>
                      <a:lnTo>
                        <a:pt x="45" y="185"/>
                      </a:lnTo>
                      <a:lnTo>
                        <a:pt x="40" y="9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513D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Freeform 147"/>
                <p:cNvSpPr>
                  <a:spLocks/>
                </p:cNvSpPr>
                <p:nvPr/>
              </p:nvSpPr>
              <p:spPr bwMode="auto">
                <a:xfrm>
                  <a:off x="1768" y="1054"/>
                  <a:ext cx="35" cy="221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40" y="6"/>
                    </a:cxn>
                    <a:cxn ang="0">
                      <a:pos x="49" y="12"/>
                    </a:cxn>
                    <a:cxn ang="0">
                      <a:pos x="57" y="17"/>
                    </a:cxn>
                    <a:cxn ang="0">
                      <a:pos x="66" y="23"/>
                    </a:cxn>
                    <a:cxn ang="0">
                      <a:pos x="75" y="28"/>
                    </a:cxn>
                    <a:cxn ang="0">
                      <a:pos x="84" y="34"/>
                    </a:cxn>
                    <a:cxn ang="0">
                      <a:pos x="93" y="39"/>
                    </a:cxn>
                    <a:cxn ang="0">
                      <a:pos x="103" y="46"/>
                    </a:cxn>
                    <a:cxn ang="0">
                      <a:pos x="94" y="190"/>
                    </a:cxn>
                    <a:cxn ang="0">
                      <a:pos x="92" y="354"/>
                    </a:cxn>
                    <a:cxn ang="0">
                      <a:pos x="88" y="513"/>
                    </a:cxn>
                    <a:cxn ang="0">
                      <a:pos x="78" y="639"/>
                    </a:cxn>
                    <a:cxn ang="0">
                      <a:pos x="68" y="642"/>
                    </a:cxn>
                    <a:cxn ang="0">
                      <a:pos x="57" y="645"/>
                    </a:cxn>
                    <a:cxn ang="0">
                      <a:pos x="48" y="648"/>
                    </a:cxn>
                    <a:cxn ang="0">
                      <a:pos x="38" y="650"/>
                    </a:cxn>
                    <a:cxn ang="0">
                      <a:pos x="29" y="654"/>
                    </a:cxn>
                    <a:cxn ang="0">
                      <a:pos x="19" y="657"/>
                    </a:cxn>
                    <a:cxn ang="0">
                      <a:pos x="10" y="660"/>
                    </a:cxn>
                    <a:cxn ang="0">
                      <a:pos x="0" y="663"/>
                    </a:cxn>
                    <a:cxn ang="0">
                      <a:pos x="7" y="575"/>
                    </a:cxn>
                    <a:cxn ang="0">
                      <a:pos x="16" y="495"/>
                    </a:cxn>
                    <a:cxn ang="0">
                      <a:pos x="27" y="419"/>
                    </a:cxn>
                    <a:cxn ang="0">
                      <a:pos x="37" y="344"/>
                    </a:cxn>
                    <a:cxn ang="0">
                      <a:pos x="45" y="268"/>
                    </a:cxn>
                    <a:cxn ang="0">
                      <a:pos x="47" y="186"/>
                    </a:cxn>
                    <a:cxn ang="0">
                      <a:pos x="44" y="99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103" h="663">
                      <a:moveTo>
                        <a:pt x="31" y="0"/>
                      </a:moveTo>
                      <a:lnTo>
                        <a:pt x="40" y="6"/>
                      </a:lnTo>
                      <a:lnTo>
                        <a:pt x="49" y="12"/>
                      </a:lnTo>
                      <a:lnTo>
                        <a:pt x="57" y="17"/>
                      </a:lnTo>
                      <a:lnTo>
                        <a:pt x="66" y="23"/>
                      </a:lnTo>
                      <a:lnTo>
                        <a:pt x="75" y="28"/>
                      </a:lnTo>
                      <a:lnTo>
                        <a:pt x="84" y="34"/>
                      </a:lnTo>
                      <a:lnTo>
                        <a:pt x="93" y="39"/>
                      </a:lnTo>
                      <a:lnTo>
                        <a:pt x="103" y="46"/>
                      </a:lnTo>
                      <a:lnTo>
                        <a:pt x="94" y="190"/>
                      </a:lnTo>
                      <a:lnTo>
                        <a:pt x="92" y="354"/>
                      </a:lnTo>
                      <a:lnTo>
                        <a:pt x="88" y="513"/>
                      </a:lnTo>
                      <a:lnTo>
                        <a:pt x="78" y="639"/>
                      </a:lnTo>
                      <a:lnTo>
                        <a:pt x="68" y="642"/>
                      </a:lnTo>
                      <a:lnTo>
                        <a:pt x="57" y="645"/>
                      </a:lnTo>
                      <a:lnTo>
                        <a:pt x="48" y="648"/>
                      </a:lnTo>
                      <a:lnTo>
                        <a:pt x="38" y="650"/>
                      </a:lnTo>
                      <a:lnTo>
                        <a:pt x="29" y="654"/>
                      </a:lnTo>
                      <a:lnTo>
                        <a:pt x="19" y="657"/>
                      </a:lnTo>
                      <a:lnTo>
                        <a:pt x="10" y="660"/>
                      </a:lnTo>
                      <a:lnTo>
                        <a:pt x="0" y="663"/>
                      </a:lnTo>
                      <a:lnTo>
                        <a:pt x="7" y="575"/>
                      </a:lnTo>
                      <a:lnTo>
                        <a:pt x="16" y="495"/>
                      </a:lnTo>
                      <a:lnTo>
                        <a:pt x="27" y="419"/>
                      </a:lnTo>
                      <a:lnTo>
                        <a:pt x="37" y="344"/>
                      </a:lnTo>
                      <a:lnTo>
                        <a:pt x="45" y="268"/>
                      </a:lnTo>
                      <a:lnTo>
                        <a:pt x="47" y="186"/>
                      </a:lnTo>
                      <a:lnTo>
                        <a:pt x="44" y="99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4C3A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1764" y="1052"/>
                  <a:ext cx="35" cy="223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104" y="45"/>
                    </a:cxn>
                    <a:cxn ang="0">
                      <a:pos x="95" y="190"/>
                    </a:cxn>
                    <a:cxn ang="0">
                      <a:pos x="92" y="357"/>
                    </a:cxn>
                    <a:cxn ang="0">
                      <a:pos x="88" y="517"/>
                    </a:cxn>
                    <a:cxn ang="0">
                      <a:pos x="78" y="644"/>
                    </a:cxn>
                    <a:cxn ang="0">
                      <a:pos x="0" y="669"/>
                    </a:cxn>
                    <a:cxn ang="0">
                      <a:pos x="6" y="581"/>
                    </a:cxn>
                    <a:cxn ang="0">
                      <a:pos x="17" y="500"/>
                    </a:cxn>
                    <a:cxn ang="0">
                      <a:pos x="27" y="423"/>
                    </a:cxn>
                    <a:cxn ang="0">
                      <a:pos x="38" y="347"/>
                    </a:cxn>
                    <a:cxn ang="0">
                      <a:pos x="45" y="268"/>
                    </a:cxn>
                    <a:cxn ang="0">
                      <a:pos x="48" y="187"/>
                    </a:cxn>
                    <a:cxn ang="0">
                      <a:pos x="45" y="9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104" h="669">
                      <a:moveTo>
                        <a:pt x="32" y="0"/>
                      </a:moveTo>
                      <a:lnTo>
                        <a:pt x="104" y="45"/>
                      </a:lnTo>
                      <a:lnTo>
                        <a:pt x="95" y="190"/>
                      </a:lnTo>
                      <a:lnTo>
                        <a:pt x="92" y="357"/>
                      </a:lnTo>
                      <a:lnTo>
                        <a:pt x="88" y="517"/>
                      </a:lnTo>
                      <a:lnTo>
                        <a:pt x="78" y="644"/>
                      </a:lnTo>
                      <a:lnTo>
                        <a:pt x="0" y="669"/>
                      </a:lnTo>
                      <a:lnTo>
                        <a:pt x="6" y="581"/>
                      </a:lnTo>
                      <a:lnTo>
                        <a:pt x="17" y="500"/>
                      </a:lnTo>
                      <a:lnTo>
                        <a:pt x="27" y="423"/>
                      </a:lnTo>
                      <a:lnTo>
                        <a:pt x="38" y="347"/>
                      </a:lnTo>
                      <a:lnTo>
                        <a:pt x="45" y="268"/>
                      </a:lnTo>
                      <a:lnTo>
                        <a:pt x="48" y="187"/>
                      </a:lnTo>
                      <a:lnTo>
                        <a:pt x="45" y="9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473A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1411" y="1281"/>
                  <a:ext cx="289" cy="2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3" y="10"/>
                    </a:cxn>
                    <a:cxn ang="0">
                      <a:pos x="82" y="18"/>
                    </a:cxn>
                    <a:cxn ang="0">
                      <a:pos x="120" y="24"/>
                    </a:cxn>
                    <a:cxn ang="0">
                      <a:pos x="156" y="31"/>
                    </a:cxn>
                    <a:cxn ang="0">
                      <a:pos x="193" y="35"/>
                    </a:cxn>
                    <a:cxn ang="0">
                      <a:pos x="229" y="38"/>
                    </a:cxn>
                    <a:cxn ang="0">
                      <a:pos x="265" y="41"/>
                    </a:cxn>
                    <a:cxn ang="0">
                      <a:pos x="303" y="42"/>
                    </a:cxn>
                    <a:cxn ang="0">
                      <a:pos x="341" y="43"/>
                    </a:cxn>
                    <a:cxn ang="0">
                      <a:pos x="380" y="42"/>
                    </a:cxn>
                    <a:cxn ang="0">
                      <a:pos x="422" y="41"/>
                    </a:cxn>
                    <a:cxn ang="0">
                      <a:pos x="466" y="39"/>
                    </a:cxn>
                    <a:cxn ang="0">
                      <a:pos x="512" y="36"/>
                    </a:cxn>
                    <a:cxn ang="0">
                      <a:pos x="562" y="32"/>
                    </a:cxn>
                    <a:cxn ang="0">
                      <a:pos x="615" y="28"/>
                    </a:cxn>
                    <a:cxn ang="0">
                      <a:pos x="672" y="22"/>
                    </a:cxn>
                    <a:cxn ang="0">
                      <a:pos x="706" y="16"/>
                    </a:cxn>
                    <a:cxn ang="0">
                      <a:pos x="770" y="19"/>
                    </a:cxn>
                    <a:cxn ang="0">
                      <a:pos x="868" y="32"/>
                    </a:cxn>
                    <a:cxn ang="0">
                      <a:pos x="758" y="44"/>
                    </a:cxn>
                    <a:cxn ang="0">
                      <a:pos x="676" y="56"/>
                    </a:cxn>
                    <a:cxn ang="0">
                      <a:pos x="641" y="60"/>
                    </a:cxn>
                    <a:cxn ang="0">
                      <a:pos x="606" y="65"/>
                    </a:cxn>
                    <a:cxn ang="0">
                      <a:pos x="571" y="67"/>
                    </a:cxn>
                    <a:cxn ang="0">
                      <a:pos x="537" y="69"/>
                    </a:cxn>
                    <a:cxn ang="0">
                      <a:pos x="504" y="71"/>
                    </a:cxn>
                    <a:cxn ang="0">
                      <a:pos x="471" y="71"/>
                    </a:cxn>
                    <a:cxn ang="0">
                      <a:pos x="438" y="71"/>
                    </a:cxn>
                    <a:cxn ang="0">
                      <a:pos x="406" y="71"/>
                    </a:cxn>
                    <a:cxn ang="0">
                      <a:pos x="376" y="70"/>
                    </a:cxn>
                    <a:cxn ang="0">
                      <a:pos x="345" y="69"/>
                    </a:cxn>
                    <a:cxn ang="0">
                      <a:pos x="317" y="67"/>
                    </a:cxn>
                    <a:cxn ang="0">
                      <a:pos x="288" y="65"/>
                    </a:cxn>
                    <a:cxn ang="0">
                      <a:pos x="261" y="61"/>
                    </a:cxn>
                    <a:cxn ang="0">
                      <a:pos x="234" y="59"/>
                    </a:cxn>
                    <a:cxn ang="0">
                      <a:pos x="209" y="56"/>
                    </a:cxn>
                    <a:cxn ang="0">
                      <a:pos x="185" y="52"/>
                    </a:cxn>
                    <a:cxn ang="0">
                      <a:pos x="162" y="49"/>
                    </a:cxn>
                    <a:cxn ang="0">
                      <a:pos x="141" y="44"/>
                    </a:cxn>
                    <a:cxn ang="0">
                      <a:pos x="120" y="41"/>
                    </a:cxn>
                    <a:cxn ang="0">
                      <a:pos x="102" y="37"/>
                    </a:cxn>
                    <a:cxn ang="0">
                      <a:pos x="84" y="33"/>
                    </a:cxn>
                    <a:cxn ang="0">
                      <a:pos x="68" y="29"/>
                    </a:cxn>
                    <a:cxn ang="0">
                      <a:pos x="53" y="25"/>
                    </a:cxn>
                    <a:cxn ang="0">
                      <a:pos x="41" y="21"/>
                    </a:cxn>
                    <a:cxn ang="0">
                      <a:pos x="30" y="18"/>
                    </a:cxn>
                    <a:cxn ang="0">
                      <a:pos x="21" y="15"/>
                    </a:cxn>
                    <a:cxn ang="0">
                      <a:pos x="12" y="12"/>
                    </a:cxn>
                    <a:cxn ang="0">
                      <a:pos x="7" y="9"/>
                    </a:cxn>
                    <a:cxn ang="0">
                      <a:pos x="3" y="5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868" h="71">
                      <a:moveTo>
                        <a:pt x="3" y="0"/>
                      </a:moveTo>
                      <a:lnTo>
                        <a:pt x="43" y="10"/>
                      </a:lnTo>
                      <a:lnTo>
                        <a:pt x="82" y="18"/>
                      </a:lnTo>
                      <a:lnTo>
                        <a:pt x="120" y="24"/>
                      </a:lnTo>
                      <a:lnTo>
                        <a:pt x="156" y="31"/>
                      </a:lnTo>
                      <a:lnTo>
                        <a:pt x="193" y="35"/>
                      </a:lnTo>
                      <a:lnTo>
                        <a:pt x="229" y="38"/>
                      </a:lnTo>
                      <a:lnTo>
                        <a:pt x="265" y="41"/>
                      </a:lnTo>
                      <a:lnTo>
                        <a:pt x="303" y="42"/>
                      </a:lnTo>
                      <a:lnTo>
                        <a:pt x="341" y="43"/>
                      </a:lnTo>
                      <a:lnTo>
                        <a:pt x="380" y="42"/>
                      </a:lnTo>
                      <a:lnTo>
                        <a:pt x="422" y="41"/>
                      </a:lnTo>
                      <a:lnTo>
                        <a:pt x="466" y="39"/>
                      </a:lnTo>
                      <a:lnTo>
                        <a:pt x="512" y="36"/>
                      </a:lnTo>
                      <a:lnTo>
                        <a:pt x="562" y="32"/>
                      </a:lnTo>
                      <a:lnTo>
                        <a:pt x="615" y="28"/>
                      </a:lnTo>
                      <a:lnTo>
                        <a:pt x="672" y="22"/>
                      </a:lnTo>
                      <a:lnTo>
                        <a:pt x="706" y="16"/>
                      </a:lnTo>
                      <a:lnTo>
                        <a:pt x="770" y="19"/>
                      </a:lnTo>
                      <a:lnTo>
                        <a:pt x="868" y="32"/>
                      </a:lnTo>
                      <a:lnTo>
                        <a:pt x="758" y="44"/>
                      </a:lnTo>
                      <a:lnTo>
                        <a:pt x="676" y="56"/>
                      </a:lnTo>
                      <a:lnTo>
                        <a:pt x="641" y="60"/>
                      </a:lnTo>
                      <a:lnTo>
                        <a:pt x="606" y="65"/>
                      </a:lnTo>
                      <a:lnTo>
                        <a:pt x="571" y="67"/>
                      </a:lnTo>
                      <a:lnTo>
                        <a:pt x="537" y="69"/>
                      </a:lnTo>
                      <a:lnTo>
                        <a:pt x="504" y="71"/>
                      </a:lnTo>
                      <a:lnTo>
                        <a:pt x="471" y="71"/>
                      </a:lnTo>
                      <a:lnTo>
                        <a:pt x="438" y="71"/>
                      </a:lnTo>
                      <a:lnTo>
                        <a:pt x="406" y="71"/>
                      </a:lnTo>
                      <a:lnTo>
                        <a:pt x="376" y="70"/>
                      </a:lnTo>
                      <a:lnTo>
                        <a:pt x="345" y="69"/>
                      </a:lnTo>
                      <a:lnTo>
                        <a:pt x="317" y="67"/>
                      </a:lnTo>
                      <a:lnTo>
                        <a:pt x="288" y="65"/>
                      </a:lnTo>
                      <a:lnTo>
                        <a:pt x="261" y="61"/>
                      </a:lnTo>
                      <a:lnTo>
                        <a:pt x="234" y="59"/>
                      </a:lnTo>
                      <a:lnTo>
                        <a:pt x="209" y="56"/>
                      </a:lnTo>
                      <a:lnTo>
                        <a:pt x="185" y="52"/>
                      </a:lnTo>
                      <a:lnTo>
                        <a:pt x="162" y="49"/>
                      </a:lnTo>
                      <a:lnTo>
                        <a:pt x="141" y="44"/>
                      </a:lnTo>
                      <a:lnTo>
                        <a:pt x="120" y="41"/>
                      </a:lnTo>
                      <a:lnTo>
                        <a:pt x="102" y="37"/>
                      </a:lnTo>
                      <a:lnTo>
                        <a:pt x="84" y="33"/>
                      </a:lnTo>
                      <a:lnTo>
                        <a:pt x="68" y="29"/>
                      </a:lnTo>
                      <a:lnTo>
                        <a:pt x="53" y="25"/>
                      </a:lnTo>
                      <a:lnTo>
                        <a:pt x="41" y="21"/>
                      </a:lnTo>
                      <a:lnTo>
                        <a:pt x="30" y="18"/>
                      </a:lnTo>
                      <a:lnTo>
                        <a:pt x="21" y="15"/>
                      </a:lnTo>
                      <a:lnTo>
                        <a:pt x="12" y="12"/>
                      </a:lnTo>
                      <a:lnTo>
                        <a:pt x="7" y="9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Freeform 150"/>
                <p:cNvSpPr>
                  <a:spLocks/>
                </p:cNvSpPr>
                <p:nvPr/>
              </p:nvSpPr>
              <p:spPr bwMode="auto">
                <a:xfrm>
                  <a:off x="1496" y="1305"/>
                  <a:ext cx="108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7"/>
                    </a:cxn>
                    <a:cxn ang="0">
                      <a:pos x="118" y="7"/>
                    </a:cxn>
                    <a:cxn ang="0">
                      <a:pos x="174" y="7"/>
                    </a:cxn>
                    <a:cxn ang="0">
                      <a:pos x="232" y="4"/>
                    </a:cxn>
                    <a:cxn ang="0">
                      <a:pos x="239" y="25"/>
                    </a:cxn>
                    <a:cxn ang="0">
                      <a:pos x="255" y="50"/>
                    </a:cxn>
                    <a:cxn ang="0">
                      <a:pos x="293" y="65"/>
                    </a:cxn>
                    <a:cxn ang="0">
                      <a:pos x="324" y="84"/>
                    </a:cxn>
                    <a:cxn ang="0">
                      <a:pos x="268" y="84"/>
                    </a:cxn>
                    <a:cxn ang="0">
                      <a:pos x="194" y="77"/>
                    </a:cxn>
                    <a:cxn ang="0">
                      <a:pos x="124" y="69"/>
                    </a:cxn>
                    <a:cxn ang="0">
                      <a:pos x="76" y="59"/>
                    </a:cxn>
                    <a:cxn ang="0">
                      <a:pos x="18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4" h="84">
                      <a:moveTo>
                        <a:pt x="0" y="0"/>
                      </a:moveTo>
                      <a:lnTo>
                        <a:pt x="43" y="7"/>
                      </a:lnTo>
                      <a:lnTo>
                        <a:pt x="118" y="7"/>
                      </a:lnTo>
                      <a:lnTo>
                        <a:pt x="174" y="7"/>
                      </a:lnTo>
                      <a:lnTo>
                        <a:pt x="232" y="4"/>
                      </a:lnTo>
                      <a:lnTo>
                        <a:pt x="239" y="25"/>
                      </a:lnTo>
                      <a:lnTo>
                        <a:pt x="255" y="50"/>
                      </a:lnTo>
                      <a:lnTo>
                        <a:pt x="293" y="65"/>
                      </a:lnTo>
                      <a:lnTo>
                        <a:pt x="324" y="84"/>
                      </a:lnTo>
                      <a:lnTo>
                        <a:pt x="268" y="84"/>
                      </a:lnTo>
                      <a:lnTo>
                        <a:pt x="194" y="77"/>
                      </a:lnTo>
                      <a:lnTo>
                        <a:pt x="124" y="69"/>
                      </a:lnTo>
                      <a:lnTo>
                        <a:pt x="76" y="59"/>
                      </a:lnTo>
                      <a:lnTo>
                        <a:pt x="18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1476" y="1329"/>
                  <a:ext cx="189" cy="46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23" y="0"/>
                    </a:cxn>
                    <a:cxn ang="0">
                      <a:pos x="69" y="18"/>
                    </a:cxn>
                    <a:cxn ang="0">
                      <a:pos x="13" y="43"/>
                    </a:cxn>
                    <a:cxn ang="0">
                      <a:pos x="2" y="55"/>
                    </a:cxn>
                    <a:cxn ang="0">
                      <a:pos x="0" y="65"/>
                    </a:cxn>
                    <a:cxn ang="0">
                      <a:pos x="4" y="75"/>
                    </a:cxn>
                    <a:cxn ang="0">
                      <a:pos x="14" y="83"/>
                    </a:cxn>
                    <a:cxn ang="0">
                      <a:pos x="30" y="92"/>
                    </a:cxn>
                    <a:cxn ang="0">
                      <a:pos x="49" y="98"/>
                    </a:cxn>
                    <a:cxn ang="0">
                      <a:pos x="71" y="104"/>
                    </a:cxn>
                    <a:cxn ang="0">
                      <a:pos x="96" y="110"/>
                    </a:cxn>
                    <a:cxn ang="0">
                      <a:pos x="123" y="115"/>
                    </a:cxn>
                    <a:cxn ang="0">
                      <a:pos x="149" y="119"/>
                    </a:cxn>
                    <a:cxn ang="0">
                      <a:pos x="175" y="122"/>
                    </a:cxn>
                    <a:cxn ang="0">
                      <a:pos x="200" y="126"/>
                    </a:cxn>
                    <a:cxn ang="0">
                      <a:pos x="222" y="128"/>
                    </a:cxn>
                    <a:cxn ang="0">
                      <a:pos x="241" y="130"/>
                    </a:cxn>
                    <a:cxn ang="0">
                      <a:pos x="256" y="131"/>
                    </a:cxn>
                    <a:cxn ang="0">
                      <a:pos x="265" y="132"/>
                    </a:cxn>
                    <a:cxn ang="0">
                      <a:pos x="439" y="138"/>
                    </a:cxn>
                    <a:cxn ang="0">
                      <a:pos x="568" y="122"/>
                    </a:cxn>
                    <a:cxn ang="0">
                      <a:pos x="545" y="111"/>
                    </a:cxn>
                    <a:cxn ang="0">
                      <a:pos x="524" y="100"/>
                    </a:cxn>
                    <a:cxn ang="0">
                      <a:pos x="503" y="90"/>
                    </a:cxn>
                    <a:cxn ang="0">
                      <a:pos x="484" y="79"/>
                    </a:cxn>
                    <a:cxn ang="0">
                      <a:pos x="464" y="67"/>
                    </a:cxn>
                    <a:cxn ang="0">
                      <a:pos x="445" y="56"/>
                    </a:cxn>
                    <a:cxn ang="0">
                      <a:pos x="426" y="43"/>
                    </a:cxn>
                    <a:cxn ang="0">
                      <a:pos x="406" y="29"/>
                    </a:cxn>
                    <a:cxn ang="0">
                      <a:pos x="378" y="28"/>
                    </a:cxn>
                    <a:cxn ang="0">
                      <a:pos x="367" y="28"/>
                    </a:cxn>
                    <a:cxn ang="0">
                      <a:pos x="354" y="27"/>
                    </a:cxn>
                    <a:cxn ang="0">
                      <a:pos x="340" y="27"/>
                    </a:cxn>
                    <a:cxn ang="0">
                      <a:pos x="327" y="26"/>
                    </a:cxn>
                    <a:cxn ang="0">
                      <a:pos x="311" y="26"/>
                    </a:cxn>
                    <a:cxn ang="0">
                      <a:pos x="296" y="25"/>
                    </a:cxn>
                    <a:cxn ang="0">
                      <a:pos x="280" y="24"/>
                    </a:cxn>
                    <a:cxn ang="0">
                      <a:pos x="264" y="23"/>
                    </a:cxn>
                    <a:cxn ang="0">
                      <a:pos x="248" y="21"/>
                    </a:cxn>
                    <a:cxn ang="0">
                      <a:pos x="234" y="20"/>
                    </a:cxn>
                    <a:cxn ang="0">
                      <a:pos x="218" y="17"/>
                    </a:cxn>
                    <a:cxn ang="0">
                      <a:pos x="204" y="15"/>
                    </a:cxn>
                    <a:cxn ang="0">
                      <a:pos x="190" y="11"/>
                    </a:cxn>
                    <a:cxn ang="0">
                      <a:pos x="178" y="8"/>
                    </a:cxn>
                    <a:cxn ang="0">
                      <a:pos x="166" y="4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568" h="138">
                      <a:moveTo>
                        <a:pt x="156" y="0"/>
                      </a:moveTo>
                      <a:lnTo>
                        <a:pt x="123" y="0"/>
                      </a:lnTo>
                      <a:lnTo>
                        <a:pt x="69" y="18"/>
                      </a:lnTo>
                      <a:lnTo>
                        <a:pt x="13" y="43"/>
                      </a:lnTo>
                      <a:lnTo>
                        <a:pt x="2" y="55"/>
                      </a:lnTo>
                      <a:lnTo>
                        <a:pt x="0" y="65"/>
                      </a:lnTo>
                      <a:lnTo>
                        <a:pt x="4" y="75"/>
                      </a:lnTo>
                      <a:lnTo>
                        <a:pt x="14" y="83"/>
                      </a:lnTo>
                      <a:lnTo>
                        <a:pt x="30" y="92"/>
                      </a:lnTo>
                      <a:lnTo>
                        <a:pt x="49" y="98"/>
                      </a:lnTo>
                      <a:lnTo>
                        <a:pt x="71" y="104"/>
                      </a:lnTo>
                      <a:lnTo>
                        <a:pt x="96" y="110"/>
                      </a:lnTo>
                      <a:lnTo>
                        <a:pt x="123" y="115"/>
                      </a:lnTo>
                      <a:lnTo>
                        <a:pt x="149" y="119"/>
                      </a:lnTo>
                      <a:lnTo>
                        <a:pt x="175" y="122"/>
                      </a:lnTo>
                      <a:lnTo>
                        <a:pt x="200" y="126"/>
                      </a:lnTo>
                      <a:lnTo>
                        <a:pt x="222" y="128"/>
                      </a:lnTo>
                      <a:lnTo>
                        <a:pt x="241" y="130"/>
                      </a:lnTo>
                      <a:lnTo>
                        <a:pt x="256" y="131"/>
                      </a:lnTo>
                      <a:lnTo>
                        <a:pt x="265" y="132"/>
                      </a:lnTo>
                      <a:lnTo>
                        <a:pt x="439" y="138"/>
                      </a:lnTo>
                      <a:lnTo>
                        <a:pt x="568" y="122"/>
                      </a:lnTo>
                      <a:lnTo>
                        <a:pt x="545" y="111"/>
                      </a:lnTo>
                      <a:lnTo>
                        <a:pt x="524" y="100"/>
                      </a:lnTo>
                      <a:lnTo>
                        <a:pt x="503" y="90"/>
                      </a:lnTo>
                      <a:lnTo>
                        <a:pt x="484" y="79"/>
                      </a:lnTo>
                      <a:lnTo>
                        <a:pt x="464" y="67"/>
                      </a:lnTo>
                      <a:lnTo>
                        <a:pt x="445" y="56"/>
                      </a:lnTo>
                      <a:lnTo>
                        <a:pt x="426" y="43"/>
                      </a:lnTo>
                      <a:lnTo>
                        <a:pt x="406" y="29"/>
                      </a:lnTo>
                      <a:lnTo>
                        <a:pt x="378" y="28"/>
                      </a:lnTo>
                      <a:lnTo>
                        <a:pt x="367" y="28"/>
                      </a:lnTo>
                      <a:lnTo>
                        <a:pt x="354" y="27"/>
                      </a:lnTo>
                      <a:lnTo>
                        <a:pt x="340" y="27"/>
                      </a:lnTo>
                      <a:lnTo>
                        <a:pt x="327" y="26"/>
                      </a:lnTo>
                      <a:lnTo>
                        <a:pt x="311" y="26"/>
                      </a:lnTo>
                      <a:lnTo>
                        <a:pt x="296" y="25"/>
                      </a:lnTo>
                      <a:lnTo>
                        <a:pt x="280" y="24"/>
                      </a:lnTo>
                      <a:lnTo>
                        <a:pt x="264" y="23"/>
                      </a:lnTo>
                      <a:lnTo>
                        <a:pt x="248" y="21"/>
                      </a:lnTo>
                      <a:lnTo>
                        <a:pt x="234" y="20"/>
                      </a:lnTo>
                      <a:lnTo>
                        <a:pt x="218" y="17"/>
                      </a:lnTo>
                      <a:lnTo>
                        <a:pt x="204" y="15"/>
                      </a:lnTo>
                      <a:lnTo>
                        <a:pt x="190" y="11"/>
                      </a:lnTo>
                      <a:lnTo>
                        <a:pt x="178" y="8"/>
                      </a:lnTo>
                      <a:lnTo>
                        <a:pt x="166" y="4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1499" y="1304"/>
                  <a:ext cx="72" cy="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2"/>
                    </a:cxn>
                    <a:cxn ang="0">
                      <a:pos x="25" y="24"/>
                    </a:cxn>
                    <a:cxn ang="0">
                      <a:pos x="38" y="34"/>
                    </a:cxn>
                    <a:cxn ang="0">
                      <a:pos x="49" y="43"/>
                    </a:cxn>
                    <a:cxn ang="0">
                      <a:pos x="62" y="50"/>
                    </a:cxn>
                    <a:cxn ang="0">
                      <a:pos x="74" y="58"/>
                    </a:cxn>
                    <a:cxn ang="0">
                      <a:pos x="85" y="63"/>
                    </a:cxn>
                    <a:cxn ang="0">
                      <a:pos x="98" y="68"/>
                    </a:cxn>
                    <a:cxn ang="0">
                      <a:pos x="111" y="73"/>
                    </a:cxn>
                    <a:cxn ang="0">
                      <a:pos x="123" y="76"/>
                    </a:cxn>
                    <a:cxn ang="0">
                      <a:pos x="137" y="79"/>
                    </a:cxn>
                    <a:cxn ang="0">
                      <a:pos x="152" y="81"/>
                    </a:cxn>
                    <a:cxn ang="0">
                      <a:pos x="167" y="82"/>
                    </a:cxn>
                    <a:cxn ang="0">
                      <a:pos x="183" y="83"/>
                    </a:cxn>
                    <a:cxn ang="0">
                      <a:pos x="198" y="84"/>
                    </a:cxn>
                    <a:cxn ang="0">
                      <a:pos x="216" y="84"/>
                    </a:cxn>
                    <a:cxn ang="0">
                      <a:pos x="203" y="76"/>
                    </a:cxn>
                    <a:cxn ang="0">
                      <a:pos x="192" y="68"/>
                    </a:cxn>
                    <a:cxn ang="0">
                      <a:pos x="183" y="61"/>
                    </a:cxn>
                    <a:cxn ang="0">
                      <a:pos x="174" y="53"/>
                    </a:cxn>
                    <a:cxn ang="0">
                      <a:pos x="167" y="45"/>
                    </a:cxn>
                    <a:cxn ang="0">
                      <a:pos x="159" y="36"/>
                    </a:cxn>
                    <a:cxn ang="0">
                      <a:pos x="151" y="25"/>
                    </a:cxn>
                    <a:cxn ang="0">
                      <a:pos x="141" y="12"/>
                    </a:cxn>
                    <a:cxn ang="0">
                      <a:pos x="92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6" h="8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38" y="34"/>
                      </a:lnTo>
                      <a:lnTo>
                        <a:pt x="49" y="43"/>
                      </a:lnTo>
                      <a:lnTo>
                        <a:pt x="62" y="50"/>
                      </a:lnTo>
                      <a:lnTo>
                        <a:pt x="74" y="58"/>
                      </a:lnTo>
                      <a:lnTo>
                        <a:pt x="85" y="63"/>
                      </a:lnTo>
                      <a:lnTo>
                        <a:pt x="98" y="68"/>
                      </a:lnTo>
                      <a:lnTo>
                        <a:pt x="111" y="73"/>
                      </a:lnTo>
                      <a:lnTo>
                        <a:pt x="123" y="76"/>
                      </a:lnTo>
                      <a:lnTo>
                        <a:pt x="137" y="79"/>
                      </a:lnTo>
                      <a:lnTo>
                        <a:pt x="152" y="81"/>
                      </a:lnTo>
                      <a:lnTo>
                        <a:pt x="167" y="82"/>
                      </a:lnTo>
                      <a:lnTo>
                        <a:pt x="183" y="83"/>
                      </a:lnTo>
                      <a:lnTo>
                        <a:pt x="198" y="84"/>
                      </a:lnTo>
                      <a:lnTo>
                        <a:pt x="216" y="84"/>
                      </a:lnTo>
                      <a:lnTo>
                        <a:pt x="203" y="76"/>
                      </a:lnTo>
                      <a:lnTo>
                        <a:pt x="192" y="68"/>
                      </a:lnTo>
                      <a:lnTo>
                        <a:pt x="183" y="61"/>
                      </a:lnTo>
                      <a:lnTo>
                        <a:pt x="174" y="53"/>
                      </a:lnTo>
                      <a:lnTo>
                        <a:pt x="167" y="45"/>
                      </a:lnTo>
                      <a:lnTo>
                        <a:pt x="159" y="36"/>
                      </a:lnTo>
                      <a:lnTo>
                        <a:pt x="151" y="25"/>
                      </a:lnTo>
                      <a:lnTo>
                        <a:pt x="141" y="12"/>
                      </a:lnTo>
                      <a:lnTo>
                        <a:pt x="9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Freeform 153"/>
                <p:cNvSpPr>
                  <a:spLocks/>
                </p:cNvSpPr>
                <p:nvPr/>
              </p:nvSpPr>
              <p:spPr bwMode="auto">
                <a:xfrm>
                  <a:off x="1472" y="1326"/>
                  <a:ext cx="153" cy="49"/>
                </a:xfrm>
                <a:custGeom>
                  <a:avLst/>
                  <a:gdLst/>
                  <a:ahLst/>
                  <a:cxnLst>
                    <a:cxn ang="0">
                      <a:pos x="122" y="0"/>
                    </a:cxn>
                    <a:cxn ang="0">
                      <a:pos x="60" y="28"/>
                    </a:cxn>
                    <a:cxn ang="0">
                      <a:pos x="0" y="65"/>
                    </a:cxn>
                    <a:cxn ang="0">
                      <a:pos x="6" y="76"/>
                    </a:cxn>
                    <a:cxn ang="0">
                      <a:pos x="16" y="88"/>
                    </a:cxn>
                    <a:cxn ang="0">
                      <a:pos x="31" y="98"/>
                    </a:cxn>
                    <a:cxn ang="0">
                      <a:pos x="50" y="105"/>
                    </a:cxn>
                    <a:cxn ang="0">
                      <a:pos x="71" y="112"/>
                    </a:cxn>
                    <a:cxn ang="0">
                      <a:pos x="94" y="119"/>
                    </a:cxn>
                    <a:cxn ang="0">
                      <a:pos x="121" y="124"/>
                    </a:cxn>
                    <a:cxn ang="0">
                      <a:pos x="147" y="128"/>
                    </a:cxn>
                    <a:cxn ang="0">
                      <a:pos x="175" y="132"/>
                    </a:cxn>
                    <a:cxn ang="0">
                      <a:pos x="202" y="136"/>
                    </a:cxn>
                    <a:cxn ang="0">
                      <a:pos x="229" y="138"/>
                    </a:cxn>
                    <a:cxn ang="0">
                      <a:pos x="255" y="141"/>
                    </a:cxn>
                    <a:cxn ang="0">
                      <a:pos x="278" y="142"/>
                    </a:cxn>
                    <a:cxn ang="0">
                      <a:pos x="301" y="144"/>
                    </a:cxn>
                    <a:cxn ang="0">
                      <a:pos x="320" y="146"/>
                    </a:cxn>
                    <a:cxn ang="0">
                      <a:pos x="334" y="147"/>
                    </a:cxn>
                    <a:cxn ang="0">
                      <a:pos x="459" y="147"/>
                    </a:cxn>
                    <a:cxn ang="0">
                      <a:pos x="397" y="105"/>
                    </a:cxn>
                    <a:cxn ang="0">
                      <a:pos x="351" y="34"/>
                    </a:cxn>
                    <a:cxn ang="0">
                      <a:pos x="268" y="34"/>
                    </a:cxn>
                    <a:cxn ang="0">
                      <a:pos x="159" y="15"/>
                    </a:cxn>
                    <a:cxn ang="0">
                      <a:pos x="122" y="0"/>
                    </a:cxn>
                  </a:cxnLst>
                  <a:rect l="0" t="0" r="r" b="b"/>
                  <a:pathLst>
                    <a:path w="459" h="147">
                      <a:moveTo>
                        <a:pt x="122" y="0"/>
                      </a:moveTo>
                      <a:lnTo>
                        <a:pt x="60" y="28"/>
                      </a:lnTo>
                      <a:lnTo>
                        <a:pt x="0" y="65"/>
                      </a:lnTo>
                      <a:lnTo>
                        <a:pt x="6" y="76"/>
                      </a:lnTo>
                      <a:lnTo>
                        <a:pt x="16" y="88"/>
                      </a:lnTo>
                      <a:lnTo>
                        <a:pt x="31" y="98"/>
                      </a:lnTo>
                      <a:lnTo>
                        <a:pt x="50" y="105"/>
                      </a:lnTo>
                      <a:lnTo>
                        <a:pt x="71" y="112"/>
                      </a:lnTo>
                      <a:lnTo>
                        <a:pt x="94" y="119"/>
                      </a:lnTo>
                      <a:lnTo>
                        <a:pt x="121" y="124"/>
                      </a:lnTo>
                      <a:lnTo>
                        <a:pt x="147" y="128"/>
                      </a:lnTo>
                      <a:lnTo>
                        <a:pt x="175" y="132"/>
                      </a:lnTo>
                      <a:lnTo>
                        <a:pt x="202" y="136"/>
                      </a:lnTo>
                      <a:lnTo>
                        <a:pt x="229" y="138"/>
                      </a:lnTo>
                      <a:lnTo>
                        <a:pt x="255" y="141"/>
                      </a:lnTo>
                      <a:lnTo>
                        <a:pt x="278" y="142"/>
                      </a:lnTo>
                      <a:lnTo>
                        <a:pt x="301" y="144"/>
                      </a:lnTo>
                      <a:lnTo>
                        <a:pt x="320" y="146"/>
                      </a:lnTo>
                      <a:lnTo>
                        <a:pt x="334" y="147"/>
                      </a:lnTo>
                      <a:lnTo>
                        <a:pt x="459" y="147"/>
                      </a:lnTo>
                      <a:lnTo>
                        <a:pt x="397" y="105"/>
                      </a:lnTo>
                      <a:lnTo>
                        <a:pt x="351" y="34"/>
                      </a:lnTo>
                      <a:lnTo>
                        <a:pt x="268" y="34"/>
                      </a:lnTo>
                      <a:lnTo>
                        <a:pt x="159" y="1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323" y="1150"/>
                  <a:ext cx="48" cy="1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27"/>
                    </a:cxn>
                    <a:cxn ang="0">
                      <a:pos x="144" y="28"/>
                    </a:cxn>
                    <a:cxn ang="0">
                      <a:pos x="144" y="11"/>
                    </a:cxn>
                    <a:cxn ang="0">
                      <a:pos x="93" y="14"/>
                    </a:cxn>
                    <a:cxn ang="0">
                      <a:pos x="88" y="8"/>
                    </a:cxn>
                    <a:cxn ang="0">
                      <a:pos x="82" y="4"/>
                    </a:cxn>
                    <a:cxn ang="0">
                      <a:pos x="76" y="2"/>
                    </a:cxn>
                    <a:cxn ang="0">
                      <a:pos x="70" y="0"/>
                    </a:cxn>
                    <a:cxn ang="0">
                      <a:pos x="65" y="1"/>
                    </a:cxn>
                    <a:cxn ang="0">
                      <a:pos x="59" y="3"/>
                    </a:cxn>
                    <a:cxn ang="0">
                      <a:pos x="54" y="7"/>
                    </a:cxn>
                    <a:cxn ang="0">
                      <a:pos x="50" y="1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44" h="28">
                      <a:moveTo>
                        <a:pt x="0" y="16"/>
                      </a:moveTo>
                      <a:lnTo>
                        <a:pt x="0" y="27"/>
                      </a:lnTo>
                      <a:lnTo>
                        <a:pt x="144" y="28"/>
                      </a:lnTo>
                      <a:lnTo>
                        <a:pt x="144" y="11"/>
                      </a:lnTo>
                      <a:lnTo>
                        <a:pt x="93" y="14"/>
                      </a:lnTo>
                      <a:lnTo>
                        <a:pt x="88" y="8"/>
                      </a:lnTo>
                      <a:lnTo>
                        <a:pt x="82" y="4"/>
                      </a:lnTo>
                      <a:lnTo>
                        <a:pt x="76" y="2"/>
                      </a:lnTo>
                      <a:lnTo>
                        <a:pt x="70" y="0"/>
                      </a:lnTo>
                      <a:lnTo>
                        <a:pt x="65" y="1"/>
                      </a:lnTo>
                      <a:lnTo>
                        <a:pt x="59" y="3"/>
                      </a:lnTo>
                      <a:lnTo>
                        <a:pt x="54" y="7"/>
                      </a:lnTo>
                      <a:lnTo>
                        <a:pt x="50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1318" y="1175"/>
                  <a:ext cx="55" cy="133"/>
                </a:xfrm>
                <a:custGeom>
                  <a:avLst/>
                  <a:gdLst/>
                  <a:ahLst/>
                  <a:cxnLst>
                    <a:cxn ang="0">
                      <a:pos x="124" y="0"/>
                    </a:cxn>
                    <a:cxn ang="0">
                      <a:pos x="164" y="0"/>
                    </a:cxn>
                    <a:cxn ang="0">
                      <a:pos x="142" y="22"/>
                    </a:cxn>
                    <a:cxn ang="0">
                      <a:pos x="141" y="114"/>
                    </a:cxn>
                    <a:cxn ang="0">
                      <a:pos x="143" y="209"/>
                    </a:cxn>
                    <a:cxn ang="0">
                      <a:pos x="149" y="297"/>
                    </a:cxn>
                    <a:cxn ang="0">
                      <a:pos x="157" y="368"/>
                    </a:cxn>
                    <a:cxn ang="0">
                      <a:pos x="19" y="368"/>
                    </a:cxn>
                    <a:cxn ang="0">
                      <a:pos x="0" y="401"/>
                    </a:cxn>
                    <a:cxn ang="0">
                      <a:pos x="3" y="342"/>
                    </a:cxn>
                    <a:cxn ang="0">
                      <a:pos x="124" y="352"/>
                    </a:cxn>
                    <a:cxn ang="0">
                      <a:pos x="124" y="0"/>
                    </a:cxn>
                  </a:cxnLst>
                  <a:rect l="0" t="0" r="r" b="b"/>
                  <a:pathLst>
                    <a:path w="164" h="401">
                      <a:moveTo>
                        <a:pt x="124" y="0"/>
                      </a:moveTo>
                      <a:lnTo>
                        <a:pt x="164" y="0"/>
                      </a:lnTo>
                      <a:lnTo>
                        <a:pt x="142" y="22"/>
                      </a:lnTo>
                      <a:lnTo>
                        <a:pt x="141" y="114"/>
                      </a:lnTo>
                      <a:lnTo>
                        <a:pt x="143" y="209"/>
                      </a:lnTo>
                      <a:lnTo>
                        <a:pt x="149" y="297"/>
                      </a:lnTo>
                      <a:lnTo>
                        <a:pt x="157" y="368"/>
                      </a:lnTo>
                      <a:lnTo>
                        <a:pt x="19" y="368"/>
                      </a:lnTo>
                      <a:lnTo>
                        <a:pt x="0" y="401"/>
                      </a:lnTo>
                      <a:lnTo>
                        <a:pt x="3" y="342"/>
                      </a:lnTo>
                      <a:lnTo>
                        <a:pt x="124" y="352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Freeform 156"/>
                <p:cNvSpPr>
                  <a:spLocks/>
                </p:cNvSpPr>
                <p:nvPr/>
              </p:nvSpPr>
              <p:spPr bwMode="auto">
                <a:xfrm>
                  <a:off x="1314" y="1159"/>
                  <a:ext cx="64" cy="154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59"/>
                    </a:cxn>
                    <a:cxn ang="0">
                      <a:pos x="19" y="461"/>
                    </a:cxn>
                    <a:cxn ang="0">
                      <a:pos x="19" y="384"/>
                    </a:cxn>
                    <a:cxn ang="0">
                      <a:pos x="20" y="65"/>
                    </a:cxn>
                    <a:cxn ang="0">
                      <a:pos x="193" y="38"/>
                    </a:cxn>
                    <a:cxn ang="0">
                      <a:pos x="193" y="12"/>
                    </a:cxn>
                    <a:cxn ang="0">
                      <a:pos x="4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93" h="461">
                      <a:moveTo>
                        <a:pt x="0" y="42"/>
                      </a:moveTo>
                      <a:lnTo>
                        <a:pt x="0" y="459"/>
                      </a:lnTo>
                      <a:lnTo>
                        <a:pt x="19" y="461"/>
                      </a:lnTo>
                      <a:lnTo>
                        <a:pt x="19" y="384"/>
                      </a:lnTo>
                      <a:lnTo>
                        <a:pt x="20" y="65"/>
                      </a:lnTo>
                      <a:lnTo>
                        <a:pt x="193" y="38"/>
                      </a:lnTo>
                      <a:lnTo>
                        <a:pt x="193" y="12"/>
                      </a:lnTo>
                      <a:lnTo>
                        <a:pt x="4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1322" y="1177"/>
                  <a:ext cx="56" cy="128"/>
                </a:xfrm>
                <a:custGeom>
                  <a:avLst/>
                  <a:gdLst/>
                  <a:ahLst/>
                  <a:cxnLst>
                    <a:cxn ang="0">
                      <a:pos x="130" y="8"/>
                    </a:cxn>
                    <a:cxn ang="0">
                      <a:pos x="128" y="94"/>
                    </a:cxn>
                    <a:cxn ang="0">
                      <a:pos x="126" y="183"/>
                    </a:cxn>
                    <a:cxn ang="0">
                      <a:pos x="126" y="272"/>
                    </a:cxn>
                    <a:cxn ang="0">
                      <a:pos x="127" y="359"/>
                    </a:cxn>
                    <a:cxn ang="0">
                      <a:pos x="100" y="361"/>
                    </a:cxn>
                    <a:cxn ang="0">
                      <a:pos x="14" y="352"/>
                    </a:cxn>
                    <a:cxn ang="0">
                      <a:pos x="0" y="374"/>
                    </a:cxn>
                    <a:cxn ang="0">
                      <a:pos x="145" y="385"/>
                    </a:cxn>
                    <a:cxn ang="0">
                      <a:pos x="143" y="328"/>
                    </a:cxn>
                    <a:cxn ang="0">
                      <a:pos x="141" y="274"/>
                    </a:cxn>
                    <a:cxn ang="0">
                      <a:pos x="140" y="223"/>
                    </a:cxn>
                    <a:cxn ang="0">
                      <a:pos x="140" y="175"/>
                    </a:cxn>
                    <a:cxn ang="0">
                      <a:pos x="142" y="129"/>
                    </a:cxn>
                    <a:cxn ang="0">
                      <a:pos x="147" y="85"/>
                    </a:cxn>
                    <a:cxn ang="0">
                      <a:pos x="155" y="42"/>
                    </a:cxn>
                    <a:cxn ang="0">
                      <a:pos x="167" y="0"/>
                    </a:cxn>
                    <a:cxn ang="0">
                      <a:pos x="130" y="8"/>
                    </a:cxn>
                  </a:cxnLst>
                  <a:rect l="0" t="0" r="r" b="b"/>
                  <a:pathLst>
                    <a:path w="167" h="385">
                      <a:moveTo>
                        <a:pt x="130" y="8"/>
                      </a:moveTo>
                      <a:lnTo>
                        <a:pt x="128" y="94"/>
                      </a:lnTo>
                      <a:lnTo>
                        <a:pt x="126" y="183"/>
                      </a:lnTo>
                      <a:lnTo>
                        <a:pt x="126" y="272"/>
                      </a:lnTo>
                      <a:lnTo>
                        <a:pt x="127" y="359"/>
                      </a:lnTo>
                      <a:lnTo>
                        <a:pt x="100" y="361"/>
                      </a:lnTo>
                      <a:lnTo>
                        <a:pt x="14" y="352"/>
                      </a:lnTo>
                      <a:lnTo>
                        <a:pt x="0" y="374"/>
                      </a:lnTo>
                      <a:lnTo>
                        <a:pt x="145" y="385"/>
                      </a:lnTo>
                      <a:lnTo>
                        <a:pt x="143" y="328"/>
                      </a:lnTo>
                      <a:lnTo>
                        <a:pt x="141" y="274"/>
                      </a:lnTo>
                      <a:lnTo>
                        <a:pt x="140" y="223"/>
                      </a:lnTo>
                      <a:lnTo>
                        <a:pt x="140" y="175"/>
                      </a:lnTo>
                      <a:lnTo>
                        <a:pt x="142" y="129"/>
                      </a:lnTo>
                      <a:lnTo>
                        <a:pt x="147" y="85"/>
                      </a:lnTo>
                      <a:lnTo>
                        <a:pt x="155" y="42"/>
                      </a:lnTo>
                      <a:lnTo>
                        <a:pt x="167" y="0"/>
                      </a:lnTo>
                      <a:lnTo>
                        <a:pt x="130" y="8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1335" y="1186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9" y="2"/>
                    </a:cxn>
                    <a:cxn ang="0">
                      <a:pos x="23" y="6"/>
                    </a:cxn>
                    <a:cxn ang="0">
                      <a:pos x="26" y="12"/>
                    </a:cxn>
                    <a:cxn ang="0">
                      <a:pos x="28" y="21"/>
                    </a:cxn>
                    <a:cxn ang="0">
                      <a:pos x="26" y="29"/>
                    </a:cxn>
                    <a:cxn ang="0">
                      <a:pos x="23" y="36"/>
                    </a:cxn>
                    <a:cxn ang="0">
                      <a:pos x="19" y="40"/>
                    </a:cxn>
                    <a:cxn ang="0">
                      <a:pos x="14" y="42"/>
                    </a:cxn>
                    <a:cxn ang="0">
                      <a:pos x="9" y="40"/>
                    </a:cxn>
                    <a:cxn ang="0">
                      <a:pos x="4" y="36"/>
                    </a:cxn>
                    <a:cxn ang="0">
                      <a:pos x="1" y="29"/>
                    </a:cxn>
                    <a:cxn ang="0">
                      <a:pos x="0" y="21"/>
                    </a:cxn>
                    <a:cxn ang="0">
                      <a:pos x="1" y="12"/>
                    </a:cxn>
                    <a:cxn ang="0">
                      <a:pos x="4" y="6"/>
                    </a:cxn>
                    <a:cxn ang="0">
                      <a:pos x="9" y="2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8" h="42">
                      <a:moveTo>
                        <a:pt x="14" y="0"/>
                      </a:moveTo>
                      <a:lnTo>
                        <a:pt x="19" y="2"/>
                      </a:lnTo>
                      <a:lnTo>
                        <a:pt x="23" y="6"/>
                      </a:lnTo>
                      <a:lnTo>
                        <a:pt x="26" y="12"/>
                      </a:lnTo>
                      <a:lnTo>
                        <a:pt x="28" y="21"/>
                      </a:lnTo>
                      <a:lnTo>
                        <a:pt x="26" y="29"/>
                      </a:lnTo>
                      <a:lnTo>
                        <a:pt x="23" y="36"/>
                      </a:lnTo>
                      <a:lnTo>
                        <a:pt x="19" y="40"/>
                      </a:lnTo>
                      <a:lnTo>
                        <a:pt x="14" y="42"/>
                      </a:lnTo>
                      <a:lnTo>
                        <a:pt x="9" y="40"/>
                      </a:lnTo>
                      <a:lnTo>
                        <a:pt x="4" y="36"/>
                      </a:lnTo>
                      <a:lnTo>
                        <a:pt x="1" y="29"/>
                      </a:lnTo>
                      <a:lnTo>
                        <a:pt x="0" y="21"/>
                      </a:lnTo>
                      <a:lnTo>
                        <a:pt x="1" y="12"/>
                      </a:lnTo>
                      <a:lnTo>
                        <a:pt x="4" y="6"/>
                      </a:lnTo>
                      <a:lnTo>
                        <a:pt x="9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Freeform 159"/>
                <p:cNvSpPr>
                  <a:spLocks/>
                </p:cNvSpPr>
                <p:nvPr/>
              </p:nvSpPr>
              <p:spPr bwMode="auto">
                <a:xfrm>
                  <a:off x="1335" y="1215"/>
                  <a:ext cx="9" cy="15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9" y="3"/>
                    </a:cxn>
                    <a:cxn ang="0">
                      <a:pos x="23" y="7"/>
                    </a:cxn>
                    <a:cxn ang="0">
                      <a:pos x="26" y="13"/>
                    </a:cxn>
                    <a:cxn ang="0">
                      <a:pos x="28" y="22"/>
                    </a:cxn>
                    <a:cxn ang="0">
                      <a:pos x="26" y="30"/>
                    </a:cxn>
                    <a:cxn ang="0">
                      <a:pos x="23" y="36"/>
                    </a:cxn>
                    <a:cxn ang="0">
                      <a:pos x="19" y="41"/>
                    </a:cxn>
                    <a:cxn ang="0">
                      <a:pos x="14" y="43"/>
                    </a:cxn>
                    <a:cxn ang="0">
                      <a:pos x="9" y="41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0" y="22"/>
                    </a:cxn>
                    <a:cxn ang="0">
                      <a:pos x="1" y="13"/>
                    </a:cxn>
                    <a:cxn ang="0">
                      <a:pos x="4" y="7"/>
                    </a:cxn>
                    <a:cxn ang="0">
                      <a:pos x="9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8" h="43">
                      <a:moveTo>
                        <a:pt x="14" y="0"/>
                      </a:moveTo>
                      <a:lnTo>
                        <a:pt x="19" y="3"/>
                      </a:lnTo>
                      <a:lnTo>
                        <a:pt x="23" y="7"/>
                      </a:lnTo>
                      <a:lnTo>
                        <a:pt x="26" y="13"/>
                      </a:lnTo>
                      <a:lnTo>
                        <a:pt x="28" y="22"/>
                      </a:lnTo>
                      <a:lnTo>
                        <a:pt x="26" y="30"/>
                      </a:lnTo>
                      <a:lnTo>
                        <a:pt x="23" y="36"/>
                      </a:lnTo>
                      <a:lnTo>
                        <a:pt x="19" y="41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4" y="36"/>
                      </a:lnTo>
                      <a:lnTo>
                        <a:pt x="1" y="30"/>
                      </a:lnTo>
                      <a:lnTo>
                        <a:pt x="0" y="22"/>
                      </a:lnTo>
                      <a:lnTo>
                        <a:pt x="1" y="13"/>
                      </a:lnTo>
                      <a:lnTo>
                        <a:pt x="4" y="7"/>
                      </a:lnTo>
                      <a:lnTo>
                        <a:pt x="9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Freeform 160"/>
                <p:cNvSpPr>
                  <a:spLocks/>
                </p:cNvSpPr>
                <p:nvPr/>
              </p:nvSpPr>
              <p:spPr bwMode="auto">
                <a:xfrm>
                  <a:off x="1332" y="1185"/>
                  <a:ext cx="10" cy="1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0" y="3"/>
                    </a:cxn>
                    <a:cxn ang="0">
                      <a:pos x="24" y="7"/>
                    </a:cxn>
                    <a:cxn ang="0">
                      <a:pos x="27" y="13"/>
                    </a:cxn>
                    <a:cxn ang="0">
                      <a:pos x="28" y="22"/>
                    </a:cxn>
                    <a:cxn ang="0">
                      <a:pos x="27" y="30"/>
                    </a:cxn>
                    <a:cxn ang="0">
                      <a:pos x="24" y="36"/>
                    </a:cxn>
                    <a:cxn ang="0">
                      <a:pos x="20" y="41"/>
                    </a:cxn>
                    <a:cxn ang="0">
                      <a:pos x="13" y="43"/>
                    </a:cxn>
                    <a:cxn ang="0">
                      <a:pos x="8" y="41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0" y="22"/>
                    </a:cxn>
                    <a:cxn ang="0">
                      <a:pos x="1" y="13"/>
                    </a:cxn>
                    <a:cxn ang="0">
                      <a:pos x="4" y="7"/>
                    </a:cxn>
                    <a:cxn ang="0">
                      <a:pos x="8" y="3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8" h="43">
                      <a:moveTo>
                        <a:pt x="13" y="0"/>
                      </a:moveTo>
                      <a:lnTo>
                        <a:pt x="20" y="3"/>
                      </a:lnTo>
                      <a:lnTo>
                        <a:pt x="24" y="7"/>
                      </a:lnTo>
                      <a:lnTo>
                        <a:pt x="27" y="13"/>
                      </a:lnTo>
                      <a:lnTo>
                        <a:pt x="28" y="22"/>
                      </a:lnTo>
                      <a:lnTo>
                        <a:pt x="27" y="30"/>
                      </a:lnTo>
                      <a:lnTo>
                        <a:pt x="24" y="36"/>
                      </a:lnTo>
                      <a:lnTo>
                        <a:pt x="20" y="41"/>
                      </a:lnTo>
                      <a:lnTo>
                        <a:pt x="13" y="43"/>
                      </a:lnTo>
                      <a:lnTo>
                        <a:pt x="8" y="41"/>
                      </a:lnTo>
                      <a:lnTo>
                        <a:pt x="4" y="36"/>
                      </a:lnTo>
                      <a:lnTo>
                        <a:pt x="1" y="30"/>
                      </a:lnTo>
                      <a:lnTo>
                        <a:pt x="0" y="22"/>
                      </a:lnTo>
                      <a:lnTo>
                        <a:pt x="1" y="13"/>
                      </a:lnTo>
                      <a:lnTo>
                        <a:pt x="4" y="7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Freeform 161"/>
                <p:cNvSpPr>
                  <a:spLocks/>
                </p:cNvSpPr>
                <p:nvPr/>
              </p:nvSpPr>
              <p:spPr bwMode="auto">
                <a:xfrm>
                  <a:off x="1332" y="1215"/>
                  <a:ext cx="10" cy="1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0" y="2"/>
                    </a:cxn>
                    <a:cxn ang="0">
                      <a:pos x="24" y="7"/>
                    </a:cxn>
                    <a:cxn ang="0">
                      <a:pos x="27" y="13"/>
                    </a:cxn>
                    <a:cxn ang="0">
                      <a:pos x="28" y="21"/>
                    </a:cxn>
                    <a:cxn ang="0">
                      <a:pos x="27" y="30"/>
                    </a:cxn>
                    <a:cxn ang="0">
                      <a:pos x="24" y="36"/>
                    </a:cxn>
                    <a:cxn ang="0">
                      <a:pos x="20" y="41"/>
                    </a:cxn>
                    <a:cxn ang="0">
                      <a:pos x="13" y="43"/>
                    </a:cxn>
                    <a:cxn ang="0">
                      <a:pos x="8" y="41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0" y="21"/>
                    </a:cxn>
                    <a:cxn ang="0">
                      <a:pos x="1" y="13"/>
                    </a:cxn>
                    <a:cxn ang="0">
                      <a:pos x="4" y="7"/>
                    </a:cxn>
                    <a:cxn ang="0">
                      <a:pos x="8" y="2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8" h="43">
                      <a:moveTo>
                        <a:pt x="13" y="0"/>
                      </a:moveTo>
                      <a:lnTo>
                        <a:pt x="20" y="2"/>
                      </a:lnTo>
                      <a:lnTo>
                        <a:pt x="24" y="7"/>
                      </a:lnTo>
                      <a:lnTo>
                        <a:pt x="27" y="13"/>
                      </a:lnTo>
                      <a:lnTo>
                        <a:pt x="28" y="21"/>
                      </a:lnTo>
                      <a:lnTo>
                        <a:pt x="27" y="30"/>
                      </a:lnTo>
                      <a:lnTo>
                        <a:pt x="24" y="36"/>
                      </a:lnTo>
                      <a:lnTo>
                        <a:pt x="20" y="41"/>
                      </a:lnTo>
                      <a:lnTo>
                        <a:pt x="13" y="43"/>
                      </a:lnTo>
                      <a:lnTo>
                        <a:pt x="8" y="41"/>
                      </a:lnTo>
                      <a:lnTo>
                        <a:pt x="4" y="36"/>
                      </a:lnTo>
                      <a:lnTo>
                        <a:pt x="1" y="30"/>
                      </a:lnTo>
                      <a:lnTo>
                        <a:pt x="0" y="21"/>
                      </a:lnTo>
                      <a:lnTo>
                        <a:pt x="1" y="13"/>
                      </a:lnTo>
                      <a:lnTo>
                        <a:pt x="4" y="7"/>
                      </a:lnTo>
                      <a:lnTo>
                        <a:pt x="8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Freeform 162"/>
                <p:cNvSpPr>
                  <a:spLocks/>
                </p:cNvSpPr>
                <p:nvPr/>
              </p:nvSpPr>
              <p:spPr bwMode="auto">
                <a:xfrm>
                  <a:off x="1322" y="1059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30" y="2"/>
                    </a:cxn>
                    <a:cxn ang="0">
                      <a:pos x="31" y="4"/>
                    </a:cxn>
                    <a:cxn ang="0">
                      <a:pos x="30" y="6"/>
                    </a:cxn>
                    <a:cxn ang="0">
                      <a:pos x="26" y="9"/>
                    </a:cxn>
                    <a:cxn ang="0">
                      <a:pos x="22" y="11"/>
                    </a:cxn>
                    <a:cxn ang="0">
                      <a:pos x="16" y="12"/>
                    </a:cxn>
                    <a:cxn ang="0">
                      <a:pos x="10" y="12"/>
                    </a:cxn>
                    <a:cxn ang="0">
                      <a:pos x="5" y="11"/>
                    </a:cxn>
                    <a:cxn ang="0">
                      <a:pos x="1" y="10"/>
                    </a:cxn>
                    <a:cxn ang="0">
                      <a:pos x="0" y="7"/>
                    </a:cxn>
                    <a:cxn ang="0">
                      <a:pos x="1" y="5"/>
                    </a:cxn>
                    <a:cxn ang="0">
                      <a:pos x="4" y="3"/>
                    </a:cxn>
                    <a:cxn ang="0">
                      <a:pos x="9" y="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1" h="12">
                      <a:moveTo>
                        <a:pt x="15" y="0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0" y="6"/>
                      </a:lnTo>
                      <a:lnTo>
                        <a:pt x="26" y="9"/>
                      </a:lnTo>
                      <a:lnTo>
                        <a:pt x="22" y="11"/>
                      </a:lnTo>
                      <a:lnTo>
                        <a:pt x="16" y="12"/>
                      </a:lnTo>
                      <a:lnTo>
                        <a:pt x="10" y="12"/>
                      </a:lnTo>
                      <a:lnTo>
                        <a:pt x="5" y="11"/>
                      </a:lnTo>
                      <a:lnTo>
                        <a:pt x="1" y="10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4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Freeform 163"/>
                <p:cNvSpPr>
                  <a:spLocks/>
                </p:cNvSpPr>
                <p:nvPr/>
              </p:nvSpPr>
              <p:spPr bwMode="auto">
                <a:xfrm>
                  <a:off x="1342" y="1057"/>
                  <a:ext cx="10" cy="3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0" y="2"/>
                    </a:cxn>
                    <a:cxn ang="0">
                      <a:pos x="31" y="4"/>
                    </a:cxn>
                    <a:cxn ang="0">
                      <a:pos x="30" y="6"/>
                    </a:cxn>
                    <a:cxn ang="0">
                      <a:pos x="27" y="8"/>
                    </a:cxn>
                    <a:cxn ang="0">
                      <a:pos x="22" y="10"/>
                    </a:cxn>
                    <a:cxn ang="0">
                      <a:pos x="16" y="11"/>
                    </a:cxn>
                    <a:cxn ang="0">
                      <a:pos x="10" y="11"/>
                    </a:cxn>
                    <a:cxn ang="0">
                      <a:pos x="5" y="10"/>
                    </a:cxn>
                    <a:cxn ang="0">
                      <a:pos x="1" y="9"/>
                    </a:cxn>
                    <a:cxn ang="0">
                      <a:pos x="0" y="7"/>
                    </a:cxn>
                    <a:cxn ang="0">
                      <a:pos x="1" y="5"/>
                    </a:cxn>
                    <a:cxn ang="0">
                      <a:pos x="4" y="3"/>
                    </a:cxn>
                    <a:cxn ang="0">
                      <a:pos x="9" y="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1" h="11">
                      <a:moveTo>
                        <a:pt x="15" y="0"/>
                      </a:move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0" y="6"/>
                      </a:lnTo>
                      <a:lnTo>
                        <a:pt x="27" y="8"/>
                      </a:lnTo>
                      <a:lnTo>
                        <a:pt x="22" y="10"/>
                      </a:lnTo>
                      <a:lnTo>
                        <a:pt x="16" y="11"/>
                      </a:lnTo>
                      <a:lnTo>
                        <a:pt x="10" y="11"/>
                      </a:lnTo>
                      <a:lnTo>
                        <a:pt x="5" y="10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4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Freeform 164"/>
                <p:cNvSpPr>
                  <a:spLocks/>
                </p:cNvSpPr>
                <p:nvPr/>
              </p:nvSpPr>
              <p:spPr bwMode="auto">
                <a:xfrm>
                  <a:off x="1361" y="1056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2" y="0"/>
                    </a:cxn>
                    <a:cxn ang="0">
                      <a:pos x="27" y="0"/>
                    </a:cxn>
                    <a:cxn ang="0">
                      <a:pos x="30" y="2"/>
                    </a:cxn>
                    <a:cxn ang="0">
                      <a:pos x="31" y="4"/>
                    </a:cxn>
                    <a:cxn ang="0">
                      <a:pos x="30" y="6"/>
                    </a:cxn>
                    <a:cxn ang="0">
                      <a:pos x="27" y="8"/>
                    </a:cxn>
                    <a:cxn ang="0">
                      <a:pos x="23" y="10"/>
                    </a:cxn>
                    <a:cxn ang="0">
                      <a:pos x="16" y="11"/>
                    </a:cxn>
                    <a:cxn ang="0">
                      <a:pos x="10" y="11"/>
                    </a:cxn>
                    <a:cxn ang="0">
                      <a:pos x="6" y="10"/>
                    </a:cxn>
                    <a:cxn ang="0">
                      <a:pos x="3" y="9"/>
                    </a:cxn>
                    <a:cxn ang="0">
                      <a:pos x="0" y="7"/>
                    </a:cxn>
                    <a:cxn ang="0">
                      <a:pos x="1" y="5"/>
                    </a:cxn>
                    <a:cxn ang="0">
                      <a:pos x="5" y="3"/>
                    </a:cxn>
                    <a:cxn ang="0">
                      <a:pos x="9" y="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1" h="11">
                      <a:moveTo>
                        <a:pt x="15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0" y="6"/>
                      </a:lnTo>
                      <a:lnTo>
                        <a:pt x="27" y="8"/>
                      </a:lnTo>
                      <a:lnTo>
                        <a:pt x="23" y="10"/>
                      </a:lnTo>
                      <a:lnTo>
                        <a:pt x="16" y="11"/>
                      </a:lnTo>
                      <a:lnTo>
                        <a:pt x="10" y="11"/>
                      </a:lnTo>
                      <a:lnTo>
                        <a:pt x="6" y="10"/>
                      </a:lnTo>
                      <a:lnTo>
                        <a:pt x="3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Freeform 165"/>
                <p:cNvSpPr>
                  <a:spLocks/>
                </p:cNvSpPr>
                <p:nvPr/>
              </p:nvSpPr>
              <p:spPr bwMode="auto">
                <a:xfrm>
                  <a:off x="1324" y="1060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20" y="2"/>
                    </a:cxn>
                    <a:cxn ang="0">
                      <a:pos x="21" y="3"/>
                    </a:cxn>
                    <a:cxn ang="0">
                      <a:pos x="21" y="4"/>
                    </a:cxn>
                    <a:cxn ang="0">
                      <a:pos x="19" y="7"/>
                    </a:cxn>
                    <a:cxn ang="0">
                      <a:pos x="15" y="8"/>
                    </a:cxn>
                    <a:cxn ang="0">
                      <a:pos x="11" y="9"/>
                    </a:cxn>
                    <a:cxn ang="0">
                      <a:pos x="7" y="9"/>
                    </a:cxn>
                    <a:cxn ang="0">
                      <a:pos x="4" y="8"/>
                    </a:cxn>
                    <a:cxn ang="0">
                      <a:pos x="1" y="7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7" y="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1" h="9">
                      <a:moveTo>
                        <a:pt x="11" y="0"/>
                      </a:move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3"/>
                      </a:lnTo>
                      <a:lnTo>
                        <a:pt x="21" y="4"/>
                      </a:lnTo>
                      <a:lnTo>
                        <a:pt x="19" y="7"/>
                      </a:lnTo>
                      <a:lnTo>
                        <a:pt x="15" y="8"/>
                      </a:lnTo>
                      <a:lnTo>
                        <a:pt x="11" y="9"/>
                      </a:lnTo>
                      <a:lnTo>
                        <a:pt x="7" y="9"/>
                      </a:lnTo>
                      <a:lnTo>
                        <a:pt x="4" y="8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3F4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Freeform 166"/>
                <p:cNvSpPr>
                  <a:spLocks/>
                </p:cNvSpPr>
                <p:nvPr/>
              </p:nvSpPr>
              <p:spPr bwMode="auto">
                <a:xfrm>
                  <a:off x="1343" y="1057"/>
                  <a:ext cx="8" cy="3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9" y="1"/>
                    </a:cxn>
                    <a:cxn ang="0">
                      <a:pos x="22" y="2"/>
                    </a:cxn>
                    <a:cxn ang="0">
                      <a:pos x="23" y="3"/>
                    </a:cxn>
                    <a:cxn ang="0">
                      <a:pos x="22" y="5"/>
                    </a:cxn>
                    <a:cxn ang="0">
                      <a:pos x="19" y="7"/>
                    </a:cxn>
                    <a:cxn ang="0">
                      <a:pos x="16" y="8"/>
                    </a:cxn>
                    <a:cxn ang="0">
                      <a:pos x="12" y="8"/>
                    </a:cxn>
                    <a:cxn ang="0">
                      <a:pos x="8" y="8"/>
                    </a:cxn>
                    <a:cxn ang="0">
                      <a:pos x="4" y="8"/>
                    </a:cxn>
                    <a:cxn ang="0">
                      <a:pos x="1" y="7"/>
                    </a:cxn>
                    <a:cxn ang="0">
                      <a:pos x="0" y="5"/>
                    </a:cxn>
                    <a:cxn ang="0">
                      <a:pos x="1" y="4"/>
                    </a:cxn>
                    <a:cxn ang="0">
                      <a:pos x="4" y="2"/>
                    </a:cxn>
                    <a:cxn ang="0">
                      <a:pos x="7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3" h="8">
                      <a:moveTo>
                        <a:pt x="11" y="0"/>
                      </a:moveTo>
                      <a:lnTo>
                        <a:pt x="15" y="0"/>
                      </a:lnTo>
                      <a:lnTo>
                        <a:pt x="19" y="1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2" y="5"/>
                      </a:lnTo>
                      <a:lnTo>
                        <a:pt x="19" y="7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3A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Freeform 167"/>
                <p:cNvSpPr>
                  <a:spLocks/>
                </p:cNvSpPr>
                <p:nvPr/>
              </p:nvSpPr>
              <p:spPr bwMode="auto">
                <a:xfrm>
                  <a:off x="1363" y="1057"/>
                  <a:ext cx="8" cy="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1" y="1"/>
                    </a:cxn>
                    <a:cxn ang="0">
                      <a:pos x="22" y="3"/>
                    </a:cxn>
                    <a:cxn ang="0">
                      <a:pos x="21" y="4"/>
                    </a:cxn>
                    <a:cxn ang="0">
                      <a:pos x="19" y="6"/>
                    </a:cxn>
                    <a:cxn ang="0">
                      <a:pos x="16" y="7"/>
                    </a:cxn>
                    <a:cxn ang="0">
                      <a:pos x="11" y="7"/>
                    </a:cxn>
                    <a:cxn ang="0">
                      <a:pos x="7" y="7"/>
                    </a:cxn>
                    <a:cxn ang="0">
                      <a:pos x="3" y="7"/>
                    </a:cxn>
                    <a:cxn ang="0">
                      <a:pos x="1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3" y="1"/>
                    </a:cxn>
                    <a:cxn ang="0">
                      <a:pos x="6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2" h="7">
                      <a:moveTo>
                        <a:pt x="10" y="0"/>
                      </a:move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2" y="3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6" y="7"/>
                      </a:lnTo>
                      <a:lnTo>
                        <a:pt x="11" y="7"/>
                      </a:ln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D6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Freeform 168"/>
                <p:cNvSpPr>
                  <a:spLocks/>
                </p:cNvSpPr>
                <p:nvPr/>
              </p:nvSpPr>
              <p:spPr bwMode="auto">
                <a:xfrm>
                  <a:off x="1326" y="1323"/>
                  <a:ext cx="59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7" y="17"/>
                    </a:cxn>
                    <a:cxn ang="0">
                      <a:pos x="177" y="60"/>
                    </a:cxn>
                    <a:cxn ang="0">
                      <a:pos x="0" y="3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7" h="60">
                      <a:moveTo>
                        <a:pt x="0" y="0"/>
                      </a:moveTo>
                      <a:lnTo>
                        <a:pt x="177" y="17"/>
                      </a:lnTo>
                      <a:lnTo>
                        <a:pt x="177" y="60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Freeform 169"/>
                <p:cNvSpPr>
                  <a:spLocks/>
                </p:cNvSpPr>
                <p:nvPr/>
              </p:nvSpPr>
              <p:spPr bwMode="auto">
                <a:xfrm>
                  <a:off x="1613" y="995"/>
                  <a:ext cx="20" cy="235"/>
                </a:xfrm>
                <a:custGeom>
                  <a:avLst/>
                  <a:gdLst/>
                  <a:ahLst/>
                  <a:cxnLst>
                    <a:cxn ang="0">
                      <a:pos x="0" y="702"/>
                    </a:cxn>
                    <a:cxn ang="0">
                      <a:pos x="60" y="707"/>
                    </a:cxn>
                    <a:cxn ang="0">
                      <a:pos x="14" y="688"/>
                    </a:cxn>
                    <a:cxn ang="0">
                      <a:pos x="15" y="517"/>
                    </a:cxn>
                    <a:cxn ang="0">
                      <a:pos x="19" y="343"/>
                    </a:cxn>
                    <a:cxn ang="0">
                      <a:pos x="24" y="170"/>
                    </a:cxn>
                    <a:cxn ang="0">
                      <a:pos x="33" y="0"/>
                    </a:cxn>
                    <a:cxn ang="0">
                      <a:pos x="9" y="19"/>
                    </a:cxn>
                    <a:cxn ang="0">
                      <a:pos x="8" y="189"/>
                    </a:cxn>
                    <a:cxn ang="0">
                      <a:pos x="4" y="360"/>
                    </a:cxn>
                    <a:cxn ang="0">
                      <a:pos x="0" y="531"/>
                    </a:cxn>
                    <a:cxn ang="0">
                      <a:pos x="0" y="702"/>
                    </a:cxn>
                  </a:cxnLst>
                  <a:rect l="0" t="0" r="r" b="b"/>
                  <a:pathLst>
                    <a:path w="60" h="707">
                      <a:moveTo>
                        <a:pt x="0" y="702"/>
                      </a:moveTo>
                      <a:lnTo>
                        <a:pt x="60" y="707"/>
                      </a:lnTo>
                      <a:lnTo>
                        <a:pt x="14" y="688"/>
                      </a:lnTo>
                      <a:lnTo>
                        <a:pt x="15" y="517"/>
                      </a:lnTo>
                      <a:lnTo>
                        <a:pt x="19" y="343"/>
                      </a:lnTo>
                      <a:lnTo>
                        <a:pt x="24" y="170"/>
                      </a:lnTo>
                      <a:lnTo>
                        <a:pt x="33" y="0"/>
                      </a:lnTo>
                      <a:lnTo>
                        <a:pt x="9" y="19"/>
                      </a:lnTo>
                      <a:lnTo>
                        <a:pt x="8" y="189"/>
                      </a:lnTo>
                      <a:lnTo>
                        <a:pt x="4" y="360"/>
                      </a:lnTo>
                      <a:lnTo>
                        <a:pt x="0" y="531"/>
                      </a:lnTo>
                      <a:lnTo>
                        <a:pt x="0" y="702"/>
                      </a:lnTo>
                      <a:close/>
                    </a:path>
                  </a:pathLst>
                </a:custGeom>
                <a:solidFill>
                  <a:srgbClr val="E0D1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Freeform 170"/>
                <p:cNvSpPr>
                  <a:spLocks/>
                </p:cNvSpPr>
                <p:nvPr/>
              </p:nvSpPr>
              <p:spPr bwMode="auto">
                <a:xfrm>
                  <a:off x="1650" y="1240"/>
                  <a:ext cx="98" cy="152"/>
                </a:xfrm>
                <a:custGeom>
                  <a:avLst/>
                  <a:gdLst/>
                  <a:ahLst/>
                  <a:cxnLst>
                    <a:cxn ang="0">
                      <a:pos x="37" y="6"/>
                    </a:cxn>
                    <a:cxn ang="0">
                      <a:pos x="144" y="0"/>
                    </a:cxn>
                    <a:cxn ang="0">
                      <a:pos x="256" y="12"/>
                    </a:cxn>
                    <a:cxn ang="0">
                      <a:pos x="269" y="68"/>
                    </a:cxn>
                    <a:cxn ang="0">
                      <a:pos x="278" y="120"/>
                    </a:cxn>
                    <a:cxn ang="0">
                      <a:pos x="285" y="168"/>
                    </a:cxn>
                    <a:cxn ang="0">
                      <a:pos x="289" y="216"/>
                    </a:cxn>
                    <a:cxn ang="0">
                      <a:pos x="291" y="265"/>
                    </a:cxn>
                    <a:cxn ang="0">
                      <a:pos x="293" y="313"/>
                    </a:cxn>
                    <a:cxn ang="0">
                      <a:pos x="293" y="365"/>
                    </a:cxn>
                    <a:cxn ang="0">
                      <a:pos x="293" y="421"/>
                    </a:cxn>
                    <a:cxn ang="0">
                      <a:pos x="169" y="456"/>
                    </a:cxn>
                    <a:cxn ang="0">
                      <a:pos x="0" y="429"/>
                    </a:cxn>
                    <a:cxn ang="0">
                      <a:pos x="0" y="306"/>
                    </a:cxn>
                    <a:cxn ang="0">
                      <a:pos x="16" y="103"/>
                    </a:cxn>
                    <a:cxn ang="0">
                      <a:pos x="37" y="6"/>
                    </a:cxn>
                  </a:cxnLst>
                  <a:rect l="0" t="0" r="r" b="b"/>
                  <a:pathLst>
                    <a:path w="293" h="456">
                      <a:moveTo>
                        <a:pt x="37" y="6"/>
                      </a:moveTo>
                      <a:lnTo>
                        <a:pt x="144" y="0"/>
                      </a:lnTo>
                      <a:lnTo>
                        <a:pt x="256" y="12"/>
                      </a:lnTo>
                      <a:lnTo>
                        <a:pt x="269" y="68"/>
                      </a:lnTo>
                      <a:lnTo>
                        <a:pt x="278" y="120"/>
                      </a:lnTo>
                      <a:lnTo>
                        <a:pt x="285" y="168"/>
                      </a:lnTo>
                      <a:lnTo>
                        <a:pt x="289" y="216"/>
                      </a:lnTo>
                      <a:lnTo>
                        <a:pt x="291" y="265"/>
                      </a:lnTo>
                      <a:lnTo>
                        <a:pt x="293" y="313"/>
                      </a:lnTo>
                      <a:lnTo>
                        <a:pt x="293" y="365"/>
                      </a:lnTo>
                      <a:lnTo>
                        <a:pt x="293" y="421"/>
                      </a:lnTo>
                      <a:lnTo>
                        <a:pt x="169" y="456"/>
                      </a:lnTo>
                      <a:lnTo>
                        <a:pt x="0" y="429"/>
                      </a:lnTo>
                      <a:lnTo>
                        <a:pt x="0" y="306"/>
                      </a:lnTo>
                      <a:lnTo>
                        <a:pt x="16" y="103"/>
                      </a:lnTo>
                      <a:lnTo>
                        <a:pt x="37" y="6"/>
                      </a:lnTo>
                      <a:close/>
                    </a:path>
                  </a:pathLst>
                </a:custGeom>
                <a:solidFill>
                  <a:srgbClr val="3335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Freeform 171"/>
                <p:cNvSpPr>
                  <a:spLocks/>
                </p:cNvSpPr>
                <p:nvPr/>
              </p:nvSpPr>
              <p:spPr bwMode="auto">
                <a:xfrm>
                  <a:off x="1650" y="1256"/>
                  <a:ext cx="59" cy="118"/>
                </a:xfrm>
                <a:custGeom>
                  <a:avLst/>
                  <a:gdLst/>
                  <a:ahLst/>
                  <a:cxnLst>
                    <a:cxn ang="0">
                      <a:pos x="26" y="4"/>
                    </a:cxn>
                    <a:cxn ang="0">
                      <a:pos x="91" y="0"/>
                    </a:cxn>
                    <a:cxn ang="0">
                      <a:pos x="171" y="6"/>
                    </a:cxn>
                    <a:cxn ang="0">
                      <a:pos x="177" y="94"/>
                    </a:cxn>
                    <a:cxn ang="0">
                      <a:pos x="178" y="185"/>
                    </a:cxn>
                    <a:cxn ang="0">
                      <a:pos x="177" y="274"/>
                    </a:cxn>
                    <a:cxn ang="0">
                      <a:pos x="171" y="355"/>
                    </a:cxn>
                    <a:cxn ang="0">
                      <a:pos x="161" y="355"/>
                    </a:cxn>
                    <a:cxn ang="0">
                      <a:pos x="149" y="355"/>
                    </a:cxn>
                    <a:cxn ang="0">
                      <a:pos x="139" y="355"/>
                    </a:cxn>
                    <a:cxn ang="0">
                      <a:pos x="127" y="355"/>
                    </a:cxn>
                    <a:cxn ang="0">
                      <a:pos x="116" y="354"/>
                    </a:cxn>
                    <a:cxn ang="0">
                      <a:pos x="105" y="353"/>
                    </a:cxn>
                    <a:cxn ang="0">
                      <a:pos x="94" y="353"/>
                    </a:cxn>
                    <a:cxn ang="0">
                      <a:pos x="83" y="352"/>
                    </a:cxn>
                    <a:cxn ang="0">
                      <a:pos x="72" y="351"/>
                    </a:cxn>
                    <a:cxn ang="0">
                      <a:pos x="61" y="350"/>
                    </a:cxn>
                    <a:cxn ang="0">
                      <a:pos x="51" y="348"/>
                    </a:cxn>
                    <a:cxn ang="0">
                      <a:pos x="40" y="347"/>
                    </a:cxn>
                    <a:cxn ang="0">
                      <a:pos x="30" y="346"/>
                    </a:cxn>
                    <a:cxn ang="0">
                      <a:pos x="19" y="345"/>
                    </a:cxn>
                    <a:cxn ang="0">
                      <a:pos x="10" y="344"/>
                    </a:cxn>
                    <a:cxn ang="0">
                      <a:pos x="0" y="342"/>
                    </a:cxn>
                    <a:cxn ang="0">
                      <a:pos x="0" y="253"/>
                    </a:cxn>
                    <a:cxn ang="0">
                      <a:pos x="2" y="173"/>
                    </a:cxn>
                    <a:cxn ang="0">
                      <a:pos x="10" y="93"/>
                    </a:cxn>
                    <a:cxn ang="0">
                      <a:pos x="26" y="4"/>
                    </a:cxn>
                  </a:cxnLst>
                  <a:rect l="0" t="0" r="r" b="b"/>
                  <a:pathLst>
                    <a:path w="178" h="355">
                      <a:moveTo>
                        <a:pt x="26" y="4"/>
                      </a:moveTo>
                      <a:lnTo>
                        <a:pt x="91" y="0"/>
                      </a:lnTo>
                      <a:lnTo>
                        <a:pt x="171" y="6"/>
                      </a:lnTo>
                      <a:lnTo>
                        <a:pt x="177" y="94"/>
                      </a:lnTo>
                      <a:lnTo>
                        <a:pt x="178" y="185"/>
                      </a:lnTo>
                      <a:lnTo>
                        <a:pt x="177" y="274"/>
                      </a:lnTo>
                      <a:lnTo>
                        <a:pt x="171" y="355"/>
                      </a:lnTo>
                      <a:lnTo>
                        <a:pt x="161" y="355"/>
                      </a:lnTo>
                      <a:lnTo>
                        <a:pt x="149" y="355"/>
                      </a:lnTo>
                      <a:lnTo>
                        <a:pt x="139" y="355"/>
                      </a:lnTo>
                      <a:lnTo>
                        <a:pt x="127" y="355"/>
                      </a:lnTo>
                      <a:lnTo>
                        <a:pt x="116" y="354"/>
                      </a:lnTo>
                      <a:lnTo>
                        <a:pt x="105" y="353"/>
                      </a:lnTo>
                      <a:lnTo>
                        <a:pt x="94" y="353"/>
                      </a:lnTo>
                      <a:lnTo>
                        <a:pt x="83" y="352"/>
                      </a:lnTo>
                      <a:lnTo>
                        <a:pt x="72" y="351"/>
                      </a:lnTo>
                      <a:lnTo>
                        <a:pt x="61" y="350"/>
                      </a:lnTo>
                      <a:lnTo>
                        <a:pt x="51" y="348"/>
                      </a:lnTo>
                      <a:lnTo>
                        <a:pt x="40" y="347"/>
                      </a:lnTo>
                      <a:lnTo>
                        <a:pt x="30" y="346"/>
                      </a:lnTo>
                      <a:lnTo>
                        <a:pt x="19" y="345"/>
                      </a:lnTo>
                      <a:lnTo>
                        <a:pt x="10" y="344"/>
                      </a:lnTo>
                      <a:lnTo>
                        <a:pt x="0" y="342"/>
                      </a:lnTo>
                      <a:lnTo>
                        <a:pt x="0" y="253"/>
                      </a:lnTo>
                      <a:lnTo>
                        <a:pt x="2" y="173"/>
                      </a:lnTo>
                      <a:lnTo>
                        <a:pt x="10" y="93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96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Freeform 172"/>
                <p:cNvSpPr>
                  <a:spLocks/>
                </p:cNvSpPr>
                <p:nvPr/>
              </p:nvSpPr>
              <p:spPr bwMode="auto">
                <a:xfrm>
                  <a:off x="1650" y="1256"/>
                  <a:ext cx="57" cy="111"/>
                </a:xfrm>
                <a:custGeom>
                  <a:avLst/>
                  <a:gdLst/>
                  <a:ahLst/>
                  <a:cxnLst>
                    <a:cxn ang="0">
                      <a:pos x="25" y="4"/>
                    </a:cxn>
                    <a:cxn ang="0">
                      <a:pos x="33" y="4"/>
                    </a:cxn>
                    <a:cxn ang="0">
                      <a:pos x="40" y="3"/>
                    </a:cxn>
                    <a:cxn ang="0">
                      <a:pos x="49" y="3"/>
                    </a:cxn>
                    <a:cxn ang="0">
                      <a:pos x="56" y="2"/>
                    </a:cxn>
                    <a:cxn ang="0">
                      <a:pos x="65" y="1"/>
                    </a:cxn>
                    <a:cxn ang="0">
                      <a:pos x="72" y="1"/>
                    </a:cxn>
                    <a:cxn ang="0">
                      <a:pos x="81" y="0"/>
                    </a:cxn>
                    <a:cxn ang="0">
                      <a:pos x="88" y="0"/>
                    </a:cxn>
                    <a:cxn ang="0">
                      <a:pos x="98" y="1"/>
                    </a:cxn>
                    <a:cxn ang="0">
                      <a:pos x="107" y="1"/>
                    </a:cxn>
                    <a:cxn ang="0">
                      <a:pos x="117" y="2"/>
                    </a:cxn>
                    <a:cxn ang="0">
                      <a:pos x="127" y="3"/>
                    </a:cxn>
                    <a:cxn ang="0">
                      <a:pos x="137" y="4"/>
                    </a:cxn>
                    <a:cxn ang="0">
                      <a:pos x="146" y="4"/>
                    </a:cxn>
                    <a:cxn ang="0">
                      <a:pos x="156" y="5"/>
                    </a:cxn>
                    <a:cxn ang="0">
                      <a:pos x="165" y="6"/>
                    </a:cxn>
                    <a:cxn ang="0">
                      <a:pos x="169" y="89"/>
                    </a:cxn>
                    <a:cxn ang="0">
                      <a:pos x="170" y="174"/>
                    </a:cxn>
                    <a:cxn ang="0">
                      <a:pos x="169" y="258"/>
                    </a:cxn>
                    <a:cxn ang="0">
                      <a:pos x="165" y="334"/>
                    </a:cxn>
                    <a:cxn ang="0">
                      <a:pos x="144" y="334"/>
                    </a:cxn>
                    <a:cxn ang="0">
                      <a:pos x="123" y="333"/>
                    </a:cxn>
                    <a:cxn ang="0">
                      <a:pos x="102" y="332"/>
                    </a:cxn>
                    <a:cxn ang="0">
                      <a:pos x="81" y="330"/>
                    </a:cxn>
                    <a:cxn ang="0">
                      <a:pos x="59" y="329"/>
                    </a:cxn>
                    <a:cxn ang="0">
                      <a:pos x="39" y="327"/>
                    </a:cxn>
                    <a:cxn ang="0">
                      <a:pos x="19" y="324"/>
                    </a:cxn>
                    <a:cxn ang="0">
                      <a:pos x="0" y="322"/>
                    </a:cxn>
                    <a:cxn ang="0">
                      <a:pos x="0" y="238"/>
                    </a:cxn>
                    <a:cxn ang="0">
                      <a:pos x="2" y="163"/>
                    </a:cxn>
                    <a:cxn ang="0">
                      <a:pos x="10" y="88"/>
                    </a:cxn>
                    <a:cxn ang="0">
                      <a:pos x="25" y="4"/>
                    </a:cxn>
                  </a:cxnLst>
                  <a:rect l="0" t="0" r="r" b="b"/>
                  <a:pathLst>
                    <a:path w="170" h="334">
                      <a:moveTo>
                        <a:pt x="25" y="4"/>
                      </a:moveTo>
                      <a:lnTo>
                        <a:pt x="33" y="4"/>
                      </a:lnTo>
                      <a:lnTo>
                        <a:pt x="40" y="3"/>
                      </a:lnTo>
                      <a:lnTo>
                        <a:pt x="49" y="3"/>
                      </a:lnTo>
                      <a:lnTo>
                        <a:pt x="56" y="2"/>
                      </a:lnTo>
                      <a:lnTo>
                        <a:pt x="65" y="1"/>
                      </a:lnTo>
                      <a:lnTo>
                        <a:pt x="72" y="1"/>
                      </a:lnTo>
                      <a:lnTo>
                        <a:pt x="81" y="0"/>
                      </a:lnTo>
                      <a:lnTo>
                        <a:pt x="88" y="0"/>
                      </a:lnTo>
                      <a:lnTo>
                        <a:pt x="98" y="1"/>
                      </a:lnTo>
                      <a:lnTo>
                        <a:pt x="107" y="1"/>
                      </a:lnTo>
                      <a:lnTo>
                        <a:pt x="117" y="2"/>
                      </a:lnTo>
                      <a:lnTo>
                        <a:pt x="127" y="3"/>
                      </a:lnTo>
                      <a:lnTo>
                        <a:pt x="137" y="4"/>
                      </a:lnTo>
                      <a:lnTo>
                        <a:pt x="146" y="4"/>
                      </a:lnTo>
                      <a:lnTo>
                        <a:pt x="156" y="5"/>
                      </a:lnTo>
                      <a:lnTo>
                        <a:pt x="165" y="6"/>
                      </a:lnTo>
                      <a:lnTo>
                        <a:pt x="169" y="89"/>
                      </a:lnTo>
                      <a:lnTo>
                        <a:pt x="170" y="174"/>
                      </a:lnTo>
                      <a:lnTo>
                        <a:pt x="169" y="258"/>
                      </a:lnTo>
                      <a:lnTo>
                        <a:pt x="165" y="334"/>
                      </a:lnTo>
                      <a:lnTo>
                        <a:pt x="144" y="334"/>
                      </a:lnTo>
                      <a:lnTo>
                        <a:pt x="123" y="333"/>
                      </a:lnTo>
                      <a:lnTo>
                        <a:pt x="102" y="332"/>
                      </a:lnTo>
                      <a:lnTo>
                        <a:pt x="81" y="330"/>
                      </a:lnTo>
                      <a:lnTo>
                        <a:pt x="59" y="329"/>
                      </a:lnTo>
                      <a:lnTo>
                        <a:pt x="39" y="327"/>
                      </a:lnTo>
                      <a:lnTo>
                        <a:pt x="19" y="324"/>
                      </a:lnTo>
                      <a:lnTo>
                        <a:pt x="0" y="322"/>
                      </a:lnTo>
                      <a:lnTo>
                        <a:pt x="0" y="238"/>
                      </a:lnTo>
                      <a:lnTo>
                        <a:pt x="2" y="163"/>
                      </a:lnTo>
                      <a:lnTo>
                        <a:pt x="10" y="88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9B7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Freeform 173"/>
                <p:cNvSpPr>
                  <a:spLocks/>
                </p:cNvSpPr>
                <p:nvPr/>
              </p:nvSpPr>
              <p:spPr bwMode="auto">
                <a:xfrm>
                  <a:off x="1651" y="1256"/>
                  <a:ext cx="55" cy="104"/>
                </a:xfrm>
                <a:custGeom>
                  <a:avLst/>
                  <a:gdLst/>
                  <a:ahLst/>
                  <a:cxnLst>
                    <a:cxn ang="0">
                      <a:pos x="24" y="4"/>
                    </a:cxn>
                    <a:cxn ang="0">
                      <a:pos x="31" y="4"/>
                    </a:cxn>
                    <a:cxn ang="0">
                      <a:pos x="39" y="3"/>
                    </a:cxn>
                    <a:cxn ang="0">
                      <a:pos x="47" y="3"/>
                    </a:cxn>
                    <a:cxn ang="0">
                      <a:pos x="54" y="2"/>
                    </a:cxn>
                    <a:cxn ang="0">
                      <a:pos x="63" y="1"/>
                    </a:cxn>
                    <a:cxn ang="0">
                      <a:pos x="70" y="1"/>
                    </a:cxn>
                    <a:cxn ang="0">
                      <a:pos x="78" y="0"/>
                    </a:cxn>
                    <a:cxn ang="0">
                      <a:pos x="85" y="0"/>
                    </a:cxn>
                    <a:cxn ang="0">
                      <a:pos x="94" y="1"/>
                    </a:cxn>
                    <a:cxn ang="0">
                      <a:pos x="103" y="1"/>
                    </a:cxn>
                    <a:cxn ang="0">
                      <a:pos x="112" y="2"/>
                    </a:cxn>
                    <a:cxn ang="0">
                      <a:pos x="122" y="3"/>
                    </a:cxn>
                    <a:cxn ang="0">
                      <a:pos x="131" y="4"/>
                    </a:cxn>
                    <a:cxn ang="0">
                      <a:pos x="141" y="4"/>
                    </a:cxn>
                    <a:cxn ang="0">
                      <a:pos x="149" y="5"/>
                    </a:cxn>
                    <a:cxn ang="0">
                      <a:pos x="159" y="6"/>
                    </a:cxn>
                    <a:cxn ang="0">
                      <a:pos x="163" y="83"/>
                    </a:cxn>
                    <a:cxn ang="0">
                      <a:pos x="164" y="163"/>
                    </a:cxn>
                    <a:cxn ang="0">
                      <a:pos x="163" y="241"/>
                    </a:cxn>
                    <a:cxn ang="0">
                      <a:pos x="159" y="312"/>
                    </a:cxn>
                    <a:cxn ang="0">
                      <a:pos x="139" y="312"/>
                    </a:cxn>
                    <a:cxn ang="0">
                      <a:pos x="119" y="312"/>
                    </a:cxn>
                    <a:cxn ang="0">
                      <a:pos x="99" y="311"/>
                    </a:cxn>
                    <a:cxn ang="0">
                      <a:pos x="79" y="309"/>
                    </a:cxn>
                    <a:cxn ang="0">
                      <a:pos x="57" y="307"/>
                    </a:cxn>
                    <a:cxn ang="0">
                      <a:pos x="38" y="305"/>
                    </a:cxn>
                    <a:cxn ang="0">
                      <a:pos x="19" y="303"/>
                    </a:cxn>
                    <a:cxn ang="0">
                      <a:pos x="0" y="301"/>
                    </a:cxn>
                    <a:cxn ang="0">
                      <a:pos x="0" y="223"/>
                    </a:cxn>
                    <a:cxn ang="0">
                      <a:pos x="2" y="152"/>
                    </a:cxn>
                    <a:cxn ang="0">
                      <a:pos x="9" y="82"/>
                    </a:cxn>
                    <a:cxn ang="0">
                      <a:pos x="24" y="4"/>
                    </a:cxn>
                  </a:cxnLst>
                  <a:rect l="0" t="0" r="r" b="b"/>
                  <a:pathLst>
                    <a:path w="164" h="312">
                      <a:moveTo>
                        <a:pt x="24" y="4"/>
                      </a:moveTo>
                      <a:lnTo>
                        <a:pt x="31" y="4"/>
                      </a:lnTo>
                      <a:lnTo>
                        <a:pt x="39" y="3"/>
                      </a:lnTo>
                      <a:lnTo>
                        <a:pt x="47" y="3"/>
                      </a:lnTo>
                      <a:lnTo>
                        <a:pt x="54" y="2"/>
                      </a:lnTo>
                      <a:lnTo>
                        <a:pt x="63" y="1"/>
                      </a:lnTo>
                      <a:lnTo>
                        <a:pt x="70" y="1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94" y="1"/>
                      </a:lnTo>
                      <a:lnTo>
                        <a:pt x="103" y="1"/>
                      </a:lnTo>
                      <a:lnTo>
                        <a:pt x="112" y="2"/>
                      </a:lnTo>
                      <a:lnTo>
                        <a:pt x="122" y="3"/>
                      </a:lnTo>
                      <a:lnTo>
                        <a:pt x="131" y="4"/>
                      </a:lnTo>
                      <a:lnTo>
                        <a:pt x="141" y="4"/>
                      </a:lnTo>
                      <a:lnTo>
                        <a:pt x="149" y="5"/>
                      </a:lnTo>
                      <a:lnTo>
                        <a:pt x="159" y="6"/>
                      </a:lnTo>
                      <a:lnTo>
                        <a:pt x="163" y="83"/>
                      </a:lnTo>
                      <a:lnTo>
                        <a:pt x="164" y="163"/>
                      </a:lnTo>
                      <a:lnTo>
                        <a:pt x="163" y="241"/>
                      </a:lnTo>
                      <a:lnTo>
                        <a:pt x="159" y="312"/>
                      </a:lnTo>
                      <a:lnTo>
                        <a:pt x="139" y="312"/>
                      </a:lnTo>
                      <a:lnTo>
                        <a:pt x="119" y="312"/>
                      </a:lnTo>
                      <a:lnTo>
                        <a:pt x="99" y="311"/>
                      </a:lnTo>
                      <a:lnTo>
                        <a:pt x="79" y="309"/>
                      </a:lnTo>
                      <a:lnTo>
                        <a:pt x="57" y="307"/>
                      </a:lnTo>
                      <a:lnTo>
                        <a:pt x="38" y="305"/>
                      </a:lnTo>
                      <a:lnTo>
                        <a:pt x="19" y="303"/>
                      </a:lnTo>
                      <a:lnTo>
                        <a:pt x="0" y="301"/>
                      </a:lnTo>
                      <a:lnTo>
                        <a:pt x="0" y="223"/>
                      </a:lnTo>
                      <a:lnTo>
                        <a:pt x="2" y="152"/>
                      </a:lnTo>
                      <a:lnTo>
                        <a:pt x="9" y="82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solidFill>
                  <a:srgbClr val="A07F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Freeform 174"/>
                <p:cNvSpPr>
                  <a:spLocks/>
                </p:cNvSpPr>
                <p:nvPr/>
              </p:nvSpPr>
              <p:spPr bwMode="auto">
                <a:xfrm>
                  <a:off x="1652" y="1256"/>
                  <a:ext cx="52" cy="97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28" y="4"/>
                    </a:cxn>
                    <a:cxn ang="0">
                      <a:pos x="35" y="3"/>
                    </a:cxn>
                    <a:cxn ang="0">
                      <a:pos x="43" y="3"/>
                    </a:cxn>
                    <a:cxn ang="0">
                      <a:pos x="50" y="2"/>
                    </a:cxn>
                    <a:cxn ang="0">
                      <a:pos x="58" y="2"/>
                    </a:cxn>
                    <a:cxn ang="0">
                      <a:pos x="65" y="1"/>
                    </a:cxn>
                    <a:cxn ang="0">
                      <a:pos x="72" y="1"/>
                    </a:cxn>
                    <a:cxn ang="0">
                      <a:pos x="80" y="0"/>
                    </a:cxn>
                    <a:cxn ang="0">
                      <a:pos x="88" y="1"/>
                    </a:cxn>
                    <a:cxn ang="0">
                      <a:pos x="98" y="1"/>
                    </a:cxn>
                    <a:cxn ang="0">
                      <a:pos x="106" y="2"/>
                    </a:cxn>
                    <a:cxn ang="0">
                      <a:pos x="116" y="3"/>
                    </a:cxn>
                    <a:cxn ang="0">
                      <a:pos x="124" y="4"/>
                    </a:cxn>
                    <a:cxn ang="0">
                      <a:pos x="133" y="4"/>
                    </a:cxn>
                    <a:cxn ang="0">
                      <a:pos x="142" y="5"/>
                    </a:cxn>
                    <a:cxn ang="0">
                      <a:pos x="151" y="6"/>
                    </a:cxn>
                    <a:cxn ang="0">
                      <a:pos x="154" y="78"/>
                    </a:cxn>
                    <a:cxn ang="0">
                      <a:pos x="156" y="151"/>
                    </a:cxn>
                    <a:cxn ang="0">
                      <a:pos x="154" y="223"/>
                    </a:cxn>
                    <a:cxn ang="0">
                      <a:pos x="151" y="290"/>
                    </a:cxn>
                    <a:cxn ang="0">
                      <a:pos x="132" y="290"/>
                    </a:cxn>
                    <a:cxn ang="0">
                      <a:pos x="112" y="290"/>
                    </a:cxn>
                    <a:cxn ang="0">
                      <a:pos x="93" y="289"/>
                    </a:cxn>
                    <a:cxn ang="0">
                      <a:pos x="74" y="287"/>
                    </a:cxn>
                    <a:cxn ang="0">
                      <a:pos x="53" y="285"/>
                    </a:cxn>
                    <a:cxn ang="0">
                      <a:pos x="35" y="284"/>
                    </a:cxn>
                    <a:cxn ang="0">
                      <a:pos x="18" y="282"/>
                    </a:cxn>
                    <a:cxn ang="0">
                      <a:pos x="0" y="281"/>
                    </a:cxn>
                    <a:cxn ang="0">
                      <a:pos x="0" y="208"/>
                    </a:cxn>
                    <a:cxn ang="0">
                      <a:pos x="1" y="143"/>
                    </a:cxn>
                    <a:cxn ang="0">
                      <a:pos x="7" y="77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156" h="290">
                      <a:moveTo>
                        <a:pt x="21" y="4"/>
                      </a:moveTo>
                      <a:lnTo>
                        <a:pt x="28" y="4"/>
                      </a:lnTo>
                      <a:lnTo>
                        <a:pt x="35" y="3"/>
                      </a:lnTo>
                      <a:lnTo>
                        <a:pt x="43" y="3"/>
                      </a:lnTo>
                      <a:lnTo>
                        <a:pt x="50" y="2"/>
                      </a:lnTo>
                      <a:lnTo>
                        <a:pt x="58" y="2"/>
                      </a:lnTo>
                      <a:lnTo>
                        <a:pt x="65" y="1"/>
                      </a:lnTo>
                      <a:lnTo>
                        <a:pt x="72" y="1"/>
                      </a:lnTo>
                      <a:lnTo>
                        <a:pt x="80" y="0"/>
                      </a:lnTo>
                      <a:lnTo>
                        <a:pt x="88" y="1"/>
                      </a:lnTo>
                      <a:lnTo>
                        <a:pt x="98" y="1"/>
                      </a:lnTo>
                      <a:lnTo>
                        <a:pt x="106" y="2"/>
                      </a:lnTo>
                      <a:lnTo>
                        <a:pt x="116" y="3"/>
                      </a:lnTo>
                      <a:lnTo>
                        <a:pt x="124" y="4"/>
                      </a:lnTo>
                      <a:lnTo>
                        <a:pt x="133" y="4"/>
                      </a:lnTo>
                      <a:lnTo>
                        <a:pt x="142" y="5"/>
                      </a:lnTo>
                      <a:lnTo>
                        <a:pt x="151" y="6"/>
                      </a:lnTo>
                      <a:lnTo>
                        <a:pt x="154" y="78"/>
                      </a:lnTo>
                      <a:lnTo>
                        <a:pt x="156" y="151"/>
                      </a:lnTo>
                      <a:lnTo>
                        <a:pt x="154" y="223"/>
                      </a:lnTo>
                      <a:lnTo>
                        <a:pt x="151" y="290"/>
                      </a:lnTo>
                      <a:lnTo>
                        <a:pt x="132" y="290"/>
                      </a:lnTo>
                      <a:lnTo>
                        <a:pt x="112" y="290"/>
                      </a:lnTo>
                      <a:lnTo>
                        <a:pt x="93" y="289"/>
                      </a:lnTo>
                      <a:lnTo>
                        <a:pt x="74" y="287"/>
                      </a:lnTo>
                      <a:lnTo>
                        <a:pt x="53" y="285"/>
                      </a:lnTo>
                      <a:lnTo>
                        <a:pt x="35" y="284"/>
                      </a:lnTo>
                      <a:lnTo>
                        <a:pt x="18" y="282"/>
                      </a:lnTo>
                      <a:lnTo>
                        <a:pt x="0" y="281"/>
                      </a:lnTo>
                      <a:lnTo>
                        <a:pt x="0" y="208"/>
                      </a:lnTo>
                      <a:lnTo>
                        <a:pt x="1" y="143"/>
                      </a:lnTo>
                      <a:lnTo>
                        <a:pt x="7" y="77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A58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Freeform 175"/>
                <p:cNvSpPr>
                  <a:spLocks/>
                </p:cNvSpPr>
                <p:nvPr/>
              </p:nvSpPr>
              <p:spPr bwMode="auto">
                <a:xfrm>
                  <a:off x="1653" y="1256"/>
                  <a:ext cx="50" cy="89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27" y="4"/>
                    </a:cxn>
                    <a:cxn ang="0">
                      <a:pos x="35" y="3"/>
                    </a:cxn>
                    <a:cxn ang="0">
                      <a:pos x="41" y="3"/>
                    </a:cxn>
                    <a:cxn ang="0">
                      <a:pos x="48" y="2"/>
                    </a:cxn>
                    <a:cxn ang="0">
                      <a:pos x="56" y="2"/>
                    </a:cxn>
                    <a:cxn ang="0">
                      <a:pos x="63" y="1"/>
                    </a:cxn>
                    <a:cxn ang="0">
                      <a:pos x="69" y="1"/>
                    </a:cxn>
                    <a:cxn ang="0">
                      <a:pos x="77" y="0"/>
                    </a:cxn>
                    <a:cxn ang="0">
                      <a:pos x="85" y="1"/>
                    </a:cxn>
                    <a:cxn ang="0">
                      <a:pos x="94" y="1"/>
                    </a:cxn>
                    <a:cxn ang="0">
                      <a:pos x="102" y="2"/>
                    </a:cxn>
                    <a:cxn ang="0">
                      <a:pos x="111" y="3"/>
                    </a:cxn>
                    <a:cxn ang="0">
                      <a:pos x="119" y="4"/>
                    </a:cxn>
                    <a:cxn ang="0">
                      <a:pos x="128" y="4"/>
                    </a:cxn>
                    <a:cxn ang="0">
                      <a:pos x="136" y="5"/>
                    </a:cxn>
                    <a:cxn ang="0">
                      <a:pos x="144" y="5"/>
                    </a:cxn>
                    <a:cxn ang="0">
                      <a:pos x="148" y="72"/>
                    </a:cxn>
                    <a:cxn ang="0">
                      <a:pos x="149" y="139"/>
                    </a:cxn>
                    <a:cxn ang="0">
                      <a:pos x="148" y="207"/>
                    </a:cxn>
                    <a:cxn ang="0">
                      <a:pos x="144" y="268"/>
                    </a:cxn>
                    <a:cxn ang="0">
                      <a:pos x="127" y="268"/>
                    </a:cxn>
                    <a:cxn ang="0">
                      <a:pos x="107" y="268"/>
                    </a:cxn>
                    <a:cxn ang="0">
                      <a:pos x="90" y="267"/>
                    </a:cxn>
                    <a:cxn ang="0">
                      <a:pos x="70" y="266"/>
                    </a:cxn>
                    <a:cxn ang="0">
                      <a:pos x="53" y="265"/>
                    </a:cxn>
                    <a:cxn ang="0">
                      <a:pos x="35" y="264"/>
                    </a:cxn>
                    <a:cxn ang="0">
                      <a:pos x="17" y="262"/>
                    </a:cxn>
                    <a:cxn ang="0">
                      <a:pos x="0" y="261"/>
                    </a:cxn>
                    <a:cxn ang="0">
                      <a:pos x="0" y="193"/>
                    </a:cxn>
                    <a:cxn ang="0">
                      <a:pos x="1" y="132"/>
                    </a:cxn>
                    <a:cxn ang="0">
                      <a:pos x="7" y="72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149" h="268">
                      <a:moveTo>
                        <a:pt x="20" y="4"/>
                      </a:moveTo>
                      <a:lnTo>
                        <a:pt x="27" y="4"/>
                      </a:lnTo>
                      <a:lnTo>
                        <a:pt x="35" y="3"/>
                      </a:lnTo>
                      <a:lnTo>
                        <a:pt x="41" y="3"/>
                      </a:lnTo>
                      <a:lnTo>
                        <a:pt x="48" y="2"/>
                      </a:lnTo>
                      <a:lnTo>
                        <a:pt x="56" y="2"/>
                      </a:lnTo>
                      <a:lnTo>
                        <a:pt x="63" y="1"/>
                      </a:lnTo>
                      <a:lnTo>
                        <a:pt x="69" y="1"/>
                      </a:lnTo>
                      <a:lnTo>
                        <a:pt x="77" y="0"/>
                      </a:lnTo>
                      <a:lnTo>
                        <a:pt x="85" y="1"/>
                      </a:lnTo>
                      <a:lnTo>
                        <a:pt x="94" y="1"/>
                      </a:lnTo>
                      <a:lnTo>
                        <a:pt x="102" y="2"/>
                      </a:lnTo>
                      <a:lnTo>
                        <a:pt x="111" y="3"/>
                      </a:lnTo>
                      <a:lnTo>
                        <a:pt x="119" y="4"/>
                      </a:lnTo>
                      <a:lnTo>
                        <a:pt x="128" y="4"/>
                      </a:lnTo>
                      <a:lnTo>
                        <a:pt x="136" y="5"/>
                      </a:lnTo>
                      <a:lnTo>
                        <a:pt x="144" y="5"/>
                      </a:lnTo>
                      <a:lnTo>
                        <a:pt x="148" y="72"/>
                      </a:lnTo>
                      <a:lnTo>
                        <a:pt x="149" y="139"/>
                      </a:lnTo>
                      <a:lnTo>
                        <a:pt x="148" y="207"/>
                      </a:lnTo>
                      <a:lnTo>
                        <a:pt x="144" y="268"/>
                      </a:lnTo>
                      <a:lnTo>
                        <a:pt x="127" y="268"/>
                      </a:lnTo>
                      <a:lnTo>
                        <a:pt x="107" y="268"/>
                      </a:lnTo>
                      <a:lnTo>
                        <a:pt x="90" y="267"/>
                      </a:lnTo>
                      <a:lnTo>
                        <a:pt x="70" y="266"/>
                      </a:lnTo>
                      <a:lnTo>
                        <a:pt x="53" y="265"/>
                      </a:lnTo>
                      <a:lnTo>
                        <a:pt x="35" y="264"/>
                      </a:lnTo>
                      <a:lnTo>
                        <a:pt x="17" y="262"/>
                      </a:lnTo>
                      <a:lnTo>
                        <a:pt x="0" y="261"/>
                      </a:lnTo>
                      <a:lnTo>
                        <a:pt x="0" y="193"/>
                      </a:lnTo>
                      <a:lnTo>
                        <a:pt x="1" y="132"/>
                      </a:lnTo>
                      <a:lnTo>
                        <a:pt x="7" y="72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AA91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Freeform 176"/>
                <p:cNvSpPr>
                  <a:spLocks/>
                </p:cNvSpPr>
                <p:nvPr/>
              </p:nvSpPr>
              <p:spPr bwMode="auto">
                <a:xfrm>
                  <a:off x="1654" y="1256"/>
                  <a:ext cx="47" cy="82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25" y="4"/>
                    </a:cxn>
                    <a:cxn ang="0">
                      <a:pos x="33" y="3"/>
                    </a:cxn>
                    <a:cxn ang="0">
                      <a:pos x="39" y="3"/>
                    </a:cxn>
                    <a:cxn ang="0">
                      <a:pos x="46" y="2"/>
                    </a:cxn>
                    <a:cxn ang="0">
                      <a:pos x="53" y="2"/>
                    </a:cxn>
                    <a:cxn ang="0">
                      <a:pos x="60" y="1"/>
                    </a:cxn>
                    <a:cxn ang="0">
                      <a:pos x="66" y="1"/>
                    </a:cxn>
                    <a:cxn ang="0">
                      <a:pos x="74" y="0"/>
                    </a:cxn>
                    <a:cxn ang="0">
                      <a:pos x="82" y="1"/>
                    </a:cxn>
                    <a:cxn ang="0">
                      <a:pos x="90" y="1"/>
                    </a:cxn>
                    <a:cxn ang="0">
                      <a:pos x="98" y="2"/>
                    </a:cxn>
                    <a:cxn ang="0">
                      <a:pos x="107" y="3"/>
                    </a:cxn>
                    <a:cxn ang="0">
                      <a:pos x="114" y="4"/>
                    </a:cxn>
                    <a:cxn ang="0">
                      <a:pos x="122" y="4"/>
                    </a:cxn>
                    <a:cxn ang="0">
                      <a:pos x="130" y="5"/>
                    </a:cxn>
                    <a:cxn ang="0">
                      <a:pos x="138" y="5"/>
                    </a:cxn>
                    <a:cxn ang="0">
                      <a:pos x="140" y="66"/>
                    </a:cxn>
                    <a:cxn ang="0">
                      <a:pos x="141" y="129"/>
                    </a:cxn>
                    <a:cxn ang="0">
                      <a:pos x="141" y="190"/>
                    </a:cxn>
                    <a:cxn ang="0">
                      <a:pos x="138" y="246"/>
                    </a:cxn>
                    <a:cxn ang="0">
                      <a:pos x="120" y="246"/>
                    </a:cxn>
                    <a:cxn ang="0">
                      <a:pos x="103" y="246"/>
                    </a:cxn>
                    <a:cxn ang="0">
                      <a:pos x="85" y="246"/>
                    </a:cxn>
                    <a:cxn ang="0">
                      <a:pos x="67" y="245"/>
                    </a:cxn>
                    <a:cxn ang="0">
                      <a:pos x="51" y="244"/>
                    </a:cxn>
                    <a:cxn ang="0">
                      <a:pos x="34" y="243"/>
                    </a:cxn>
                    <a:cxn ang="0">
                      <a:pos x="17" y="242"/>
                    </a:cxn>
                    <a:cxn ang="0">
                      <a:pos x="0" y="241"/>
                    </a:cxn>
                    <a:cxn ang="0">
                      <a:pos x="0" y="179"/>
                    </a:cxn>
                    <a:cxn ang="0">
                      <a:pos x="1" y="123"/>
                    </a:cxn>
                    <a:cxn ang="0">
                      <a:pos x="6" y="67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141" h="246">
                      <a:moveTo>
                        <a:pt x="19" y="4"/>
                      </a:moveTo>
                      <a:lnTo>
                        <a:pt x="25" y="4"/>
                      </a:lnTo>
                      <a:lnTo>
                        <a:pt x="33" y="3"/>
                      </a:lnTo>
                      <a:lnTo>
                        <a:pt x="39" y="3"/>
                      </a:lnTo>
                      <a:lnTo>
                        <a:pt x="46" y="2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6" y="1"/>
                      </a:lnTo>
                      <a:lnTo>
                        <a:pt x="74" y="0"/>
                      </a:lnTo>
                      <a:lnTo>
                        <a:pt x="82" y="1"/>
                      </a:lnTo>
                      <a:lnTo>
                        <a:pt x="90" y="1"/>
                      </a:lnTo>
                      <a:lnTo>
                        <a:pt x="98" y="2"/>
                      </a:lnTo>
                      <a:lnTo>
                        <a:pt x="107" y="3"/>
                      </a:lnTo>
                      <a:lnTo>
                        <a:pt x="114" y="4"/>
                      </a:lnTo>
                      <a:lnTo>
                        <a:pt x="122" y="4"/>
                      </a:lnTo>
                      <a:lnTo>
                        <a:pt x="130" y="5"/>
                      </a:lnTo>
                      <a:lnTo>
                        <a:pt x="138" y="5"/>
                      </a:lnTo>
                      <a:lnTo>
                        <a:pt x="140" y="66"/>
                      </a:lnTo>
                      <a:lnTo>
                        <a:pt x="141" y="129"/>
                      </a:lnTo>
                      <a:lnTo>
                        <a:pt x="141" y="190"/>
                      </a:lnTo>
                      <a:lnTo>
                        <a:pt x="138" y="246"/>
                      </a:lnTo>
                      <a:lnTo>
                        <a:pt x="120" y="246"/>
                      </a:lnTo>
                      <a:lnTo>
                        <a:pt x="103" y="246"/>
                      </a:lnTo>
                      <a:lnTo>
                        <a:pt x="85" y="246"/>
                      </a:lnTo>
                      <a:lnTo>
                        <a:pt x="67" y="245"/>
                      </a:lnTo>
                      <a:lnTo>
                        <a:pt x="51" y="244"/>
                      </a:lnTo>
                      <a:lnTo>
                        <a:pt x="34" y="243"/>
                      </a:lnTo>
                      <a:lnTo>
                        <a:pt x="17" y="242"/>
                      </a:lnTo>
                      <a:lnTo>
                        <a:pt x="0" y="241"/>
                      </a:lnTo>
                      <a:lnTo>
                        <a:pt x="0" y="179"/>
                      </a:lnTo>
                      <a:lnTo>
                        <a:pt x="1" y="123"/>
                      </a:lnTo>
                      <a:lnTo>
                        <a:pt x="6" y="67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AF99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Freeform 177"/>
                <p:cNvSpPr>
                  <a:spLocks/>
                </p:cNvSpPr>
                <p:nvPr/>
              </p:nvSpPr>
              <p:spPr bwMode="auto">
                <a:xfrm>
                  <a:off x="1654" y="1256"/>
                  <a:ext cx="45" cy="76"/>
                </a:xfrm>
                <a:custGeom>
                  <a:avLst/>
                  <a:gdLst/>
                  <a:ahLst/>
                  <a:cxnLst>
                    <a:cxn ang="0">
                      <a:pos x="18" y="4"/>
                    </a:cxn>
                    <a:cxn ang="0">
                      <a:pos x="24" y="4"/>
                    </a:cxn>
                    <a:cxn ang="0">
                      <a:pos x="32" y="3"/>
                    </a:cxn>
                    <a:cxn ang="0">
                      <a:pos x="38" y="3"/>
                    </a:cxn>
                    <a:cxn ang="0">
                      <a:pos x="44" y="2"/>
                    </a:cxn>
                    <a:cxn ang="0">
                      <a:pos x="51" y="2"/>
                    </a:cxn>
                    <a:cxn ang="0">
                      <a:pos x="57" y="1"/>
                    </a:cxn>
                    <a:cxn ang="0">
                      <a:pos x="64" y="1"/>
                    </a:cxn>
                    <a:cxn ang="0">
                      <a:pos x="71" y="0"/>
                    </a:cxn>
                    <a:cxn ang="0">
                      <a:pos x="78" y="1"/>
                    </a:cxn>
                    <a:cxn ang="0">
                      <a:pos x="87" y="1"/>
                    </a:cxn>
                    <a:cxn ang="0">
                      <a:pos x="94" y="2"/>
                    </a:cxn>
                    <a:cxn ang="0">
                      <a:pos x="102" y="3"/>
                    </a:cxn>
                    <a:cxn ang="0">
                      <a:pos x="110" y="4"/>
                    </a:cxn>
                    <a:cxn ang="0">
                      <a:pos x="117" y="4"/>
                    </a:cxn>
                    <a:cxn ang="0">
                      <a:pos x="125" y="5"/>
                    </a:cxn>
                    <a:cxn ang="0">
                      <a:pos x="132" y="5"/>
                    </a:cxn>
                    <a:cxn ang="0">
                      <a:pos x="134" y="60"/>
                    </a:cxn>
                    <a:cxn ang="0">
                      <a:pos x="135" y="117"/>
                    </a:cxn>
                    <a:cxn ang="0">
                      <a:pos x="134" y="173"/>
                    </a:cxn>
                    <a:cxn ang="0">
                      <a:pos x="132" y="227"/>
                    </a:cxn>
                    <a:cxn ang="0">
                      <a:pos x="115" y="227"/>
                    </a:cxn>
                    <a:cxn ang="0">
                      <a:pos x="98" y="227"/>
                    </a:cxn>
                    <a:cxn ang="0">
                      <a:pos x="81" y="226"/>
                    </a:cxn>
                    <a:cxn ang="0">
                      <a:pos x="64" y="226"/>
                    </a:cxn>
                    <a:cxn ang="0">
                      <a:pos x="49" y="225"/>
                    </a:cxn>
                    <a:cxn ang="0">
                      <a:pos x="32" y="224"/>
                    </a:cxn>
                    <a:cxn ang="0">
                      <a:pos x="16" y="223"/>
                    </a:cxn>
                    <a:cxn ang="0">
                      <a:pos x="0" y="222"/>
                    </a:cxn>
                    <a:cxn ang="0">
                      <a:pos x="0" y="164"/>
                    </a:cxn>
                    <a:cxn ang="0">
                      <a:pos x="1" y="112"/>
                    </a:cxn>
                    <a:cxn ang="0">
                      <a:pos x="6" y="61"/>
                    </a:cxn>
                    <a:cxn ang="0">
                      <a:pos x="18" y="4"/>
                    </a:cxn>
                  </a:cxnLst>
                  <a:rect l="0" t="0" r="r" b="b"/>
                  <a:pathLst>
                    <a:path w="135" h="227">
                      <a:moveTo>
                        <a:pt x="18" y="4"/>
                      </a:moveTo>
                      <a:lnTo>
                        <a:pt x="24" y="4"/>
                      </a:lnTo>
                      <a:lnTo>
                        <a:pt x="32" y="3"/>
                      </a:lnTo>
                      <a:lnTo>
                        <a:pt x="38" y="3"/>
                      </a:lnTo>
                      <a:lnTo>
                        <a:pt x="44" y="2"/>
                      </a:lnTo>
                      <a:lnTo>
                        <a:pt x="51" y="2"/>
                      </a:lnTo>
                      <a:lnTo>
                        <a:pt x="57" y="1"/>
                      </a:lnTo>
                      <a:lnTo>
                        <a:pt x="64" y="1"/>
                      </a:lnTo>
                      <a:lnTo>
                        <a:pt x="71" y="0"/>
                      </a:lnTo>
                      <a:lnTo>
                        <a:pt x="78" y="1"/>
                      </a:lnTo>
                      <a:lnTo>
                        <a:pt x="87" y="1"/>
                      </a:lnTo>
                      <a:lnTo>
                        <a:pt x="94" y="2"/>
                      </a:lnTo>
                      <a:lnTo>
                        <a:pt x="102" y="3"/>
                      </a:lnTo>
                      <a:lnTo>
                        <a:pt x="110" y="4"/>
                      </a:lnTo>
                      <a:lnTo>
                        <a:pt x="117" y="4"/>
                      </a:lnTo>
                      <a:lnTo>
                        <a:pt x="125" y="5"/>
                      </a:lnTo>
                      <a:lnTo>
                        <a:pt x="132" y="5"/>
                      </a:lnTo>
                      <a:lnTo>
                        <a:pt x="134" y="60"/>
                      </a:lnTo>
                      <a:lnTo>
                        <a:pt x="135" y="117"/>
                      </a:lnTo>
                      <a:lnTo>
                        <a:pt x="134" y="173"/>
                      </a:lnTo>
                      <a:lnTo>
                        <a:pt x="132" y="227"/>
                      </a:lnTo>
                      <a:lnTo>
                        <a:pt x="115" y="227"/>
                      </a:lnTo>
                      <a:lnTo>
                        <a:pt x="98" y="227"/>
                      </a:lnTo>
                      <a:lnTo>
                        <a:pt x="81" y="226"/>
                      </a:lnTo>
                      <a:lnTo>
                        <a:pt x="64" y="226"/>
                      </a:lnTo>
                      <a:lnTo>
                        <a:pt x="49" y="225"/>
                      </a:lnTo>
                      <a:lnTo>
                        <a:pt x="32" y="224"/>
                      </a:lnTo>
                      <a:lnTo>
                        <a:pt x="16" y="223"/>
                      </a:lnTo>
                      <a:lnTo>
                        <a:pt x="0" y="222"/>
                      </a:lnTo>
                      <a:lnTo>
                        <a:pt x="0" y="164"/>
                      </a:lnTo>
                      <a:lnTo>
                        <a:pt x="1" y="112"/>
                      </a:lnTo>
                      <a:lnTo>
                        <a:pt x="6" y="61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B5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Freeform 178"/>
                <p:cNvSpPr>
                  <a:spLocks/>
                </p:cNvSpPr>
                <p:nvPr/>
              </p:nvSpPr>
              <p:spPr bwMode="auto">
                <a:xfrm>
                  <a:off x="1655" y="1256"/>
                  <a:ext cx="43" cy="68"/>
                </a:xfrm>
                <a:custGeom>
                  <a:avLst/>
                  <a:gdLst/>
                  <a:ahLst/>
                  <a:cxnLst>
                    <a:cxn ang="0">
                      <a:pos x="16" y="3"/>
                    </a:cxn>
                    <a:cxn ang="0">
                      <a:pos x="22" y="3"/>
                    </a:cxn>
                    <a:cxn ang="0">
                      <a:pos x="29" y="2"/>
                    </a:cxn>
                    <a:cxn ang="0">
                      <a:pos x="35" y="2"/>
                    </a:cxn>
                    <a:cxn ang="0">
                      <a:pos x="41" y="1"/>
                    </a:cxn>
                    <a:cxn ang="0">
                      <a:pos x="48" y="1"/>
                    </a:cxn>
                    <a:cxn ang="0">
                      <a:pos x="54" y="1"/>
                    </a:cxn>
                    <a:cxn ang="0">
                      <a:pos x="60" y="0"/>
                    </a:cxn>
                    <a:cxn ang="0">
                      <a:pos x="67" y="0"/>
                    </a:cxn>
                    <a:cxn ang="0">
                      <a:pos x="74" y="0"/>
                    </a:cxn>
                    <a:cxn ang="0">
                      <a:pos x="81" y="1"/>
                    </a:cxn>
                    <a:cxn ang="0">
                      <a:pos x="89" y="1"/>
                    </a:cxn>
                    <a:cxn ang="0">
                      <a:pos x="96" y="2"/>
                    </a:cxn>
                    <a:cxn ang="0">
                      <a:pos x="103" y="3"/>
                    </a:cxn>
                    <a:cxn ang="0">
                      <a:pos x="110" y="3"/>
                    </a:cxn>
                    <a:cxn ang="0">
                      <a:pos x="117" y="4"/>
                    </a:cxn>
                    <a:cxn ang="0">
                      <a:pos x="125" y="4"/>
                    </a:cxn>
                    <a:cxn ang="0">
                      <a:pos x="127" y="54"/>
                    </a:cxn>
                    <a:cxn ang="0">
                      <a:pos x="127" y="105"/>
                    </a:cxn>
                    <a:cxn ang="0">
                      <a:pos x="127" y="155"/>
                    </a:cxn>
                    <a:cxn ang="0">
                      <a:pos x="125" y="204"/>
                    </a:cxn>
                    <a:cxn ang="0">
                      <a:pos x="109" y="204"/>
                    </a:cxn>
                    <a:cxn ang="0">
                      <a:pos x="93" y="204"/>
                    </a:cxn>
                    <a:cxn ang="0">
                      <a:pos x="77" y="204"/>
                    </a:cxn>
                    <a:cxn ang="0">
                      <a:pos x="61" y="203"/>
                    </a:cxn>
                    <a:cxn ang="0">
                      <a:pos x="46" y="203"/>
                    </a:cxn>
                    <a:cxn ang="0">
                      <a:pos x="30" y="202"/>
                    </a:cxn>
                    <a:cxn ang="0">
                      <a:pos x="15" y="201"/>
                    </a:cxn>
                    <a:cxn ang="0">
                      <a:pos x="0" y="200"/>
                    </a:cxn>
                    <a:cxn ang="0">
                      <a:pos x="0" y="148"/>
                    </a:cxn>
                    <a:cxn ang="0">
                      <a:pos x="0" y="101"/>
                    </a:cxn>
                    <a:cxn ang="0">
                      <a:pos x="5" y="55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127" h="204">
                      <a:moveTo>
                        <a:pt x="16" y="3"/>
                      </a:moveTo>
                      <a:lnTo>
                        <a:pt x="22" y="3"/>
                      </a:lnTo>
                      <a:lnTo>
                        <a:pt x="29" y="2"/>
                      </a:lnTo>
                      <a:lnTo>
                        <a:pt x="35" y="2"/>
                      </a:lnTo>
                      <a:lnTo>
                        <a:pt x="41" y="1"/>
                      </a:lnTo>
                      <a:lnTo>
                        <a:pt x="48" y="1"/>
                      </a:lnTo>
                      <a:lnTo>
                        <a:pt x="54" y="1"/>
                      </a:lnTo>
                      <a:lnTo>
                        <a:pt x="60" y="0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81" y="1"/>
                      </a:lnTo>
                      <a:lnTo>
                        <a:pt x="89" y="1"/>
                      </a:lnTo>
                      <a:lnTo>
                        <a:pt x="96" y="2"/>
                      </a:lnTo>
                      <a:lnTo>
                        <a:pt x="103" y="3"/>
                      </a:lnTo>
                      <a:lnTo>
                        <a:pt x="110" y="3"/>
                      </a:lnTo>
                      <a:lnTo>
                        <a:pt x="117" y="4"/>
                      </a:lnTo>
                      <a:lnTo>
                        <a:pt x="125" y="4"/>
                      </a:lnTo>
                      <a:lnTo>
                        <a:pt x="127" y="54"/>
                      </a:lnTo>
                      <a:lnTo>
                        <a:pt x="127" y="105"/>
                      </a:lnTo>
                      <a:lnTo>
                        <a:pt x="127" y="155"/>
                      </a:lnTo>
                      <a:lnTo>
                        <a:pt x="125" y="204"/>
                      </a:lnTo>
                      <a:lnTo>
                        <a:pt x="109" y="204"/>
                      </a:lnTo>
                      <a:lnTo>
                        <a:pt x="93" y="204"/>
                      </a:lnTo>
                      <a:lnTo>
                        <a:pt x="77" y="204"/>
                      </a:lnTo>
                      <a:lnTo>
                        <a:pt x="61" y="203"/>
                      </a:lnTo>
                      <a:lnTo>
                        <a:pt x="46" y="203"/>
                      </a:lnTo>
                      <a:lnTo>
                        <a:pt x="30" y="202"/>
                      </a:lnTo>
                      <a:lnTo>
                        <a:pt x="15" y="201"/>
                      </a:lnTo>
                      <a:lnTo>
                        <a:pt x="0" y="200"/>
                      </a:lnTo>
                      <a:lnTo>
                        <a:pt x="0" y="148"/>
                      </a:lnTo>
                      <a:lnTo>
                        <a:pt x="0" y="101"/>
                      </a:lnTo>
                      <a:lnTo>
                        <a:pt x="5" y="55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BAA5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Freeform 179"/>
                <p:cNvSpPr>
                  <a:spLocks/>
                </p:cNvSpPr>
                <p:nvPr/>
              </p:nvSpPr>
              <p:spPr bwMode="auto">
                <a:xfrm>
                  <a:off x="1656" y="1256"/>
                  <a:ext cx="40" cy="61"/>
                </a:xfrm>
                <a:custGeom>
                  <a:avLst/>
                  <a:gdLst/>
                  <a:ahLst/>
                  <a:cxnLst>
                    <a:cxn ang="0">
                      <a:pos x="16" y="3"/>
                    </a:cxn>
                    <a:cxn ang="0">
                      <a:pos x="22" y="3"/>
                    </a:cxn>
                    <a:cxn ang="0">
                      <a:pos x="28" y="2"/>
                    </a:cxn>
                    <a:cxn ang="0">
                      <a:pos x="34" y="2"/>
                    </a:cxn>
                    <a:cxn ang="0">
                      <a:pos x="40" y="1"/>
                    </a:cxn>
                    <a:cxn ang="0">
                      <a:pos x="46" y="1"/>
                    </a:cxn>
                    <a:cxn ang="0">
                      <a:pos x="52" y="1"/>
                    </a:cxn>
                    <a:cxn ang="0">
                      <a:pos x="57" y="0"/>
                    </a:cxn>
                    <a:cxn ang="0">
                      <a:pos x="64" y="0"/>
                    </a:cxn>
                    <a:cxn ang="0">
                      <a:pos x="71" y="0"/>
                    </a:cxn>
                    <a:cxn ang="0">
                      <a:pos x="77" y="1"/>
                    </a:cxn>
                    <a:cxn ang="0">
                      <a:pos x="85" y="1"/>
                    </a:cxn>
                    <a:cxn ang="0">
                      <a:pos x="92" y="2"/>
                    </a:cxn>
                    <a:cxn ang="0">
                      <a:pos x="99" y="2"/>
                    </a:cxn>
                    <a:cxn ang="0">
                      <a:pos x="106" y="3"/>
                    </a:cxn>
                    <a:cxn ang="0">
                      <a:pos x="113" y="3"/>
                    </a:cxn>
                    <a:cxn ang="0">
                      <a:pos x="120" y="4"/>
                    </a:cxn>
                    <a:cxn ang="0">
                      <a:pos x="122" y="48"/>
                    </a:cxn>
                    <a:cxn ang="0">
                      <a:pos x="122" y="93"/>
                    </a:cxn>
                    <a:cxn ang="0">
                      <a:pos x="122" y="138"/>
                    </a:cxn>
                    <a:cxn ang="0">
                      <a:pos x="120" y="182"/>
                    </a:cxn>
                    <a:cxn ang="0">
                      <a:pos x="105" y="183"/>
                    </a:cxn>
                    <a:cxn ang="0">
                      <a:pos x="89" y="183"/>
                    </a:cxn>
                    <a:cxn ang="0">
                      <a:pos x="74" y="183"/>
                    </a:cxn>
                    <a:cxn ang="0">
                      <a:pos x="59" y="182"/>
                    </a:cxn>
                    <a:cxn ang="0">
                      <a:pos x="45" y="182"/>
                    </a:cxn>
                    <a:cxn ang="0">
                      <a:pos x="30" y="181"/>
                    </a:cxn>
                    <a:cxn ang="0">
                      <a:pos x="15" y="180"/>
                    </a:cxn>
                    <a:cxn ang="0">
                      <a:pos x="0" y="180"/>
                    </a:cxn>
                    <a:cxn ang="0">
                      <a:pos x="0" y="133"/>
                    </a:cxn>
                    <a:cxn ang="0">
                      <a:pos x="1" y="91"/>
                    </a:cxn>
                    <a:cxn ang="0">
                      <a:pos x="5" y="50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122" h="183">
                      <a:moveTo>
                        <a:pt x="16" y="3"/>
                      </a:moveTo>
                      <a:lnTo>
                        <a:pt x="22" y="3"/>
                      </a:lnTo>
                      <a:lnTo>
                        <a:pt x="28" y="2"/>
                      </a:lnTo>
                      <a:lnTo>
                        <a:pt x="34" y="2"/>
                      </a:lnTo>
                      <a:lnTo>
                        <a:pt x="40" y="1"/>
                      </a:lnTo>
                      <a:lnTo>
                        <a:pt x="46" y="1"/>
                      </a:lnTo>
                      <a:lnTo>
                        <a:pt x="52" y="1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7" y="1"/>
                      </a:lnTo>
                      <a:lnTo>
                        <a:pt x="85" y="1"/>
                      </a:lnTo>
                      <a:lnTo>
                        <a:pt x="92" y="2"/>
                      </a:lnTo>
                      <a:lnTo>
                        <a:pt x="99" y="2"/>
                      </a:lnTo>
                      <a:lnTo>
                        <a:pt x="106" y="3"/>
                      </a:lnTo>
                      <a:lnTo>
                        <a:pt x="113" y="3"/>
                      </a:lnTo>
                      <a:lnTo>
                        <a:pt x="120" y="4"/>
                      </a:lnTo>
                      <a:lnTo>
                        <a:pt x="122" y="48"/>
                      </a:lnTo>
                      <a:lnTo>
                        <a:pt x="122" y="93"/>
                      </a:lnTo>
                      <a:lnTo>
                        <a:pt x="122" y="138"/>
                      </a:lnTo>
                      <a:lnTo>
                        <a:pt x="120" y="182"/>
                      </a:lnTo>
                      <a:lnTo>
                        <a:pt x="105" y="183"/>
                      </a:lnTo>
                      <a:lnTo>
                        <a:pt x="89" y="183"/>
                      </a:lnTo>
                      <a:lnTo>
                        <a:pt x="74" y="183"/>
                      </a:lnTo>
                      <a:lnTo>
                        <a:pt x="59" y="182"/>
                      </a:lnTo>
                      <a:lnTo>
                        <a:pt x="45" y="182"/>
                      </a:lnTo>
                      <a:lnTo>
                        <a:pt x="30" y="181"/>
                      </a:lnTo>
                      <a:lnTo>
                        <a:pt x="15" y="180"/>
                      </a:lnTo>
                      <a:lnTo>
                        <a:pt x="0" y="180"/>
                      </a:lnTo>
                      <a:lnTo>
                        <a:pt x="0" y="133"/>
                      </a:lnTo>
                      <a:lnTo>
                        <a:pt x="1" y="91"/>
                      </a:lnTo>
                      <a:lnTo>
                        <a:pt x="5" y="5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BFAD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180"/>
                <p:cNvSpPr>
                  <a:spLocks/>
                </p:cNvSpPr>
                <p:nvPr/>
              </p:nvSpPr>
              <p:spPr bwMode="auto">
                <a:xfrm>
                  <a:off x="1656" y="1256"/>
                  <a:ext cx="39" cy="54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20" y="3"/>
                    </a:cxn>
                    <a:cxn ang="0">
                      <a:pos x="27" y="2"/>
                    </a:cxn>
                    <a:cxn ang="0">
                      <a:pos x="32" y="2"/>
                    </a:cxn>
                    <a:cxn ang="0">
                      <a:pos x="38" y="1"/>
                    </a:cxn>
                    <a:cxn ang="0">
                      <a:pos x="44" y="1"/>
                    </a:cxn>
                    <a:cxn ang="0">
                      <a:pos x="49" y="1"/>
                    </a:cxn>
                    <a:cxn ang="0">
                      <a:pos x="55" y="0"/>
                    </a:cxn>
                    <a:cxn ang="0">
                      <a:pos x="60" y="0"/>
                    </a:cxn>
                    <a:cxn ang="0">
                      <a:pos x="67" y="0"/>
                    </a:cxn>
                    <a:cxn ang="0">
                      <a:pos x="74" y="1"/>
                    </a:cxn>
                    <a:cxn ang="0">
                      <a:pos x="81" y="1"/>
                    </a:cxn>
                    <a:cxn ang="0">
                      <a:pos x="87" y="2"/>
                    </a:cxn>
                    <a:cxn ang="0">
                      <a:pos x="94" y="2"/>
                    </a:cxn>
                    <a:cxn ang="0">
                      <a:pos x="101" y="3"/>
                    </a:cxn>
                    <a:cxn ang="0">
                      <a:pos x="107" y="3"/>
                    </a:cxn>
                    <a:cxn ang="0">
                      <a:pos x="113" y="4"/>
                    </a:cxn>
                    <a:cxn ang="0">
                      <a:pos x="114" y="41"/>
                    </a:cxn>
                    <a:cxn ang="0">
                      <a:pos x="115" y="81"/>
                    </a:cxn>
                    <a:cxn ang="0">
                      <a:pos x="114" y="122"/>
                    </a:cxn>
                    <a:cxn ang="0">
                      <a:pos x="113" y="161"/>
                    </a:cxn>
                    <a:cxn ang="0">
                      <a:pos x="100" y="161"/>
                    </a:cxn>
                    <a:cxn ang="0">
                      <a:pos x="85" y="161"/>
                    </a:cxn>
                    <a:cxn ang="0">
                      <a:pos x="71" y="161"/>
                    </a:cxn>
                    <a:cxn ang="0">
                      <a:pos x="56" y="161"/>
                    </a:cxn>
                    <a:cxn ang="0">
                      <a:pos x="43" y="161"/>
                    </a:cxn>
                    <a:cxn ang="0">
                      <a:pos x="28" y="161"/>
                    </a:cxn>
                    <a:cxn ang="0">
                      <a:pos x="14" y="160"/>
                    </a:cxn>
                    <a:cxn ang="0">
                      <a:pos x="0" y="160"/>
                    </a:cxn>
                    <a:cxn ang="0">
                      <a:pos x="0" y="118"/>
                    </a:cxn>
                    <a:cxn ang="0">
                      <a:pos x="1" y="81"/>
                    </a:cxn>
                    <a:cxn ang="0">
                      <a:pos x="6" y="44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115" h="161">
                      <a:moveTo>
                        <a:pt x="15" y="3"/>
                      </a:moveTo>
                      <a:lnTo>
                        <a:pt x="20" y="3"/>
                      </a:lnTo>
                      <a:lnTo>
                        <a:pt x="27" y="2"/>
                      </a:lnTo>
                      <a:lnTo>
                        <a:pt x="32" y="2"/>
                      </a:lnTo>
                      <a:lnTo>
                        <a:pt x="38" y="1"/>
                      </a:lnTo>
                      <a:lnTo>
                        <a:pt x="44" y="1"/>
                      </a:lnTo>
                      <a:lnTo>
                        <a:pt x="49" y="1"/>
                      </a:lnTo>
                      <a:lnTo>
                        <a:pt x="55" y="0"/>
                      </a:lnTo>
                      <a:lnTo>
                        <a:pt x="60" y="0"/>
                      </a:lnTo>
                      <a:lnTo>
                        <a:pt x="67" y="0"/>
                      </a:lnTo>
                      <a:lnTo>
                        <a:pt x="74" y="1"/>
                      </a:lnTo>
                      <a:lnTo>
                        <a:pt x="81" y="1"/>
                      </a:lnTo>
                      <a:lnTo>
                        <a:pt x="87" y="2"/>
                      </a:lnTo>
                      <a:lnTo>
                        <a:pt x="94" y="2"/>
                      </a:lnTo>
                      <a:lnTo>
                        <a:pt x="101" y="3"/>
                      </a:lnTo>
                      <a:lnTo>
                        <a:pt x="107" y="3"/>
                      </a:lnTo>
                      <a:lnTo>
                        <a:pt x="113" y="4"/>
                      </a:lnTo>
                      <a:lnTo>
                        <a:pt x="114" y="41"/>
                      </a:lnTo>
                      <a:lnTo>
                        <a:pt x="115" y="81"/>
                      </a:lnTo>
                      <a:lnTo>
                        <a:pt x="114" y="122"/>
                      </a:lnTo>
                      <a:lnTo>
                        <a:pt x="113" y="161"/>
                      </a:lnTo>
                      <a:lnTo>
                        <a:pt x="100" y="161"/>
                      </a:lnTo>
                      <a:lnTo>
                        <a:pt x="85" y="161"/>
                      </a:lnTo>
                      <a:lnTo>
                        <a:pt x="71" y="161"/>
                      </a:lnTo>
                      <a:lnTo>
                        <a:pt x="56" y="161"/>
                      </a:lnTo>
                      <a:lnTo>
                        <a:pt x="43" y="161"/>
                      </a:lnTo>
                      <a:lnTo>
                        <a:pt x="28" y="161"/>
                      </a:lnTo>
                      <a:lnTo>
                        <a:pt x="14" y="160"/>
                      </a:lnTo>
                      <a:lnTo>
                        <a:pt x="0" y="160"/>
                      </a:lnTo>
                      <a:lnTo>
                        <a:pt x="0" y="118"/>
                      </a:lnTo>
                      <a:lnTo>
                        <a:pt x="1" y="81"/>
                      </a:lnTo>
                      <a:lnTo>
                        <a:pt x="6" y="44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C4B7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Freeform 181"/>
                <p:cNvSpPr>
                  <a:spLocks/>
                </p:cNvSpPr>
                <p:nvPr/>
              </p:nvSpPr>
              <p:spPr bwMode="auto">
                <a:xfrm>
                  <a:off x="1657" y="1256"/>
                  <a:ext cx="36" cy="47"/>
                </a:xfrm>
                <a:custGeom>
                  <a:avLst/>
                  <a:gdLst/>
                  <a:ahLst/>
                  <a:cxnLst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25" y="2"/>
                    </a:cxn>
                    <a:cxn ang="0">
                      <a:pos x="30" y="2"/>
                    </a:cxn>
                    <a:cxn ang="0">
                      <a:pos x="36" y="1"/>
                    </a:cxn>
                    <a:cxn ang="0">
                      <a:pos x="42" y="1"/>
                    </a:cxn>
                    <a:cxn ang="0">
                      <a:pos x="47" y="1"/>
                    </a:cxn>
                    <a:cxn ang="0">
                      <a:pos x="52" y="0"/>
                    </a:cxn>
                    <a:cxn ang="0">
                      <a:pos x="57" y="0"/>
                    </a:cxn>
                    <a:cxn ang="0">
                      <a:pos x="64" y="0"/>
                    </a:cxn>
                    <a:cxn ang="0">
                      <a:pos x="70" y="1"/>
                    </a:cxn>
                    <a:cxn ang="0">
                      <a:pos x="76" y="1"/>
                    </a:cxn>
                    <a:cxn ang="0">
                      <a:pos x="83" y="2"/>
                    </a:cxn>
                    <a:cxn ang="0">
                      <a:pos x="89" y="2"/>
                    </a:cxn>
                    <a:cxn ang="0">
                      <a:pos x="95" y="3"/>
                    </a:cxn>
                    <a:cxn ang="0">
                      <a:pos x="102" y="3"/>
                    </a:cxn>
                    <a:cxn ang="0">
                      <a:pos x="108" y="4"/>
                    </a:cxn>
                    <a:cxn ang="0">
                      <a:pos x="108" y="36"/>
                    </a:cxn>
                    <a:cxn ang="0">
                      <a:pos x="108" y="70"/>
                    </a:cxn>
                    <a:cxn ang="0">
                      <a:pos x="108" y="105"/>
                    </a:cxn>
                    <a:cxn ang="0">
                      <a:pos x="108" y="138"/>
                    </a:cxn>
                    <a:cxn ang="0">
                      <a:pos x="94" y="140"/>
                    </a:cxn>
                    <a:cxn ang="0">
                      <a:pos x="81" y="140"/>
                    </a:cxn>
                    <a:cxn ang="0">
                      <a:pos x="67" y="140"/>
                    </a:cxn>
                    <a:cxn ang="0">
                      <a:pos x="54" y="140"/>
                    </a:cxn>
                    <a:cxn ang="0">
                      <a:pos x="41" y="140"/>
                    </a:cxn>
                    <a:cxn ang="0">
                      <a:pos x="27" y="140"/>
                    </a:cxn>
                    <a:cxn ang="0">
                      <a:pos x="14" y="138"/>
                    </a:cxn>
                    <a:cxn ang="0">
                      <a:pos x="0" y="138"/>
                    </a:cxn>
                    <a:cxn ang="0">
                      <a:pos x="0" y="103"/>
                    </a:cxn>
                    <a:cxn ang="0">
                      <a:pos x="1" y="71"/>
                    </a:cxn>
                    <a:cxn ang="0">
                      <a:pos x="5" y="38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108" h="140">
                      <a:moveTo>
                        <a:pt x="14" y="3"/>
                      </a:moveTo>
                      <a:lnTo>
                        <a:pt x="19" y="3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36" y="1"/>
                      </a:lnTo>
                      <a:lnTo>
                        <a:pt x="42" y="1"/>
                      </a:lnTo>
                      <a:lnTo>
                        <a:pt x="47" y="1"/>
                      </a:lnTo>
                      <a:lnTo>
                        <a:pt x="52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0" y="1"/>
                      </a:lnTo>
                      <a:lnTo>
                        <a:pt x="76" y="1"/>
                      </a:lnTo>
                      <a:lnTo>
                        <a:pt x="83" y="2"/>
                      </a:lnTo>
                      <a:lnTo>
                        <a:pt x="89" y="2"/>
                      </a:lnTo>
                      <a:lnTo>
                        <a:pt x="95" y="3"/>
                      </a:lnTo>
                      <a:lnTo>
                        <a:pt x="102" y="3"/>
                      </a:lnTo>
                      <a:lnTo>
                        <a:pt x="108" y="4"/>
                      </a:lnTo>
                      <a:lnTo>
                        <a:pt x="108" y="36"/>
                      </a:lnTo>
                      <a:lnTo>
                        <a:pt x="108" y="70"/>
                      </a:lnTo>
                      <a:lnTo>
                        <a:pt x="108" y="105"/>
                      </a:lnTo>
                      <a:lnTo>
                        <a:pt x="108" y="138"/>
                      </a:lnTo>
                      <a:lnTo>
                        <a:pt x="94" y="140"/>
                      </a:lnTo>
                      <a:lnTo>
                        <a:pt x="81" y="140"/>
                      </a:lnTo>
                      <a:lnTo>
                        <a:pt x="67" y="140"/>
                      </a:lnTo>
                      <a:lnTo>
                        <a:pt x="54" y="140"/>
                      </a:lnTo>
                      <a:lnTo>
                        <a:pt x="41" y="140"/>
                      </a:lnTo>
                      <a:lnTo>
                        <a:pt x="27" y="140"/>
                      </a:lnTo>
                      <a:lnTo>
                        <a:pt x="14" y="138"/>
                      </a:lnTo>
                      <a:lnTo>
                        <a:pt x="0" y="138"/>
                      </a:lnTo>
                      <a:lnTo>
                        <a:pt x="0" y="103"/>
                      </a:lnTo>
                      <a:lnTo>
                        <a:pt x="1" y="71"/>
                      </a:lnTo>
                      <a:lnTo>
                        <a:pt x="5" y="38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C9BF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Freeform 182"/>
                <p:cNvSpPr>
                  <a:spLocks/>
                </p:cNvSpPr>
                <p:nvPr/>
              </p:nvSpPr>
              <p:spPr bwMode="auto">
                <a:xfrm>
                  <a:off x="1658" y="1256"/>
                  <a:ext cx="34" cy="40"/>
                </a:xfrm>
                <a:custGeom>
                  <a:avLst/>
                  <a:gdLst/>
                  <a:ahLst/>
                  <a:cxnLst>
                    <a:cxn ang="0">
                      <a:pos x="13" y="3"/>
                    </a:cxn>
                    <a:cxn ang="0">
                      <a:pos x="54" y="0"/>
                    </a:cxn>
                    <a:cxn ang="0">
                      <a:pos x="103" y="3"/>
                    </a:cxn>
                    <a:cxn ang="0">
                      <a:pos x="103" y="30"/>
                    </a:cxn>
                    <a:cxn ang="0">
                      <a:pos x="103" y="58"/>
                    </a:cxn>
                    <a:cxn ang="0">
                      <a:pos x="103" y="88"/>
                    </a:cxn>
                    <a:cxn ang="0">
                      <a:pos x="103" y="116"/>
                    </a:cxn>
                    <a:cxn ang="0">
                      <a:pos x="89" y="117"/>
                    </a:cxn>
                    <a:cxn ang="0">
                      <a:pos x="77" y="117"/>
                    </a:cxn>
                    <a:cxn ang="0">
                      <a:pos x="64" y="118"/>
                    </a:cxn>
                    <a:cxn ang="0">
                      <a:pos x="51" y="118"/>
                    </a:cxn>
                    <a:cxn ang="0">
                      <a:pos x="39" y="118"/>
                    </a:cxn>
                    <a:cxn ang="0">
                      <a:pos x="26" y="118"/>
                    </a:cxn>
                    <a:cxn ang="0">
                      <a:pos x="13" y="118"/>
                    </a:cxn>
                    <a:cxn ang="0">
                      <a:pos x="0" y="118"/>
                    </a:cxn>
                    <a:cxn ang="0">
                      <a:pos x="0" y="88"/>
                    </a:cxn>
                    <a:cxn ang="0">
                      <a:pos x="0" y="60"/>
                    </a:cxn>
                    <a:cxn ang="0">
                      <a:pos x="5" y="33"/>
                    </a:cxn>
                    <a:cxn ang="0">
                      <a:pos x="13" y="3"/>
                    </a:cxn>
                  </a:cxnLst>
                  <a:rect l="0" t="0" r="r" b="b"/>
                  <a:pathLst>
                    <a:path w="103" h="118">
                      <a:moveTo>
                        <a:pt x="13" y="3"/>
                      </a:moveTo>
                      <a:lnTo>
                        <a:pt x="54" y="0"/>
                      </a:lnTo>
                      <a:lnTo>
                        <a:pt x="103" y="3"/>
                      </a:lnTo>
                      <a:lnTo>
                        <a:pt x="103" y="30"/>
                      </a:lnTo>
                      <a:lnTo>
                        <a:pt x="103" y="58"/>
                      </a:lnTo>
                      <a:lnTo>
                        <a:pt x="103" y="88"/>
                      </a:lnTo>
                      <a:lnTo>
                        <a:pt x="103" y="116"/>
                      </a:lnTo>
                      <a:lnTo>
                        <a:pt x="89" y="117"/>
                      </a:lnTo>
                      <a:lnTo>
                        <a:pt x="77" y="117"/>
                      </a:lnTo>
                      <a:lnTo>
                        <a:pt x="64" y="118"/>
                      </a:lnTo>
                      <a:lnTo>
                        <a:pt x="51" y="118"/>
                      </a:lnTo>
                      <a:lnTo>
                        <a:pt x="39" y="118"/>
                      </a:lnTo>
                      <a:lnTo>
                        <a:pt x="26" y="118"/>
                      </a:lnTo>
                      <a:lnTo>
                        <a:pt x="13" y="118"/>
                      </a:lnTo>
                      <a:lnTo>
                        <a:pt x="0" y="118"/>
                      </a:lnTo>
                      <a:lnTo>
                        <a:pt x="0" y="88"/>
                      </a:lnTo>
                      <a:lnTo>
                        <a:pt x="0" y="60"/>
                      </a:lnTo>
                      <a:lnTo>
                        <a:pt x="5" y="33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CEC6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Freeform 183"/>
                <p:cNvSpPr>
                  <a:spLocks/>
                </p:cNvSpPr>
                <p:nvPr/>
              </p:nvSpPr>
              <p:spPr bwMode="auto">
                <a:xfrm>
                  <a:off x="1660" y="1244"/>
                  <a:ext cx="47" cy="11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0" y="30"/>
                    </a:cxn>
                    <a:cxn ang="0">
                      <a:pos x="19" y="28"/>
                    </a:cxn>
                    <a:cxn ang="0">
                      <a:pos x="37" y="28"/>
                    </a:cxn>
                    <a:cxn ang="0">
                      <a:pos x="54" y="28"/>
                    </a:cxn>
                    <a:cxn ang="0">
                      <a:pos x="72" y="29"/>
                    </a:cxn>
                    <a:cxn ang="0">
                      <a:pos x="89" y="30"/>
                    </a:cxn>
                    <a:cxn ang="0">
                      <a:pos x="105" y="31"/>
                    </a:cxn>
                    <a:cxn ang="0">
                      <a:pos x="123" y="33"/>
                    </a:cxn>
                    <a:cxn ang="0">
                      <a:pos x="142" y="34"/>
                    </a:cxn>
                    <a:cxn ang="0">
                      <a:pos x="142" y="4"/>
                    </a:cxn>
                    <a:cxn ang="0">
                      <a:pos x="77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142" h="34">
                      <a:moveTo>
                        <a:pt x="5" y="2"/>
                      </a:moveTo>
                      <a:lnTo>
                        <a:pt x="0" y="30"/>
                      </a:lnTo>
                      <a:lnTo>
                        <a:pt x="19" y="28"/>
                      </a:lnTo>
                      <a:lnTo>
                        <a:pt x="37" y="28"/>
                      </a:lnTo>
                      <a:lnTo>
                        <a:pt x="54" y="28"/>
                      </a:lnTo>
                      <a:lnTo>
                        <a:pt x="72" y="29"/>
                      </a:lnTo>
                      <a:lnTo>
                        <a:pt x="89" y="30"/>
                      </a:lnTo>
                      <a:lnTo>
                        <a:pt x="105" y="31"/>
                      </a:lnTo>
                      <a:lnTo>
                        <a:pt x="123" y="33"/>
                      </a:lnTo>
                      <a:lnTo>
                        <a:pt x="142" y="34"/>
                      </a:lnTo>
                      <a:lnTo>
                        <a:pt x="142" y="4"/>
                      </a:lnTo>
                      <a:lnTo>
                        <a:pt x="77" y="0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Freeform 184"/>
                <p:cNvSpPr>
                  <a:spLocks/>
                </p:cNvSpPr>
                <p:nvPr/>
              </p:nvSpPr>
              <p:spPr bwMode="auto">
                <a:xfrm>
                  <a:off x="1650" y="1373"/>
                  <a:ext cx="57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9" y="16"/>
                    </a:cxn>
                    <a:cxn ang="0">
                      <a:pos x="170" y="55"/>
                    </a:cxn>
                    <a:cxn ang="0">
                      <a:pos x="0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0" h="55">
                      <a:moveTo>
                        <a:pt x="0" y="0"/>
                      </a:moveTo>
                      <a:lnTo>
                        <a:pt x="169" y="16"/>
                      </a:lnTo>
                      <a:lnTo>
                        <a:pt x="170" y="55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8E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Freeform 185"/>
                <p:cNvSpPr>
                  <a:spLocks/>
                </p:cNvSpPr>
                <p:nvPr/>
              </p:nvSpPr>
              <p:spPr bwMode="auto">
                <a:xfrm>
                  <a:off x="1667" y="1377"/>
                  <a:ext cx="23" cy="6"/>
                </a:xfrm>
                <a:custGeom>
                  <a:avLst/>
                  <a:gdLst/>
                  <a:ahLst/>
                  <a:cxnLst>
                    <a:cxn ang="0">
                      <a:pos x="35" y="1"/>
                    </a:cxn>
                    <a:cxn ang="0">
                      <a:pos x="42" y="2"/>
                    </a:cxn>
                    <a:cxn ang="0">
                      <a:pos x="49" y="3"/>
                    </a:cxn>
                    <a:cxn ang="0">
                      <a:pos x="54" y="4"/>
                    </a:cxn>
                    <a:cxn ang="0">
                      <a:pos x="59" y="5"/>
                    </a:cxn>
                    <a:cxn ang="0">
                      <a:pos x="62" y="7"/>
                    </a:cxn>
                    <a:cxn ang="0">
                      <a:pos x="66" y="8"/>
                    </a:cxn>
                    <a:cxn ang="0">
                      <a:pos x="68" y="10"/>
                    </a:cxn>
                    <a:cxn ang="0">
                      <a:pos x="68" y="12"/>
                    </a:cxn>
                    <a:cxn ang="0">
                      <a:pos x="67" y="13"/>
                    </a:cxn>
                    <a:cxn ang="0">
                      <a:pos x="66" y="15"/>
                    </a:cxn>
                    <a:cxn ang="0">
                      <a:pos x="62" y="17"/>
                    </a:cxn>
                    <a:cxn ang="0">
                      <a:pos x="58" y="17"/>
                    </a:cxn>
                    <a:cxn ang="0">
                      <a:pos x="53" y="18"/>
                    </a:cxn>
                    <a:cxn ang="0">
                      <a:pos x="47" y="18"/>
                    </a:cxn>
                    <a:cxn ang="0">
                      <a:pos x="40" y="18"/>
                    </a:cxn>
                    <a:cxn ang="0">
                      <a:pos x="33" y="18"/>
                    </a:cxn>
                    <a:cxn ang="0">
                      <a:pos x="25" y="17"/>
                    </a:cxn>
                    <a:cxn ang="0">
                      <a:pos x="19" y="15"/>
                    </a:cxn>
                    <a:cxn ang="0">
                      <a:pos x="14" y="14"/>
                    </a:cxn>
                    <a:cxn ang="0">
                      <a:pos x="8" y="12"/>
                    </a:cxn>
                    <a:cxn ang="0">
                      <a:pos x="5" y="11"/>
                    </a:cxn>
                    <a:cxn ang="0">
                      <a:pos x="2" y="9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3" y="3"/>
                    </a:cxn>
                    <a:cxn ang="0">
                      <a:pos x="6" y="2"/>
                    </a:cxn>
                    <a:cxn ang="0">
                      <a:pos x="11" y="1"/>
                    </a:cxn>
                    <a:cxn ang="0">
                      <a:pos x="16" y="1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5" y="1"/>
                    </a:cxn>
                  </a:cxnLst>
                  <a:rect l="0" t="0" r="r" b="b"/>
                  <a:pathLst>
                    <a:path w="68" h="18">
                      <a:moveTo>
                        <a:pt x="35" y="1"/>
                      </a:moveTo>
                      <a:lnTo>
                        <a:pt x="42" y="2"/>
                      </a:lnTo>
                      <a:lnTo>
                        <a:pt x="49" y="3"/>
                      </a:lnTo>
                      <a:lnTo>
                        <a:pt x="54" y="4"/>
                      </a:lnTo>
                      <a:lnTo>
                        <a:pt x="59" y="5"/>
                      </a:lnTo>
                      <a:lnTo>
                        <a:pt x="62" y="7"/>
                      </a:lnTo>
                      <a:lnTo>
                        <a:pt x="66" y="8"/>
                      </a:lnTo>
                      <a:lnTo>
                        <a:pt x="68" y="10"/>
                      </a:lnTo>
                      <a:lnTo>
                        <a:pt x="68" y="12"/>
                      </a:lnTo>
                      <a:lnTo>
                        <a:pt x="67" y="13"/>
                      </a:lnTo>
                      <a:lnTo>
                        <a:pt x="66" y="15"/>
                      </a:lnTo>
                      <a:lnTo>
                        <a:pt x="62" y="17"/>
                      </a:lnTo>
                      <a:lnTo>
                        <a:pt x="58" y="17"/>
                      </a:lnTo>
                      <a:lnTo>
                        <a:pt x="53" y="18"/>
                      </a:lnTo>
                      <a:lnTo>
                        <a:pt x="47" y="18"/>
                      </a:lnTo>
                      <a:lnTo>
                        <a:pt x="40" y="18"/>
                      </a:lnTo>
                      <a:lnTo>
                        <a:pt x="33" y="18"/>
                      </a:lnTo>
                      <a:lnTo>
                        <a:pt x="25" y="17"/>
                      </a:lnTo>
                      <a:lnTo>
                        <a:pt x="19" y="15"/>
                      </a:lnTo>
                      <a:lnTo>
                        <a:pt x="14" y="14"/>
                      </a:lnTo>
                      <a:lnTo>
                        <a:pt x="8" y="12"/>
                      </a:lnTo>
                      <a:lnTo>
                        <a:pt x="5" y="11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11" y="1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rgbClr val="0035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Freeform 186"/>
                <p:cNvSpPr>
                  <a:spLocks/>
                </p:cNvSpPr>
                <p:nvPr/>
              </p:nvSpPr>
              <p:spPr bwMode="auto">
                <a:xfrm>
                  <a:off x="1667" y="1377"/>
                  <a:ext cx="16" cy="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33" y="1"/>
                    </a:cxn>
                    <a:cxn ang="0">
                      <a:pos x="40" y="4"/>
                    </a:cxn>
                    <a:cxn ang="0">
                      <a:pos x="44" y="7"/>
                    </a:cxn>
                    <a:cxn ang="0">
                      <a:pos x="47" y="10"/>
                    </a:cxn>
                    <a:cxn ang="0">
                      <a:pos x="44" y="13"/>
                    </a:cxn>
                    <a:cxn ang="0">
                      <a:pos x="39" y="15"/>
                    </a:cxn>
                    <a:cxn ang="0">
                      <a:pos x="32" y="17"/>
                    </a:cxn>
                    <a:cxn ang="0">
                      <a:pos x="22" y="17"/>
                    </a:cxn>
                    <a:cxn ang="0">
                      <a:pos x="14" y="15"/>
                    </a:cxn>
                    <a:cxn ang="0">
                      <a:pos x="6" y="12"/>
                    </a:cxn>
                    <a:cxn ang="0">
                      <a:pos x="1" y="9"/>
                    </a:cxn>
                    <a:cxn ang="0">
                      <a:pos x="0" y="6"/>
                    </a:cxn>
                    <a:cxn ang="0">
                      <a:pos x="2" y="3"/>
                    </a:cxn>
                    <a:cxn ang="0">
                      <a:pos x="7" y="1"/>
                    </a:cxn>
                    <a:cxn ang="0">
                      <a:pos x="15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47" h="17">
                      <a:moveTo>
                        <a:pt x="23" y="0"/>
                      </a:moveTo>
                      <a:lnTo>
                        <a:pt x="33" y="1"/>
                      </a:lnTo>
                      <a:lnTo>
                        <a:pt x="40" y="4"/>
                      </a:lnTo>
                      <a:lnTo>
                        <a:pt x="44" y="7"/>
                      </a:lnTo>
                      <a:lnTo>
                        <a:pt x="47" y="10"/>
                      </a:lnTo>
                      <a:lnTo>
                        <a:pt x="44" y="13"/>
                      </a:lnTo>
                      <a:lnTo>
                        <a:pt x="39" y="15"/>
                      </a:lnTo>
                      <a:lnTo>
                        <a:pt x="32" y="17"/>
                      </a:lnTo>
                      <a:lnTo>
                        <a:pt x="22" y="17"/>
                      </a:lnTo>
                      <a:lnTo>
                        <a:pt x="14" y="15"/>
                      </a:lnTo>
                      <a:lnTo>
                        <a:pt x="6" y="12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7" y="1"/>
                      </a:lnTo>
                      <a:lnTo>
                        <a:pt x="1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76B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1667" y="1378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22" y="1"/>
                    </a:cxn>
                    <a:cxn ang="0">
                      <a:pos x="27" y="2"/>
                    </a:cxn>
                    <a:cxn ang="0">
                      <a:pos x="31" y="5"/>
                    </a:cxn>
                    <a:cxn ang="0">
                      <a:pos x="32" y="7"/>
                    </a:cxn>
                    <a:cxn ang="0">
                      <a:pos x="31" y="9"/>
                    </a:cxn>
                    <a:cxn ang="0">
                      <a:pos x="26" y="10"/>
                    </a:cxn>
                    <a:cxn ang="0">
                      <a:pos x="21" y="11"/>
                    </a:cxn>
                    <a:cxn ang="0">
                      <a:pos x="15" y="11"/>
                    </a:cxn>
                    <a:cxn ang="0">
                      <a:pos x="8" y="10"/>
                    </a:cxn>
                    <a:cxn ang="0">
                      <a:pos x="4" y="9"/>
                    </a:cxn>
                    <a:cxn ang="0">
                      <a:pos x="1" y="6"/>
                    </a:cxn>
                    <a:cxn ang="0">
                      <a:pos x="0" y="4"/>
                    </a:cxn>
                    <a:cxn ang="0">
                      <a:pos x="1" y="2"/>
                    </a:cxn>
                    <a:cxn ang="0">
                      <a:pos x="5" y="0"/>
                    </a:cxn>
                    <a:cxn ang="0">
                      <a:pos x="1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2" h="11">
                      <a:moveTo>
                        <a:pt x="16" y="0"/>
                      </a:moveTo>
                      <a:lnTo>
                        <a:pt x="22" y="1"/>
                      </a:lnTo>
                      <a:lnTo>
                        <a:pt x="27" y="2"/>
                      </a:lnTo>
                      <a:lnTo>
                        <a:pt x="31" y="5"/>
                      </a:lnTo>
                      <a:lnTo>
                        <a:pt x="32" y="7"/>
                      </a:lnTo>
                      <a:lnTo>
                        <a:pt x="31" y="9"/>
                      </a:lnTo>
                      <a:lnTo>
                        <a:pt x="26" y="10"/>
                      </a:lnTo>
                      <a:lnTo>
                        <a:pt x="21" y="11"/>
                      </a:lnTo>
                      <a:lnTo>
                        <a:pt x="15" y="11"/>
                      </a:lnTo>
                      <a:lnTo>
                        <a:pt x="8" y="10"/>
                      </a:lnTo>
                      <a:lnTo>
                        <a:pt x="4" y="9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C6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1709" y="1371"/>
                  <a:ext cx="38" cy="19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15" y="0"/>
                    </a:cxn>
                    <a:cxn ang="0">
                      <a:pos x="115" y="23"/>
                    </a:cxn>
                    <a:cxn ang="0">
                      <a:pos x="84" y="33"/>
                    </a:cxn>
                    <a:cxn ang="0">
                      <a:pos x="0" y="57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15" h="57">
                      <a:moveTo>
                        <a:pt x="0" y="24"/>
                      </a:moveTo>
                      <a:lnTo>
                        <a:pt x="115" y="0"/>
                      </a:lnTo>
                      <a:lnTo>
                        <a:pt x="115" y="23"/>
                      </a:lnTo>
                      <a:lnTo>
                        <a:pt x="84" y="33"/>
                      </a:lnTo>
                      <a:lnTo>
                        <a:pt x="0" y="5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3335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Freeform 189"/>
                <p:cNvSpPr>
                  <a:spLocks/>
                </p:cNvSpPr>
                <p:nvPr/>
              </p:nvSpPr>
              <p:spPr bwMode="auto">
                <a:xfrm>
                  <a:off x="1711" y="1371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4" y="20"/>
                    </a:cxn>
                    <a:cxn ang="0">
                      <a:pos x="28" y="17"/>
                    </a:cxn>
                    <a:cxn ang="0">
                      <a:pos x="41" y="14"/>
                    </a:cxn>
                    <a:cxn ang="0">
                      <a:pos x="55" y="11"/>
                    </a:cxn>
                    <a:cxn ang="0">
                      <a:pos x="69" y="8"/>
                    </a:cxn>
                    <a:cxn ang="0">
                      <a:pos x="82" y="5"/>
                    </a:cxn>
                    <a:cxn ang="0">
                      <a:pos x="96" y="3"/>
                    </a:cxn>
                    <a:cxn ang="0">
                      <a:pos x="110" y="0"/>
                    </a:cxn>
                    <a:cxn ang="0">
                      <a:pos x="110" y="6"/>
                    </a:cxn>
                    <a:cxn ang="0">
                      <a:pos x="110" y="11"/>
                    </a:cxn>
                    <a:cxn ang="0">
                      <a:pos x="110" y="17"/>
                    </a:cxn>
                    <a:cxn ang="0">
                      <a:pos x="110" y="24"/>
                    </a:cxn>
                    <a:cxn ang="0">
                      <a:pos x="103" y="26"/>
                    </a:cxn>
                    <a:cxn ang="0">
                      <a:pos x="95" y="28"/>
                    </a:cxn>
                    <a:cxn ang="0">
                      <a:pos x="87" y="31"/>
                    </a:cxn>
                    <a:cxn ang="0">
                      <a:pos x="79" y="33"/>
                    </a:cxn>
                    <a:cxn ang="0">
                      <a:pos x="70" y="37"/>
                    </a:cxn>
                    <a:cxn ang="0">
                      <a:pos x="59" y="39"/>
                    </a:cxn>
                    <a:cxn ang="0">
                      <a:pos x="50" y="42"/>
                    </a:cxn>
                    <a:cxn ang="0">
                      <a:pos x="40" y="44"/>
                    </a:cxn>
                    <a:cxn ang="0">
                      <a:pos x="30" y="46"/>
                    </a:cxn>
                    <a:cxn ang="0">
                      <a:pos x="20" y="49"/>
                    </a:cxn>
                    <a:cxn ang="0">
                      <a:pos x="10" y="51"/>
                    </a:cxn>
                    <a:cxn ang="0">
                      <a:pos x="0" y="54"/>
                    </a:cxn>
                    <a:cxn ang="0">
                      <a:pos x="0" y="46"/>
                    </a:cxn>
                    <a:cxn ang="0">
                      <a:pos x="0" y="39"/>
                    </a:cxn>
                    <a:cxn ang="0">
                      <a:pos x="0" y="30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10" h="54">
                      <a:moveTo>
                        <a:pt x="0" y="23"/>
                      </a:moveTo>
                      <a:lnTo>
                        <a:pt x="14" y="20"/>
                      </a:lnTo>
                      <a:lnTo>
                        <a:pt x="28" y="17"/>
                      </a:lnTo>
                      <a:lnTo>
                        <a:pt x="41" y="14"/>
                      </a:lnTo>
                      <a:lnTo>
                        <a:pt x="55" y="11"/>
                      </a:lnTo>
                      <a:lnTo>
                        <a:pt x="69" y="8"/>
                      </a:lnTo>
                      <a:lnTo>
                        <a:pt x="82" y="5"/>
                      </a:lnTo>
                      <a:lnTo>
                        <a:pt x="96" y="3"/>
                      </a:lnTo>
                      <a:lnTo>
                        <a:pt x="110" y="0"/>
                      </a:lnTo>
                      <a:lnTo>
                        <a:pt x="110" y="6"/>
                      </a:lnTo>
                      <a:lnTo>
                        <a:pt x="110" y="11"/>
                      </a:lnTo>
                      <a:lnTo>
                        <a:pt x="110" y="17"/>
                      </a:lnTo>
                      <a:lnTo>
                        <a:pt x="110" y="24"/>
                      </a:lnTo>
                      <a:lnTo>
                        <a:pt x="103" y="26"/>
                      </a:lnTo>
                      <a:lnTo>
                        <a:pt x="95" y="28"/>
                      </a:lnTo>
                      <a:lnTo>
                        <a:pt x="87" y="31"/>
                      </a:lnTo>
                      <a:lnTo>
                        <a:pt x="79" y="33"/>
                      </a:lnTo>
                      <a:lnTo>
                        <a:pt x="70" y="37"/>
                      </a:lnTo>
                      <a:lnTo>
                        <a:pt x="59" y="39"/>
                      </a:lnTo>
                      <a:lnTo>
                        <a:pt x="50" y="42"/>
                      </a:lnTo>
                      <a:lnTo>
                        <a:pt x="40" y="44"/>
                      </a:lnTo>
                      <a:lnTo>
                        <a:pt x="30" y="46"/>
                      </a:lnTo>
                      <a:lnTo>
                        <a:pt x="20" y="49"/>
                      </a:lnTo>
                      <a:lnTo>
                        <a:pt x="10" y="51"/>
                      </a:lnTo>
                      <a:lnTo>
                        <a:pt x="0" y="54"/>
                      </a:lnTo>
                      <a:lnTo>
                        <a:pt x="0" y="46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3A35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1713" y="1371"/>
                  <a:ext cx="34" cy="1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3" y="19"/>
                    </a:cxn>
                    <a:cxn ang="0">
                      <a:pos x="27" y="16"/>
                    </a:cxn>
                    <a:cxn ang="0">
                      <a:pos x="39" y="13"/>
                    </a:cxn>
                    <a:cxn ang="0">
                      <a:pos x="53" y="10"/>
                    </a:cxn>
                    <a:cxn ang="0">
                      <a:pos x="66" y="8"/>
                    </a:cxn>
                    <a:cxn ang="0">
                      <a:pos x="79" y="5"/>
                    </a:cxn>
                    <a:cxn ang="0">
                      <a:pos x="91" y="3"/>
                    </a:cxn>
                    <a:cxn ang="0">
                      <a:pos x="104" y="0"/>
                    </a:cxn>
                    <a:cxn ang="0">
                      <a:pos x="104" y="6"/>
                    </a:cxn>
                    <a:cxn ang="0">
                      <a:pos x="104" y="11"/>
                    </a:cxn>
                    <a:cxn ang="0">
                      <a:pos x="104" y="17"/>
                    </a:cxn>
                    <a:cxn ang="0">
                      <a:pos x="104" y="24"/>
                    </a:cxn>
                    <a:cxn ang="0">
                      <a:pos x="97" y="26"/>
                    </a:cxn>
                    <a:cxn ang="0">
                      <a:pos x="89" y="28"/>
                    </a:cxn>
                    <a:cxn ang="0">
                      <a:pos x="81" y="31"/>
                    </a:cxn>
                    <a:cxn ang="0">
                      <a:pos x="73" y="33"/>
                    </a:cxn>
                    <a:cxn ang="0">
                      <a:pos x="64" y="35"/>
                    </a:cxn>
                    <a:cxn ang="0">
                      <a:pos x="55" y="38"/>
                    </a:cxn>
                    <a:cxn ang="0">
                      <a:pos x="46" y="41"/>
                    </a:cxn>
                    <a:cxn ang="0">
                      <a:pos x="37" y="43"/>
                    </a:cxn>
                    <a:cxn ang="0">
                      <a:pos x="28" y="45"/>
                    </a:cxn>
                    <a:cxn ang="0">
                      <a:pos x="18" y="47"/>
                    </a:cxn>
                    <a:cxn ang="0">
                      <a:pos x="10" y="50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38"/>
                    </a:cxn>
                    <a:cxn ang="0">
                      <a:pos x="0" y="29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04" h="52">
                      <a:moveTo>
                        <a:pt x="0" y="22"/>
                      </a:moveTo>
                      <a:lnTo>
                        <a:pt x="13" y="19"/>
                      </a:lnTo>
                      <a:lnTo>
                        <a:pt x="27" y="16"/>
                      </a:lnTo>
                      <a:lnTo>
                        <a:pt x="39" y="13"/>
                      </a:lnTo>
                      <a:lnTo>
                        <a:pt x="53" y="10"/>
                      </a:lnTo>
                      <a:lnTo>
                        <a:pt x="66" y="8"/>
                      </a:lnTo>
                      <a:lnTo>
                        <a:pt x="79" y="5"/>
                      </a:lnTo>
                      <a:lnTo>
                        <a:pt x="91" y="3"/>
                      </a:lnTo>
                      <a:lnTo>
                        <a:pt x="104" y="0"/>
                      </a:lnTo>
                      <a:lnTo>
                        <a:pt x="104" y="6"/>
                      </a:lnTo>
                      <a:lnTo>
                        <a:pt x="104" y="11"/>
                      </a:lnTo>
                      <a:lnTo>
                        <a:pt x="104" y="17"/>
                      </a:lnTo>
                      <a:lnTo>
                        <a:pt x="104" y="24"/>
                      </a:lnTo>
                      <a:lnTo>
                        <a:pt x="97" y="26"/>
                      </a:lnTo>
                      <a:lnTo>
                        <a:pt x="89" y="28"/>
                      </a:lnTo>
                      <a:lnTo>
                        <a:pt x="81" y="31"/>
                      </a:lnTo>
                      <a:lnTo>
                        <a:pt x="73" y="33"/>
                      </a:lnTo>
                      <a:lnTo>
                        <a:pt x="64" y="35"/>
                      </a:lnTo>
                      <a:lnTo>
                        <a:pt x="55" y="38"/>
                      </a:lnTo>
                      <a:lnTo>
                        <a:pt x="46" y="41"/>
                      </a:lnTo>
                      <a:lnTo>
                        <a:pt x="37" y="43"/>
                      </a:lnTo>
                      <a:lnTo>
                        <a:pt x="28" y="45"/>
                      </a:lnTo>
                      <a:lnTo>
                        <a:pt x="18" y="47"/>
                      </a:lnTo>
                      <a:lnTo>
                        <a:pt x="10" y="50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F38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1715" y="1371"/>
                  <a:ext cx="33" cy="1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17"/>
                    </a:cxn>
                    <a:cxn ang="0">
                      <a:pos x="24" y="15"/>
                    </a:cxn>
                    <a:cxn ang="0">
                      <a:pos x="37" y="12"/>
                    </a:cxn>
                    <a:cxn ang="0">
                      <a:pos x="49" y="10"/>
                    </a:cxn>
                    <a:cxn ang="0">
                      <a:pos x="61" y="8"/>
                    </a:cxn>
                    <a:cxn ang="0">
                      <a:pos x="74" y="5"/>
                    </a:cxn>
                    <a:cxn ang="0">
                      <a:pos x="85" y="3"/>
                    </a:cxn>
                    <a:cxn ang="0">
                      <a:pos x="98" y="0"/>
                    </a:cxn>
                    <a:cxn ang="0">
                      <a:pos x="98" y="6"/>
                    </a:cxn>
                    <a:cxn ang="0">
                      <a:pos x="98" y="12"/>
                    </a:cxn>
                    <a:cxn ang="0">
                      <a:pos x="98" y="19"/>
                    </a:cxn>
                    <a:cxn ang="0">
                      <a:pos x="98" y="24"/>
                    </a:cxn>
                    <a:cxn ang="0">
                      <a:pos x="91" y="26"/>
                    </a:cxn>
                    <a:cxn ang="0">
                      <a:pos x="82" y="28"/>
                    </a:cxn>
                    <a:cxn ang="0">
                      <a:pos x="75" y="31"/>
                    </a:cxn>
                    <a:cxn ang="0">
                      <a:pos x="67" y="33"/>
                    </a:cxn>
                    <a:cxn ang="0">
                      <a:pos x="59" y="35"/>
                    </a:cxn>
                    <a:cxn ang="0">
                      <a:pos x="50" y="38"/>
                    </a:cxn>
                    <a:cxn ang="0">
                      <a:pos x="42" y="40"/>
                    </a:cxn>
                    <a:cxn ang="0">
                      <a:pos x="34" y="42"/>
                    </a:cxn>
                    <a:cxn ang="0">
                      <a:pos x="25" y="45"/>
                    </a:cxn>
                    <a:cxn ang="0">
                      <a:pos x="17" y="47"/>
                    </a:cxn>
                    <a:cxn ang="0">
                      <a:pos x="8" y="49"/>
                    </a:cxn>
                    <a:cxn ang="0">
                      <a:pos x="0" y="51"/>
                    </a:cxn>
                    <a:cxn ang="0">
                      <a:pos x="0" y="44"/>
                    </a:cxn>
                    <a:cxn ang="0">
                      <a:pos x="0" y="35"/>
                    </a:cxn>
                    <a:cxn ang="0">
                      <a:pos x="0" y="28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98" h="51">
                      <a:moveTo>
                        <a:pt x="0" y="21"/>
                      </a:moveTo>
                      <a:lnTo>
                        <a:pt x="12" y="17"/>
                      </a:lnTo>
                      <a:lnTo>
                        <a:pt x="24" y="15"/>
                      </a:lnTo>
                      <a:lnTo>
                        <a:pt x="37" y="12"/>
                      </a:lnTo>
                      <a:lnTo>
                        <a:pt x="49" y="10"/>
                      </a:lnTo>
                      <a:lnTo>
                        <a:pt x="61" y="8"/>
                      </a:lnTo>
                      <a:lnTo>
                        <a:pt x="74" y="5"/>
                      </a:lnTo>
                      <a:lnTo>
                        <a:pt x="85" y="3"/>
                      </a:lnTo>
                      <a:lnTo>
                        <a:pt x="98" y="0"/>
                      </a:lnTo>
                      <a:lnTo>
                        <a:pt x="98" y="6"/>
                      </a:lnTo>
                      <a:lnTo>
                        <a:pt x="98" y="12"/>
                      </a:lnTo>
                      <a:lnTo>
                        <a:pt x="98" y="19"/>
                      </a:lnTo>
                      <a:lnTo>
                        <a:pt x="98" y="24"/>
                      </a:lnTo>
                      <a:lnTo>
                        <a:pt x="91" y="26"/>
                      </a:lnTo>
                      <a:lnTo>
                        <a:pt x="82" y="28"/>
                      </a:lnTo>
                      <a:lnTo>
                        <a:pt x="75" y="31"/>
                      </a:lnTo>
                      <a:lnTo>
                        <a:pt x="67" y="33"/>
                      </a:lnTo>
                      <a:lnTo>
                        <a:pt x="59" y="35"/>
                      </a:lnTo>
                      <a:lnTo>
                        <a:pt x="50" y="38"/>
                      </a:lnTo>
                      <a:lnTo>
                        <a:pt x="42" y="40"/>
                      </a:lnTo>
                      <a:lnTo>
                        <a:pt x="34" y="42"/>
                      </a:lnTo>
                      <a:lnTo>
                        <a:pt x="25" y="45"/>
                      </a:lnTo>
                      <a:lnTo>
                        <a:pt x="17" y="47"/>
                      </a:lnTo>
                      <a:lnTo>
                        <a:pt x="8" y="49"/>
                      </a:lnTo>
                      <a:lnTo>
                        <a:pt x="0" y="51"/>
                      </a:lnTo>
                      <a:lnTo>
                        <a:pt x="0" y="44"/>
                      </a:lnTo>
                      <a:lnTo>
                        <a:pt x="0" y="35"/>
                      </a:lnTo>
                      <a:lnTo>
                        <a:pt x="0" y="28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4738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Freeform 192"/>
                <p:cNvSpPr>
                  <a:spLocks/>
                </p:cNvSpPr>
                <p:nvPr/>
              </p:nvSpPr>
              <p:spPr bwMode="auto">
                <a:xfrm>
                  <a:off x="1717" y="1371"/>
                  <a:ext cx="31" cy="16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2" y="17"/>
                    </a:cxn>
                    <a:cxn ang="0">
                      <a:pos x="23" y="14"/>
                    </a:cxn>
                    <a:cxn ang="0">
                      <a:pos x="35" y="12"/>
                    </a:cxn>
                    <a:cxn ang="0">
                      <a:pos x="47" y="10"/>
                    </a:cxn>
                    <a:cxn ang="0">
                      <a:pos x="58" y="8"/>
                    </a:cxn>
                    <a:cxn ang="0">
                      <a:pos x="70" y="5"/>
                    </a:cxn>
                    <a:cxn ang="0">
                      <a:pos x="81" y="3"/>
                    </a:cxn>
                    <a:cxn ang="0">
                      <a:pos x="93" y="0"/>
                    </a:cxn>
                    <a:cxn ang="0">
                      <a:pos x="93" y="6"/>
                    </a:cxn>
                    <a:cxn ang="0">
                      <a:pos x="93" y="12"/>
                    </a:cxn>
                    <a:cxn ang="0">
                      <a:pos x="93" y="19"/>
                    </a:cxn>
                    <a:cxn ang="0">
                      <a:pos x="93" y="25"/>
                    </a:cxn>
                    <a:cxn ang="0">
                      <a:pos x="86" y="27"/>
                    </a:cxn>
                    <a:cxn ang="0">
                      <a:pos x="78" y="29"/>
                    </a:cxn>
                    <a:cxn ang="0">
                      <a:pos x="70" y="31"/>
                    </a:cxn>
                    <a:cxn ang="0">
                      <a:pos x="62" y="33"/>
                    </a:cxn>
                    <a:cxn ang="0">
                      <a:pos x="55" y="35"/>
                    </a:cxn>
                    <a:cxn ang="0">
                      <a:pos x="48" y="38"/>
                    </a:cxn>
                    <a:cxn ang="0">
                      <a:pos x="39" y="40"/>
                    </a:cxn>
                    <a:cxn ang="0">
                      <a:pos x="32" y="41"/>
                    </a:cxn>
                    <a:cxn ang="0">
                      <a:pos x="24" y="43"/>
                    </a:cxn>
                    <a:cxn ang="0">
                      <a:pos x="16" y="45"/>
                    </a:cxn>
                    <a:cxn ang="0">
                      <a:pos x="8" y="47"/>
                    </a:cxn>
                    <a:cxn ang="0">
                      <a:pos x="1" y="49"/>
                    </a:cxn>
                    <a:cxn ang="0">
                      <a:pos x="1" y="42"/>
                    </a:cxn>
                    <a:cxn ang="0">
                      <a:pos x="1" y="34"/>
                    </a:cxn>
                    <a:cxn ang="0">
                      <a:pos x="1" y="27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93" h="49">
                      <a:moveTo>
                        <a:pt x="0" y="20"/>
                      </a:moveTo>
                      <a:lnTo>
                        <a:pt x="12" y="17"/>
                      </a:lnTo>
                      <a:lnTo>
                        <a:pt x="23" y="14"/>
                      </a:lnTo>
                      <a:lnTo>
                        <a:pt x="35" y="12"/>
                      </a:lnTo>
                      <a:lnTo>
                        <a:pt x="47" y="10"/>
                      </a:lnTo>
                      <a:lnTo>
                        <a:pt x="58" y="8"/>
                      </a:lnTo>
                      <a:lnTo>
                        <a:pt x="70" y="5"/>
                      </a:lnTo>
                      <a:lnTo>
                        <a:pt x="81" y="3"/>
                      </a:lnTo>
                      <a:lnTo>
                        <a:pt x="93" y="0"/>
                      </a:lnTo>
                      <a:lnTo>
                        <a:pt x="93" y="6"/>
                      </a:lnTo>
                      <a:lnTo>
                        <a:pt x="93" y="12"/>
                      </a:lnTo>
                      <a:lnTo>
                        <a:pt x="93" y="19"/>
                      </a:lnTo>
                      <a:lnTo>
                        <a:pt x="93" y="25"/>
                      </a:lnTo>
                      <a:lnTo>
                        <a:pt x="86" y="27"/>
                      </a:lnTo>
                      <a:lnTo>
                        <a:pt x="78" y="29"/>
                      </a:lnTo>
                      <a:lnTo>
                        <a:pt x="70" y="31"/>
                      </a:lnTo>
                      <a:lnTo>
                        <a:pt x="62" y="33"/>
                      </a:lnTo>
                      <a:lnTo>
                        <a:pt x="55" y="35"/>
                      </a:lnTo>
                      <a:lnTo>
                        <a:pt x="48" y="38"/>
                      </a:lnTo>
                      <a:lnTo>
                        <a:pt x="39" y="40"/>
                      </a:lnTo>
                      <a:lnTo>
                        <a:pt x="32" y="41"/>
                      </a:lnTo>
                      <a:lnTo>
                        <a:pt x="24" y="43"/>
                      </a:lnTo>
                      <a:lnTo>
                        <a:pt x="16" y="45"/>
                      </a:lnTo>
                      <a:lnTo>
                        <a:pt x="8" y="47"/>
                      </a:lnTo>
                      <a:lnTo>
                        <a:pt x="1" y="49"/>
                      </a:lnTo>
                      <a:lnTo>
                        <a:pt x="1" y="42"/>
                      </a:lnTo>
                      <a:lnTo>
                        <a:pt x="1" y="34"/>
                      </a:lnTo>
                      <a:lnTo>
                        <a:pt x="1" y="2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4F3A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719" y="1371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1" y="15"/>
                    </a:cxn>
                    <a:cxn ang="0">
                      <a:pos x="21" y="13"/>
                    </a:cxn>
                    <a:cxn ang="0">
                      <a:pos x="32" y="10"/>
                    </a:cxn>
                    <a:cxn ang="0">
                      <a:pos x="44" y="8"/>
                    </a:cxn>
                    <a:cxn ang="0">
                      <a:pos x="54" y="6"/>
                    </a:cxn>
                    <a:cxn ang="0">
                      <a:pos x="65" y="4"/>
                    </a:cxn>
                    <a:cxn ang="0">
                      <a:pos x="76" y="2"/>
                    </a:cxn>
                    <a:cxn ang="0">
                      <a:pos x="87" y="0"/>
                    </a:cxn>
                    <a:cxn ang="0">
                      <a:pos x="87" y="5"/>
                    </a:cxn>
                    <a:cxn ang="0">
                      <a:pos x="87" y="11"/>
                    </a:cxn>
                    <a:cxn ang="0">
                      <a:pos x="87" y="18"/>
                    </a:cxn>
                    <a:cxn ang="0">
                      <a:pos x="87" y="24"/>
                    </a:cxn>
                    <a:cxn ang="0">
                      <a:pos x="80" y="26"/>
                    </a:cxn>
                    <a:cxn ang="0">
                      <a:pos x="72" y="28"/>
                    </a:cxn>
                    <a:cxn ang="0">
                      <a:pos x="65" y="30"/>
                    </a:cxn>
                    <a:cxn ang="0">
                      <a:pos x="57" y="32"/>
                    </a:cxn>
                    <a:cxn ang="0">
                      <a:pos x="50" y="34"/>
                    </a:cxn>
                    <a:cxn ang="0">
                      <a:pos x="44" y="37"/>
                    </a:cxn>
                    <a:cxn ang="0">
                      <a:pos x="36" y="38"/>
                    </a:cxn>
                    <a:cxn ang="0">
                      <a:pos x="30" y="40"/>
                    </a:cxn>
                    <a:cxn ang="0">
                      <a:pos x="23" y="42"/>
                    </a:cxn>
                    <a:cxn ang="0">
                      <a:pos x="15" y="43"/>
                    </a:cxn>
                    <a:cxn ang="0">
                      <a:pos x="9" y="45"/>
                    </a:cxn>
                    <a:cxn ang="0">
                      <a:pos x="1" y="47"/>
                    </a:cxn>
                    <a:cxn ang="0">
                      <a:pos x="1" y="40"/>
                    </a:cxn>
                    <a:cxn ang="0">
                      <a:pos x="1" y="32"/>
                    </a:cxn>
                    <a:cxn ang="0">
                      <a:pos x="0" y="2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87" h="47">
                      <a:moveTo>
                        <a:pt x="0" y="18"/>
                      </a:moveTo>
                      <a:lnTo>
                        <a:pt x="11" y="15"/>
                      </a:lnTo>
                      <a:lnTo>
                        <a:pt x="21" y="13"/>
                      </a:lnTo>
                      <a:lnTo>
                        <a:pt x="32" y="10"/>
                      </a:lnTo>
                      <a:lnTo>
                        <a:pt x="44" y="8"/>
                      </a:lnTo>
                      <a:lnTo>
                        <a:pt x="54" y="6"/>
                      </a:lnTo>
                      <a:lnTo>
                        <a:pt x="65" y="4"/>
                      </a:lnTo>
                      <a:lnTo>
                        <a:pt x="76" y="2"/>
                      </a:lnTo>
                      <a:lnTo>
                        <a:pt x="87" y="0"/>
                      </a:lnTo>
                      <a:lnTo>
                        <a:pt x="87" y="5"/>
                      </a:lnTo>
                      <a:lnTo>
                        <a:pt x="87" y="11"/>
                      </a:lnTo>
                      <a:lnTo>
                        <a:pt x="87" y="18"/>
                      </a:lnTo>
                      <a:lnTo>
                        <a:pt x="87" y="24"/>
                      </a:lnTo>
                      <a:lnTo>
                        <a:pt x="80" y="26"/>
                      </a:lnTo>
                      <a:lnTo>
                        <a:pt x="72" y="28"/>
                      </a:lnTo>
                      <a:lnTo>
                        <a:pt x="65" y="30"/>
                      </a:lnTo>
                      <a:lnTo>
                        <a:pt x="57" y="32"/>
                      </a:lnTo>
                      <a:lnTo>
                        <a:pt x="50" y="34"/>
                      </a:lnTo>
                      <a:lnTo>
                        <a:pt x="44" y="37"/>
                      </a:lnTo>
                      <a:lnTo>
                        <a:pt x="36" y="38"/>
                      </a:lnTo>
                      <a:lnTo>
                        <a:pt x="30" y="40"/>
                      </a:lnTo>
                      <a:lnTo>
                        <a:pt x="23" y="42"/>
                      </a:lnTo>
                      <a:lnTo>
                        <a:pt x="15" y="43"/>
                      </a:lnTo>
                      <a:lnTo>
                        <a:pt x="9" y="45"/>
                      </a:lnTo>
                      <a:lnTo>
                        <a:pt x="1" y="47"/>
                      </a:lnTo>
                      <a:lnTo>
                        <a:pt x="1" y="40"/>
                      </a:lnTo>
                      <a:lnTo>
                        <a:pt x="1" y="32"/>
                      </a:lnTo>
                      <a:lnTo>
                        <a:pt x="0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543A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1721" y="1371"/>
                  <a:ext cx="27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9" y="14"/>
                    </a:cxn>
                    <a:cxn ang="0">
                      <a:pos x="20" y="12"/>
                    </a:cxn>
                    <a:cxn ang="0">
                      <a:pos x="29" y="10"/>
                    </a:cxn>
                    <a:cxn ang="0">
                      <a:pos x="40" y="8"/>
                    </a:cxn>
                    <a:cxn ang="0">
                      <a:pos x="49" y="6"/>
                    </a:cxn>
                    <a:cxn ang="0">
                      <a:pos x="60" y="4"/>
                    </a:cxn>
                    <a:cxn ang="0">
                      <a:pos x="69" y="2"/>
                    </a:cxn>
                    <a:cxn ang="0">
                      <a:pos x="80" y="0"/>
                    </a:cxn>
                    <a:cxn ang="0">
                      <a:pos x="80" y="6"/>
                    </a:cxn>
                    <a:cxn ang="0">
                      <a:pos x="80" y="12"/>
                    </a:cxn>
                    <a:cxn ang="0">
                      <a:pos x="80" y="19"/>
                    </a:cxn>
                    <a:cxn ang="0">
                      <a:pos x="80" y="25"/>
                    </a:cxn>
                    <a:cxn ang="0">
                      <a:pos x="73" y="27"/>
                    </a:cxn>
                    <a:cxn ang="0">
                      <a:pos x="65" y="28"/>
                    </a:cxn>
                    <a:cxn ang="0">
                      <a:pos x="58" y="30"/>
                    </a:cxn>
                    <a:cxn ang="0">
                      <a:pos x="50" y="32"/>
                    </a:cxn>
                    <a:cxn ang="0">
                      <a:pos x="44" y="33"/>
                    </a:cxn>
                    <a:cxn ang="0">
                      <a:pos x="38" y="36"/>
                    </a:cxn>
                    <a:cxn ang="0">
                      <a:pos x="31" y="37"/>
                    </a:cxn>
                    <a:cxn ang="0">
                      <a:pos x="26" y="39"/>
                    </a:cxn>
                    <a:cxn ang="0">
                      <a:pos x="20" y="40"/>
                    </a:cxn>
                    <a:cxn ang="0">
                      <a:pos x="13" y="42"/>
                    </a:cxn>
                    <a:cxn ang="0">
                      <a:pos x="8" y="43"/>
                    </a:cxn>
                    <a:cxn ang="0">
                      <a:pos x="2" y="45"/>
                    </a:cxn>
                    <a:cxn ang="0">
                      <a:pos x="2" y="38"/>
                    </a:cxn>
                    <a:cxn ang="0">
                      <a:pos x="1" y="30"/>
                    </a:cxn>
                    <a:cxn ang="0">
                      <a:pos x="0" y="2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80" h="45">
                      <a:moveTo>
                        <a:pt x="0" y="16"/>
                      </a:moveTo>
                      <a:lnTo>
                        <a:pt x="9" y="14"/>
                      </a:lnTo>
                      <a:lnTo>
                        <a:pt x="20" y="12"/>
                      </a:lnTo>
                      <a:lnTo>
                        <a:pt x="29" y="10"/>
                      </a:lnTo>
                      <a:lnTo>
                        <a:pt x="40" y="8"/>
                      </a:lnTo>
                      <a:lnTo>
                        <a:pt x="49" y="6"/>
                      </a:lnTo>
                      <a:lnTo>
                        <a:pt x="60" y="4"/>
                      </a:lnTo>
                      <a:lnTo>
                        <a:pt x="69" y="2"/>
                      </a:lnTo>
                      <a:lnTo>
                        <a:pt x="80" y="0"/>
                      </a:lnTo>
                      <a:lnTo>
                        <a:pt x="80" y="6"/>
                      </a:lnTo>
                      <a:lnTo>
                        <a:pt x="80" y="12"/>
                      </a:lnTo>
                      <a:lnTo>
                        <a:pt x="80" y="19"/>
                      </a:lnTo>
                      <a:lnTo>
                        <a:pt x="80" y="25"/>
                      </a:lnTo>
                      <a:lnTo>
                        <a:pt x="73" y="27"/>
                      </a:lnTo>
                      <a:lnTo>
                        <a:pt x="65" y="28"/>
                      </a:lnTo>
                      <a:lnTo>
                        <a:pt x="58" y="30"/>
                      </a:lnTo>
                      <a:lnTo>
                        <a:pt x="50" y="32"/>
                      </a:lnTo>
                      <a:lnTo>
                        <a:pt x="44" y="33"/>
                      </a:lnTo>
                      <a:lnTo>
                        <a:pt x="38" y="36"/>
                      </a:lnTo>
                      <a:lnTo>
                        <a:pt x="31" y="37"/>
                      </a:lnTo>
                      <a:lnTo>
                        <a:pt x="26" y="39"/>
                      </a:lnTo>
                      <a:lnTo>
                        <a:pt x="20" y="40"/>
                      </a:lnTo>
                      <a:lnTo>
                        <a:pt x="13" y="42"/>
                      </a:lnTo>
                      <a:lnTo>
                        <a:pt x="8" y="43"/>
                      </a:lnTo>
                      <a:lnTo>
                        <a:pt x="2" y="45"/>
                      </a:lnTo>
                      <a:lnTo>
                        <a:pt x="2" y="38"/>
                      </a:lnTo>
                      <a:lnTo>
                        <a:pt x="1" y="30"/>
                      </a:lnTo>
                      <a:lnTo>
                        <a:pt x="0" y="2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B3D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Freeform 195"/>
                <p:cNvSpPr>
                  <a:spLocks/>
                </p:cNvSpPr>
                <p:nvPr/>
              </p:nvSpPr>
              <p:spPr bwMode="auto">
                <a:xfrm>
                  <a:off x="1723" y="1371"/>
                  <a:ext cx="25" cy="1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0" y="13"/>
                    </a:cxn>
                    <a:cxn ang="0">
                      <a:pos x="18" y="11"/>
                    </a:cxn>
                    <a:cxn ang="0">
                      <a:pos x="28" y="9"/>
                    </a:cxn>
                    <a:cxn ang="0">
                      <a:pos x="37" y="7"/>
                    </a:cxn>
                    <a:cxn ang="0">
                      <a:pos x="45" y="6"/>
                    </a:cxn>
                    <a:cxn ang="0">
                      <a:pos x="55" y="4"/>
                    </a:cxn>
                    <a:cxn ang="0">
                      <a:pos x="65" y="2"/>
                    </a:cxn>
                    <a:cxn ang="0">
                      <a:pos x="74" y="0"/>
                    </a:cxn>
                    <a:cxn ang="0">
                      <a:pos x="74" y="6"/>
                    </a:cxn>
                    <a:cxn ang="0">
                      <a:pos x="74" y="12"/>
                    </a:cxn>
                    <a:cxn ang="0">
                      <a:pos x="74" y="19"/>
                    </a:cxn>
                    <a:cxn ang="0">
                      <a:pos x="74" y="25"/>
                    </a:cxn>
                    <a:cxn ang="0">
                      <a:pos x="67" y="27"/>
                    </a:cxn>
                    <a:cxn ang="0">
                      <a:pos x="59" y="28"/>
                    </a:cxn>
                    <a:cxn ang="0">
                      <a:pos x="52" y="30"/>
                    </a:cxn>
                    <a:cxn ang="0">
                      <a:pos x="44" y="32"/>
                    </a:cxn>
                    <a:cxn ang="0">
                      <a:pos x="39" y="33"/>
                    </a:cxn>
                    <a:cxn ang="0">
                      <a:pos x="34" y="36"/>
                    </a:cxn>
                    <a:cxn ang="0">
                      <a:pos x="29" y="37"/>
                    </a:cxn>
                    <a:cxn ang="0">
                      <a:pos x="23" y="38"/>
                    </a:cxn>
                    <a:cxn ang="0">
                      <a:pos x="18" y="40"/>
                    </a:cxn>
                    <a:cxn ang="0">
                      <a:pos x="12" y="41"/>
                    </a:cxn>
                    <a:cxn ang="0">
                      <a:pos x="6" y="43"/>
                    </a:cxn>
                    <a:cxn ang="0">
                      <a:pos x="1" y="44"/>
                    </a:cxn>
                    <a:cxn ang="0">
                      <a:pos x="0" y="37"/>
                    </a:cxn>
                    <a:cxn ang="0">
                      <a:pos x="0" y="29"/>
                    </a:cxn>
                    <a:cxn ang="0">
                      <a:pos x="0" y="23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74" h="44">
                      <a:moveTo>
                        <a:pt x="0" y="15"/>
                      </a:moveTo>
                      <a:lnTo>
                        <a:pt x="10" y="13"/>
                      </a:lnTo>
                      <a:lnTo>
                        <a:pt x="18" y="11"/>
                      </a:lnTo>
                      <a:lnTo>
                        <a:pt x="28" y="9"/>
                      </a:lnTo>
                      <a:lnTo>
                        <a:pt x="37" y="7"/>
                      </a:lnTo>
                      <a:lnTo>
                        <a:pt x="45" y="6"/>
                      </a:lnTo>
                      <a:lnTo>
                        <a:pt x="55" y="4"/>
                      </a:lnTo>
                      <a:lnTo>
                        <a:pt x="65" y="2"/>
                      </a:lnTo>
                      <a:lnTo>
                        <a:pt x="74" y="0"/>
                      </a:lnTo>
                      <a:lnTo>
                        <a:pt x="74" y="6"/>
                      </a:lnTo>
                      <a:lnTo>
                        <a:pt x="74" y="12"/>
                      </a:lnTo>
                      <a:lnTo>
                        <a:pt x="74" y="19"/>
                      </a:lnTo>
                      <a:lnTo>
                        <a:pt x="74" y="25"/>
                      </a:lnTo>
                      <a:lnTo>
                        <a:pt x="67" y="27"/>
                      </a:lnTo>
                      <a:lnTo>
                        <a:pt x="59" y="28"/>
                      </a:lnTo>
                      <a:lnTo>
                        <a:pt x="52" y="30"/>
                      </a:lnTo>
                      <a:lnTo>
                        <a:pt x="44" y="32"/>
                      </a:lnTo>
                      <a:lnTo>
                        <a:pt x="39" y="33"/>
                      </a:lnTo>
                      <a:lnTo>
                        <a:pt x="34" y="36"/>
                      </a:lnTo>
                      <a:lnTo>
                        <a:pt x="29" y="37"/>
                      </a:lnTo>
                      <a:lnTo>
                        <a:pt x="23" y="38"/>
                      </a:lnTo>
                      <a:lnTo>
                        <a:pt x="18" y="40"/>
                      </a:lnTo>
                      <a:lnTo>
                        <a:pt x="12" y="41"/>
                      </a:lnTo>
                      <a:lnTo>
                        <a:pt x="6" y="43"/>
                      </a:lnTo>
                      <a:lnTo>
                        <a:pt x="1" y="44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03D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1725" y="1371"/>
                  <a:ext cx="23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9" y="12"/>
                    </a:cxn>
                    <a:cxn ang="0">
                      <a:pos x="17" y="10"/>
                    </a:cxn>
                    <a:cxn ang="0">
                      <a:pos x="26" y="9"/>
                    </a:cxn>
                    <a:cxn ang="0">
                      <a:pos x="35" y="7"/>
                    </a:cxn>
                    <a:cxn ang="0">
                      <a:pos x="44" y="5"/>
                    </a:cxn>
                    <a:cxn ang="0">
                      <a:pos x="52" y="4"/>
                    </a:cxn>
                    <a:cxn ang="0">
                      <a:pos x="61" y="2"/>
                    </a:cxn>
                    <a:cxn ang="0">
                      <a:pos x="69" y="0"/>
                    </a:cxn>
                    <a:cxn ang="0">
                      <a:pos x="69" y="6"/>
                    </a:cxn>
                    <a:cxn ang="0">
                      <a:pos x="69" y="12"/>
                    </a:cxn>
                    <a:cxn ang="0">
                      <a:pos x="69" y="19"/>
                    </a:cxn>
                    <a:cxn ang="0">
                      <a:pos x="69" y="25"/>
                    </a:cxn>
                    <a:cxn ang="0">
                      <a:pos x="62" y="27"/>
                    </a:cxn>
                    <a:cxn ang="0">
                      <a:pos x="55" y="29"/>
                    </a:cxn>
                    <a:cxn ang="0">
                      <a:pos x="48" y="30"/>
                    </a:cxn>
                    <a:cxn ang="0">
                      <a:pos x="40" y="32"/>
                    </a:cxn>
                    <a:cxn ang="0">
                      <a:pos x="36" y="33"/>
                    </a:cxn>
                    <a:cxn ang="0">
                      <a:pos x="31" y="34"/>
                    </a:cxn>
                    <a:cxn ang="0">
                      <a:pos x="27" y="36"/>
                    </a:cxn>
                    <a:cxn ang="0">
                      <a:pos x="21" y="37"/>
                    </a:cxn>
                    <a:cxn ang="0">
                      <a:pos x="17" y="39"/>
                    </a:cxn>
                    <a:cxn ang="0">
                      <a:pos x="12" y="40"/>
                    </a:cxn>
                    <a:cxn ang="0">
                      <a:pos x="8" y="41"/>
                    </a:cxn>
                    <a:cxn ang="0">
                      <a:pos x="2" y="42"/>
                    </a:cxn>
                    <a:cxn ang="0">
                      <a:pos x="1" y="34"/>
                    </a:cxn>
                    <a:cxn ang="0">
                      <a:pos x="1" y="28"/>
                    </a:cxn>
                    <a:cxn ang="0">
                      <a:pos x="1" y="22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69" h="42">
                      <a:moveTo>
                        <a:pt x="0" y="14"/>
                      </a:moveTo>
                      <a:lnTo>
                        <a:pt x="9" y="12"/>
                      </a:lnTo>
                      <a:lnTo>
                        <a:pt x="17" y="10"/>
                      </a:lnTo>
                      <a:lnTo>
                        <a:pt x="26" y="9"/>
                      </a:lnTo>
                      <a:lnTo>
                        <a:pt x="35" y="7"/>
                      </a:lnTo>
                      <a:lnTo>
                        <a:pt x="44" y="5"/>
                      </a:lnTo>
                      <a:lnTo>
                        <a:pt x="52" y="4"/>
                      </a:lnTo>
                      <a:lnTo>
                        <a:pt x="61" y="2"/>
                      </a:lnTo>
                      <a:lnTo>
                        <a:pt x="69" y="0"/>
                      </a:lnTo>
                      <a:lnTo>
                        <a:pt x="69" y="6"/>
                      </a:lnTo>
                      <a:lnTo>
                        <a:pt x="69" y="12"/>
                      </a:lnTo>
                      <a:lnTo>
                        <a:pt x="69" y="19"/>
                      </a:lnTo>
                      <a:lnTo>
                        <a:pt x="69" y="25"/>
                      </a:lnTo>
                      <a:lnTo>
                        <a:pt x="62" y="27"/>
                      </a:lnTo>
                      <a:lnTo>
                        <a:pt x="55" y="29"/>
                      </a:lnTo>
                      <a:lnTo>
                        <a:pt x="48" y="30"/>
                      </a:lnTo>
                      <a:lnTo>
                        <a:pt x="40" y="32"/>
                      </a:lnTo>
                      <a:lnTo>
                        <a:pt x="36" y="33"/>
                      </a:lnTo>
                      <a:lnTo>
                        <a:pt x="31" y="34"/>
                      </a:lnTo>
                      <a:lnTo>
                        <a:pt x="27" y="36"/>
                      </a:lnTo>
                      <a:lnTo>
                        <a:pt x="21" y="37"/>
                      </a:lnTo>
                      <a:lnTo>
                        <a:pt x="17" y="39"/>
                      </a:lnTo>
                      <a:lnTo>
                        <a:pt x="12" y="40"/>
                      </a:lnTo>
                      <a:lnTo>
                        <a:pt x="8" y="41"/>
                      </a:lnTo>
                      <a:lnTo>
                        <a:pt x="2" y="42"/>
                      </a:lnTo>
                      <a:lnTo>
                        <a:pt x="1" y="34"/>
                      </a:lnTo>
                      <a:lnTo>
                        <a:pt x="1" y="28"/>
                      </a:lnTo>
                      <a:lnTo>
                        <a:pt x="1" y="2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683F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1727" y="1371"/>
                  <a:ext cx="21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7" y="11"/>
                    </a:cxn>
                    <a:cxn ang="0">
                      <a:pos x="16" y="10"/>
                    </a:cxn>
                    <a:cxn ang="0">
                      <a:pos x="23" y="8"/>
                    </a:cxn>
                    <a:cxn ang="0">
                      <a:pos x="31" y="6"/>
                    </a:cxn>
                    <a:cxn ang="0">
                      <a:pos x="39" y="5"/>
                    </a:cxn>
                    <a:cxn ang="0">
                      <a:pos x="46" y="3"/>
                    </a:cxn>
                    <a:cxn ang="0">
                      <a:pos x="55" y="2"/>
                    </a:cxn>
                    <a:cxn ang="0">
                      <a:pos x="62" y="0"/>
                    </a:cxn>
                    <a:cxn ang="0">
                      <a:pos x="62" y="6"/>
                    </a:cxn>
                    <a:cxn ang="0">
                      <a:pos x="62" y="12"/>
                    </a:cxn>
                    <a:cxn ang="0">
                      <a:pos x="62" y="19"/>
                    </a:cxn>
                    <a:cxn ang="0">
                      <a:pos x="62" y="26"/>
                    </a:cxn>
                    <a:cxn ang="0">
                      <a:pos x="55" y="27"/>
                    </a:cxn>
                    <a:cxn ang="0">
                      <a:pos x="48" y="29"/>
                    </a:cxn>
                    <a:cxn ang="0">
                      <a:pos x="41" y="30"/>
                    </a:cxn>
                    <a:cxn ang="0">
                      <a:pos x="33" y="32"/>
                    </a:cxn>
                    <a:cxn ang="0">
                      <a:pos x="29" y="33"/>
                    </a:cxn>
                    <a:cxn ang="0">
                      <a:pos x="26" y="34"/>
                    </a:cxn>
                    <a:cxn ang="0">
                      <a:pos x="22" y="36"/>
                    </a:cxn>
                    <a:cxn ang="0">
                      <a:pos x="18" y="37"/>
                    </a:cxn>
                    <a:cxn ang="0">
                      <a:pos x="13" y="38"/>
                    </a:cxn>
                    <a:cxn ang="0">
                      <a:pos x="10" y="38"/>
                    </a:cxn>
                    <a:cxn ang="0">
                      <a:pos x="6" y="39"/>
                    </a:cxn>
                    <a:cxn ang="0">
                      <a:pos x="2" y="40"/>
                    </a:cxn>
                    <a:cxn ang="0">
                      <a:pos x="1" y="33"/>
                    </a:cxn>
                    <a:cxn ang="0">
                      <a:pos x="1" y="27"/>
                    </a:cxn>
                    <a:cxn ang="0">
                      <a:pos x="0" y="2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2" h="40">
                      <a:moveTo>
                        <a:pt x="0" y="13"/>
                      </a:moveTo>
                      <a:lnTo>
                        <a:pt x="7" y="11"/>
                      </a:lnTo>
                      <a:lnTo>
                        <a:pt x="16" y="10"/>
                      </a:lnTo>
                      <a:lnTo>
                        <a:pt x="23" y="8"/>
                      </a:lnTo>
                      <a:lnTo>
                        <a:pt x="31" y="6"/>
                      </a:lnTo>
                      <a:lnTo>
                        <a:pt x="39" y="5"/>
                      </a:lnTo>
                      <a:lnTo>
                        <a:pt x="46" y="3"/>
                      </a:lnTo>
                      <a:lnTo>
                        <a:pt x="55" y="2"/>
                      </a:lnTo>
                      <a:lnTo>
                        <a:pt x="62" y="0"/>
                      </a:lnTo>
                      <a:lnTo>
                        <a:pt x="62" y="6"/>
                      </a:lnTo>
                      <a:lnTo>
                        <a:pt x="62" y="12"/>
                      </a:lnTo>
                      <a:lnTo>
                        <a:pt x="62" y="19"/>
                      </a:lnTo>
                      <a:lnTo>
                        <a:pt x="62" y="26"/>
                      </a:lnTo>
                      <a:lnTo>
                        <a:pt x="55" y="27"/>
                      </a:lnTo>
                      <a:lnTo>
                        <a:pt x="48" y="29"/>
                      </a:lnTo>
                      <a:lnTo>
                        <a:pt x="41" y="30"/>
                      </a:lnTo>
                      <a:lnTo>
                        <a:pt x="33" y="32"/>
                      </a:lnTo>
                      <a:lnTo>
                        <a:pt x="29" y="33"/>
                      </a:lnTo>
                      <a:lnTo>
                        <a:pt x="26" y="34"/>
                      </a:lnTo>
                      <a:lnTo>
                        <a:pt x="22" y="36"/>
                      </a:lnTo>
                      <a:lnTo>
                        <a:pt x="18" y="37"/>
                      </a:lnTo>
                      <a:lnTo>
                        <a:pt x="13" y="38"/>
                      </a:lnTo>
                      <a:lnTo>
                        <a:pt x="10" y="38"/>
                      </a:lnTo>
                      <a:lnTo>
                        <a:pt x="6" y="39"/>
                      </a:lnTo>
                      <a:lnTo>
                        <a:pt x="2" y="40"/>
                      </a:lnTo>
                      <a:lnTo>
                        <a:pt x="1" y="33"/>
                      </a:lnTo>
                      <a:lnTo>
                        <a:pt x="1" y="27"/>
                      </a:lnTo>
                      <a:lnTo>
                        <a:pt x="0" y="2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703F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Freeform 198"/>
                <p:cNvSpPr>
                  <a:spLocks/>
                </p:cNvSpPr>
                <p:nvPr/>
              </p:nvSpPr>
              <p:spPr bwMode="auto">
                <a:xfrm>
                  <a:off x="1729" y="1371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6" y="11"/>
                    </a:cxn>
                    <a:cxn ang="0">
                      <a:pos x="14" y="9"/>
                    </a:cxn>
                    <a:cxn ang="0">
                      <a:pos x="20" y="8"/>
                    </a:cxn>
                    <a:cxn ang="0">
                      <a:pos x="27" y="6"/>
                    </a:cxn>
                    <a:cxn ang="0">
                      <a:pos x="35" y="5"/>
                    </a:cxn>
                    <a:cxn ang="0">
                      <a:pos x="42" y="3"/>
                    </a:cxn>
                    <a:cxn ang="0">
                      <a:pos x="49" y="2"/>
                    </a:cxn>
                    <a:cxn ang="0">
                      <a:pos x="56" y="0"/>
                    </a:cxn>
                    <a:cxn ang="0">
                      <a:pos x="56" y="6"/>
                    </a:cxn>
                    <a:cxn ang="0">
                      <a:pos x="56" y="12"/>
                    </a:cxn>
                    <a:cxn ang="0">
                      <a:pos x="56" y="20"/>
                    </a:cxn>
                    <a:cxn ang="0">
                      <a:pos x="56" y="26"/>
                    </a:cxn>
                    <a:cxn ang="0">
                      <a:pos x="49" y="27"/>
                    </a:cxn>
                    <a:cxn ang="0">
                      <a:pos x="42" y="29"/>
                    </a:cxn>
                    <a:cxn ang="0">
                      <a:pos x="35" y="30"/>
                    </a:cxn>
                    <a:cxn ang="0">
                      <a:pos x="29" y="32"/>
                    </a:cxn>
                    <a:cxn ang="0">
                      <a:pos x="21" y="33"/>
                    </a:cxn>
                    <a:cxn ang="0">
                      <a:pos x="15" y="36"/>
                    </a:cxn>
                    <a:cxn ang="0">
                      <a:pos x="8" y="37"/>
                    </a:cxn>
                    <a:cxn ang="0">
                      <a:pos x="1" y="39"/>
                    </a:cxn>
                    <a:cxn ang="0">
                      <a:pos x="1" y="32"/>
                    </a:cxn>
                    <a:cxn ang="0">
                      <a:pos x="1" y="26"/>
                    </a:cxn>
                    <a:cxn ang="0">
                      <a:pos x="0" y="2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6" h="39">
                      <a:moveTo>
                        <a:pt x="0" y="13"/>
                      </a:moveTo>
                      <a:lnTo>
                        <a:pt x="6" y="11"/>
                      </a:lnTo>
                      <a:lnTo>
                        <a:pt x="14" y="9"/>
                      </a:lnTo>
                      <a:lnTo>
                        <a:pt x="20" y="8"/>
                      </a:lnTo>
                      <a:lnTo>
                        <a:pt x="27" y="6"/>
                      </a:lnTo>
                      <a:lnTo>
                        <a:pt x="35" y="5"/>
                      </a:lnTo>
                      <a:lnTo>
                        <a:pt x="42" y="3"/>
                      </a:lnTo>
                      <a:lnTo>
                        <a:pt x="49" y="2"/>
                      </a:lnTo>
                      <a:lnTo>
                        <a:pt x="56" y="0"/>
                      </a:lnTo>
                      <a:lnTo>
                        <a:pt x="56" y="6"/>
                      </a:lnTo>
                      <a:lnTo>
                        <a:pt x="56" y="12"/>
                      </a:lnTo>
                      <a:lnTo>
                        <a:pt x="56" y="20"/>
                      </a:lnTo>
                      <a:lnTo>
                        <a:pt x="56" y="26"/>
                      </a:lnTo>
                      <a:lnTo>
                        <a:pt x="49" y="27"/>
                      </a:lnTo>
                      <a:lnTo>
                        <a:pt x="42" y="29"/>
                      </a:lnTo>
                      <a:lnTo>
                        <a:pt x="35" y="30"/>
                      </a:lnTo>
                      <a:lnTo>
                        <a:pt x="29" y="32"/>
                      </a:lnTo>
                      <a:lnTo>
                        <a:pt x="21" y="33"/>
                      </a:lnTo>
                      <a:lnTo>
                        <a:pt x="15" y="36"/>
                      </a:lnTo>
                      <a:lnTo>
                        <a:pt x="8" y="37"/>
                      </a:lnTo>
                      <a:lnTo>
                        <a:pt x="1" y="39"/>
                      </a:lnTo>
                      <a:lnTo>
                        <a:pt x="1" y="32"/>
                      </a:lnTo>
                      <a:lnTo>
                        <a:pt x="1" y="26"/>
                      </a:lnTo>
                      <a:lnTo>
                        <a:pt x="0" y="2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754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199"/>
                <p:cNvSpPr>
                  <a:spLocks/>
                </p:cNvSpPr>
                <p:nvPr/>
              </p:nvSpPr>
              <p:spPr bwMode="auto">
                <a:xfrm>
                  <a:off x="1731" y="1371"/>
                  <a:ext cx="17" cy="12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51" y="0"/>
                    </a:cxn>
                    <a:cxn ang="0">
                      <a:pos x="51" y="27"/>
                    </a:cxn>
                    <a:cxn ang="0">
                      <a:pos x="24" y="32"/>
                    </a:cxn>
                    <a:cxn ang="0">
                      <a:pos x="2" y="37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1" h="37">
                      <a:moveTo>
                        <a:pt x="0" y="12"/>
                      </a:moveTo>
                      <a:lnTo>
                        <a:pt x="51" y="0"/>
                      </a:lnTo>
                      <a:lnTo>
                        <a:pt x="51" y="27"/>
                      </a:lnTo>
                      <a:lnTo>
                        <a:pt x="24" y="32"/>
                      </a:lnTo>
                      <a:lnTo>
                        <a:pt x="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7C4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Freeform 200"/>
                <p:cNvSpPr>
                  <a:spLocks/>
                </p:cNvSpPr>
                <p:nvPr/>
              </p:nvSpPr>
              <p:spPr bwMode="auto">
                <a:xfrm>
                  <a:off x="1710" y="1246"/>
                  <a:ext cx="26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"/>
                    </a:cxn>
                    <a:cxn ang="0">
                      <a:pos x="20" y="29"/>
                    </a:cxn>
                    <a:cxn ang="0">
                      <a:pos x="78" y="27"/>
                    </a:cxn>
                    <a:cxn ang="0">
                      <a:pos x="7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20" y="29"/>
                      </a:lnTo>
                      <a:lnTo>
                        <a:pt x="78" y="27"/>
                      </a:lnTo>
                      <a:lnTo>
                        <a:pt x="7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5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Freeform 201"/>
                <p:cNvSpPr>
                  <a:spLocks/>
                </p:cNvSpPr>
                <p:nvPr/>
              </p:nvSpPr>
              <p:spPr bwMode="auto">
                <a:xfrm>
                  <a:off x="1712" y="1246"/>
                  <a:ext cx="24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5" y="29"/>
                    </a:cxn>
                    <a:cxn ang="0">
                      <a:pos x="10" y="29"/>
                    </a:cxn>
                    <a:cxn ang="0">
                      <a:pos x="15" y="29"/>
                    </a:cxn>
                    <a:cxn ang="0">
                      <a:pos x="20" y="29"/>
                    </a:cxn>
                    <a:cxn ang="0">
                      <a:pos x="27" y="29"/>
                    </a:cxn>
                    <a:cxn ang="0">
                      <a:pos x="34" y="28"/>
                    </a:cxn>
                    <a:cxn ang="0">
                      <a:pos x="40" y="28"/>
                    </a:cxn>
                    <a:cxn ang="0">
                      <a:pos x="48" y="28"/>
                    </a:cxn>
                    <a:cxn ang="0">
                      <a:pos x="54" y="27"/>
                    </a:cxn>
                    <a:cxn ang="0">
                      <a:pos x="60" y="27"/>
                    </a:cxn>
                    <a:cxn ang="0">
                      <a:pos x="68" y="27"/>
                    </a:cxn>
                    <a:cxn ang="0">
                      <a:pos x="74" y="27"/>
                    </a:cxn>
                    <a:cxn ang="0">
                      <a:pos x="73" y="20"/>
                    </a:cxn>
                    <a:cxn ang="0">
                      <a:pos x="72" y="13"/>
                    </a:cxn>
                    <a:cxn ang="0">
                      <a:pos x="71" y="7"/>
                    </a:cxn>
                    <a:cxn ang="0">
                      <a:pos x="70" y="0"/>
                    </a:cxn>
                    <a:cxn ang="0">
                      <a:pos x="62" y="0"/>
                    </a:cxn>
                    <a:cxn ang="0">
                      <a:pos x="53" y="0"/>
                    </a:cxn>
                    <a:cxn ang="0">
                      <a:pos x="44" y="0"/>
                    </a:cxn>
                    <a:cxn ang="0">
                      <a:pos x="35" y="0"/>
                    </a:cxn>
                    <a:cxn ang="0">
                      <a:pos x="27" y="0"/>
                    </a:cxn>
                    <a:cxn ang="0">
                      <a:pos x="18" y="0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20" y="29"/>
                      </a:lnTo>
                      <a:lnTo>
                        <a:pt x="27" y="29"/>
                      </a:lnTo>
                      <a:lnTo>
                        <a:pt x="34" y="28"/>
                      </a:lnTo>
                      <a:lnTo>
                        <a:pt x="40" y="28"/>
                      </a:lnTo>
                      <a:lnTo>
                        <a:pt x="48" y="28"/>
                      </a:lnTo>
                      <a:lnTo>
                        <a:pt x="54" y="27"/>
                      </a:lnTo>
                      <a:lnTo>
                        <a:pt x="60" y="27"/>
                      </a:lnTo>
                      <a:lnTo>
                        <a:pt x="68" y="27"/>
                      </a:lnTo>
                      <a:lnTo>
                        <a:pt x="74" y="27"/>
                      </a:lnTo>
                      <a:lnTo>
                        <a:pt x="73" y="20"/>
                      </a:lnTo>
                      <a:lnTo>
                        <a:pt x="72" y="13"/>
                      </a:lnTo>
                      <a:lnTo>
                        <a:pt x="71" y="7"/>
                      </a:lnTo>
                      <a:lnTo>
                        <a:pt x="70" y="0"/>
                      </a:lnTo>
                      <a:lnTo>
                        <a:pt x="62" y="0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35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Freeform 202"/>
                <p:cNvSpPr>
                  <a:spLocks/>
                </p:cNvSpPr>
                <p:nvPr/>
              </p:nvSpPr>
              <p:spPr bwMode="auto">
                <a:xfrm>
                  <a:off x="1713" y="1246"/>
                  <a:ext cx="23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6" y="29"/>
                    </a:cxn>
                    <a:cxn ang="0">
                      <a:pos x="10" y="29"/>
                    </a:cxn>
                    <a:cxn ang="0">
                      <a:pos x="15" y="29"/>
                    </a:cxn>
                    <a:cxn ang="0">
                      <a:pos x="19" y="29"/>
                    </a:cxn>
                    <a:cxn ang="0">
                      <a:pos x="26" y="29"/>
                    </a:cxn>
                    <a:cxn ang="0">
                      <a:pos x="32" y="28"/>
                    </a:cxn>
                    <a:cxn ang="0">
                      <a:pos x="38" y="28"/>
                    </a:cxn>
                    <a:cxn ang="0">
                      <a:pos x="45" y="28"/>
                    </a:cxn>
                    <a:cxn ang="0">
                      <a:pos x="51" y="27"/>
                    </a:cxn>
                    <a:cxn ang="0">
                      <a:pos x="58" y="27"/>
                    </a:cxn>
                    <a:cxn ang="0">
                      <a:pos x="64" y="27"/>
                    </a:cxn>
                    <a:cxn ang="0">
                      <a:pos x="70" y="27"/>
                    </a:cxn>
                    <a:cxn ang="0">
                      <a:pos x="69" y="20"/>
                    </a:cxn>
                    <a:cxn ang="0">
                      <a:pos x="68" y="13"/>
                    </a:cxn>
                    <a:cxn ang="0">
                      <a:pos x="67" y="7"/>
                    </a:cxn>
                    <a:cxn ang="0">
                      <a:pos x="66" y="0"/>
                    </a:cxn>
                    <a:cxn ang="0">
                      <a:pos x="58" y="0"/>
                    </a:cxn>
                    <a:cxn ang="0">
                      <a:pos x="49" y="0"/>
                    </a:cxn>
                    <a:cxn ang="0">
                      <a:pos x="42" y="0"/>
                    </a:cxn>
                    <a:cxn ang="0">
                      <a:pos x="33" y="0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0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19" y="29"/>
                      </a:lnTo>
                      <a:lnTo>
                        <a:pt x="26" y="29"/>
                      </a:lnTo>
                      <a:lnTo>
                        <a:pt x="32" y="28"/>
                      </a:lnTo>
                      <a:lnTo>
                        <a:pt x="38" y="28"/>
                      </a:lnTo>
                      <a:lnTo>
                        <a:pt x="45" y="28"/>
                      </a:lnTo>
                      <a:lnTo>
                        <a:pt x="51" y="27"/>
                      </a:lnTo>
                      <a:lnTo>
                        <a:pt x="58" y="27"/>
                      </a:lnTo>
                      <a:lnTo>
                        <a:pt x="64" y="27"/>
                      </a:lnTo>
                      <a:lnTo>
                        <a:pt x="70" y="27"/>
                      </a:lnTo>
                      <a:lnTo>
                        <a:pt x="69" y="20"/>
                      </a:lnTo>
                      <a:lnTo>
                        <a:pt x="68" y="13"/>
                      </a:lnTo>
                      <a:lnTo>
                        <a:pt x="67" y="7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9" y="0"/>
                      </a:lnTo>
                      <a:lnTo>
                        <a:pt x="42" y="0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38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Freeform 203"/>
                <p:cNvSpPr>
                  <a:spLocks/>
                </p:cNvSpPr>
                <p:nvPr/>
              </p:nvSpPr>
              <p:spPr bwMode="auto">
                <a:xfrm>
                  <a:off x="1715" y="1246"/>
                  <a:ext cx="2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8" y="29"/>
                    </a:cxn>
                    <a:cxn ang="0">
                      <a:pos x="12" y="29"/>
                    </a:cxn>
                    <a:cxn ang="0">
                      <a:pos x="17" y="29"/>
                    </a:cxn>
                    <a:cxn ang="0">
                      <a:pos x="23" y="29"/>
                    </a:cxn>
                    <a:cxn ang="0">
                      <a:pos x="28" y="28"/>
                    </a:cxn>
                    <a:cxn ang="0">
                      <a:pos x="35" y="28"/>
                    </a:cxn>
                    <a:cxn ang="0">
                      <a:pos x="41" y="28"/>
                    </a:cxn>
                    <a:cxn ang="0">
                      <a:pos x="46" y="27"/>
                    </a:cxn>
                    <a:cxn ang="0">
                      <a:pos x="53" y="27"/>
                    </a:cxn>
                    <a:cxn ang="0">
                      <a:pos x="58" y="27"/>
                    </a:cxn>
                    <a:cxn ang="0">
                      <a:pos x="64" y="27"/>
                    </a:cxn>
                    <a:cxn ang="0">
                      <a:pos x="63" y="20"/>
                    </a:cxn>
                    <a:cxn ang="0">
                      <a:pos x="62" y="13"/>
                    </a:cxn>
                    <a:cxn ang="0">
                      <a:pos x="61" y="7"/>
                    </a:cxn>
                    <a:cxn ang="0">
                      <a:pos x="60" y="0"/>
                    </a:cxn>
                    <a:cxn ang="0">
                      <a:pos x="53" y="0"/>
                    </a:cxn>
                    <a:cxn ang="0">
                      <a:pos x="45" y="0"/>
                    </a:cxn>
                    <a:cxn ang="0">
                      <a:pos x="38" y="0"/>
                    </a:cxn>
                    <a:cxn ang="0">
                      <a:pos x="30" y="0"/>
                    </a:cxn>
                    <a:cxn ang="0">
                      <a:pos x="23" y="0"/>
                    </a:cxn>
                    <a:cxn ang="0">
                      <a:pos x="16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8" y="29"/>
                      </a:lnTo>
                      <a:lnTo>
                        <a:pt x="12" y="29"/>
                      </a:lnTo>
                      <a:lnTo>
                        <a:pt x="17" y="29"/>
                      </a:lnTo>
                      <a:lnTo>
                        <a:pt x="23" y="29"/>
                      </a:lnTo>
                      <a:lnTo>
                        <a:pt x="28" y="28"/>
                      </a:lnTo>
                      <a:lnTo>
                        <a:pt x="35" y="28"/>
                      </a:lnTo>
                      <a:lnTo>
                        <a:pt x="41" y="28"/>
                      </a:lnTo>
                      <a:lnTo>
                        <a:pt x="46" y="27"/>
                      </a:lnTo>
                      <a:lnTo>
                        <a:pt x="53" y="27"/>
                      </a:lnTo>
                      <a:lnTo>
                        <a:pt x="58" y="27"/>
                      </a:lnTo>
                      <a:lnTo>
                        <a:pt x="64" y="27"/>
                      </a:lnTo>
                      <a:lnTo>
                        <a:pt x="63" y="20"/>
                      </a:lnTo>
                      <a:lnTo>
                        <a:pt x="62" y="13"/>
                      </a:lnTo>
                      <a:lnTo>
                        <a:pt x="61" y="7"/>
                      </a:lnTo>
                      <a:lnTo>
                        <a:pt x="60" y="0"/>
                      </a:lnTo>
                      <a:lnTo>
                        <a:pt x="53" y="0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8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Freeform 204"/>
                <p:cNvSpPr>
                  <a:spLocks/>
                </p:cNvSpPr>
                <p:nvPr/>
              </p:nvSpPr>
              <p:spPr bwMode="auto">
                <a:xfrm>
                  <a:off x="1716" y="1246"/>
                  <a:ext cx="20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8" y="29"/>
                    </a:cxn>
                    <a:cxn ang="0">
                      <a:pos x="13" y="29"/>
                    </a:cxn>
                    <a:cxn ang="0">
                      <a:pos x="17" y="29"/>
                    </a:cxn>
                    <a:cxn ang="0">
                      <a:pos x="22" y="29"/>
                    </a:cxn>
                    <a:cxn ang="0">
                      <a:pos x="27" y="28"/>
                    </a:cxn>
                    <a:cxn ang="0">
                      <a:pos x="33" y="28"/>
                    </a:cxn>
                    <a:cxn ang="0">
                      <a:pos x="39" y="28"/>
                    </a:cxn>
                    <a:cxn ang="0">
                      <a:pos x="44" y="27"/>
                    </a:cxn>
                    <a:cxn ang="0">
                      <a:pos x="50" y="27"/>
                    </a:cxn>
                    <a:cxn ang="0">
                      <a:pos x="55" y="27"/>
                    </a:cxn>
                    <a:cxn ang="0">
                      <a:pos x="60" y="27"/>
                    </a:cxn>
                    <a:cxn ang="0">
                      <a:pos x="59" y="20"/>
                    </a:cxn>
                    <a:cxn ang="0">
                      <a:pos x="58" y="13"/>
                    </a:cxn>
                    <a:cxn ang="0">
                      <a:pos x="57" y="7"/>
                    </a:cxn>
                    <a:cxn ang="0">
                      <a:pos x="56" y="0"/>
                    </a:cxn>
                    <a:cxn ang="0">
                      <a:pos x="50" y="0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28" y="0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8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22" y="29"/>
                      </a:lnTo>
                      <a:lnTo>
                        <a:pt x="27" y="28"/>
                      </a:lnTo>
                      <a:lnTo>
                        <a:pt x="33" y="28"/>
                      </a:lnTo>
                      <a:lnTo>
                        <a:pt x="39" y="28"/>
                      </a:lnTo>
                      <a:lnTo>
                        <a:pt x="44" y="27"/>
                      </a:lnTo>
                      <a:lnTo>
                        <a:pt x="50" y="27"/>
                      </a:lnTo>
                      <a:lnTo>
                        <a:pt x="55" y="27"/>
                      </a:lnTo>
                      <a:lnTo>
                        <a:pt x="60" y="27"/>
                      </a:lnTo>
                      <a:lnTo>
                        <a:pt x="59" y="20"/>
                      </a:lnTo>
                      <a:lnTo>
                        <a:pt x="58" y="13"/>
                      </a:lnTo>
                      <a:lnTo>
                        <a:pt x="57" y="7"/>
                      </a:lnTo>
                      <a:lnTo>
                        <a:pt x="56" y="0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3A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Freeform 205"/>
                <p:cNvSpPr>
                  <a:spLocks/>
                </p:cNvSpPr>
                <p:nvPr/>
              </p:nvSpPr>
              <p:spPr bwMode="auto">
                <a:xfrm>
                  <a:off x="1718" y="1246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9" y="29"/>
                    </a:cxn>
                    <a:cxn ang="0">
                      <a:pos x="13" y="29"/>
                    </a:cxn>
                    <a:cxn ang="0">
                      <a:pos x="16" y="29"/>
                    </a:cxn>
                    <a:cxn ang="0">
                      <a:pos x="21" y="29"/>
                    </a:cxn>
                    <a:cxn ang="0">
                      <a:pos x="27" y="28"/>
                    </a:cxn>
                    <a:cxn ang="0">
                      <a:pos x="31" y="28"/>
                    </a:cxn>
                    <a:cxn ang="0">
                      <a:pos x="36" y="28"/>
                    </a:cxn>
                    <a:cxn ang="0">
                      <a:pos x="41" y="27"/>
                    </a:cxn>
                    <a:cxn ang="0">
                      <a:pos x="46" y="27"/>
                    </a:cxn>
                    <a:cxn ang="0">
                      <a:pos x="51" y="27"/>
                    </a:cxn>
                    <a:cxn ang="0">
                      <a:pos x="56" y="27"/>
                    </a:cxn>
                    <a:cxn ang="0">
                      <a:pos x="55" y="20"/>
                    </a:cxn>
                    <a:cxn ang="0">
                      <a:pos x="54" y="13"/>
                    </a:cxn>
                    <a:cxn ang="0">
                      <a:pos x="53" y="7"/>
                    </a:cxn>
                    <a:cxn ang="0">
                      <a:pos x="52" y="0"/>
                    </a:cxn>
                    <a:cxn ang="0">
                      <a:pos x="46" y="0"/>
                    </a:cxn>
                    <a:cxn ang="0">
                      <a:pos x="39" y="0"/>
                    </a:cxn>
                    <a:cxn ang="0">
                      <a:pos x="33" y="0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6" y="29"/>
                      </a:lnTo>
                      <a:lnTo>
                        <a:pt x="21" y="29"/>
                      </a:lnTo>
                      <a:lnTo>
                        <a:pt x="27" y="28"/>
                      </a:lnTo>
                      <a:lnTo>
                        <a:pt x="31" y="28"/>
                      </a:lnTo>
                      <a:lnTo>
                        <a:pt x="36" y="28"/>
                      </a:lnTo>
                      <a:lnTo>
                        <a:pt x="41" y="27"/>
                      </a:lnTo>
                      <a:lnTo>
                        <a:pt x="46" y="27"/>
                      </a:lnTo>
                      <a:lnTo>
                        <a:pt x="51" y="27"/>
                      </a:lnTo>
                      <a:lnTo>
                        <a:pt x="56" y="27"/>
                      </a:lnTo>
                      <a:lnTo>
                        <a:pt x="55" y="20"/>
                      </a:lnTo>
                      <a:lnTo>
                        <a:pt x="54" y="13"/>
                      </a:lnTo>
                      <a:lnTo>
                        <a:pt x="53" y="7"/>
                      </a:lnTo>
                      <a:lnTo>
                        <a:pt x="52" y="0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3A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Freeform 206"/>
                <p:cNvSpPr>
                  <a:spLocks/>
                </p:cNvSpPr>
                <p:nvPr/>
              </p:nvSpPr>
              <p:spPr bwMode="auto">
                <a:xfrm>
                  <a:off x="1719" y="1246"/>
                  <a:ext cx="17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8" y="29"/>
                    </a:cxn>
                    <a:cxn ang="0">
                      <a:pos x="11" y="29"/>
                    </a:cxn>
                    <a:cxn ang="0">
                      <a:pos x="15" y="29"/>
                    </a:cxn>
                    <a:cxn ang="0">
                      <a:pos x="19" y="29"/>
                    </a:cxn>
                    <a:cxn ang="0">
                      <a:pos x="24" y="28"/>
                    </a:cxn>
                    <a:cxn ang="0">
                      <a:pos x="28" y="28"/>
                    </a:cxn>
                    <a:cxn ang="0">
                      <a:pos x="33" y="28"/>
                    </a:cxn>
                    <a:cxn ang="0">
                      <a:pos x="37" y="27"/>
                    </a:cxn>
                    <a:cxn ang="0">
                      <a:pos x="42" y="27"/>
                    </a:cxn>
                    <a:cxn ang="0">
                      <a:pos x="47" y="27"/>
                    </a:cxn>
                    <a:cxn ang="0">
                      <a:pos x="51" y="27"/>
                    </a:cxn>
                    <a:cxn ang="0">
                      <a:pos x="50" y="20"/>
                    </a:cxn>
                    <a:cxn ang="0">
                      <a:pos x="49" y="13"/>
                    </a:cxn>
                    <a:cxn ang="0">
                      <a:pos x="48" y="7"/>
                    </a:cxn>
                    <a:cxn ang="0">
                      <a:pos x="47" y="0"/>
                    </a:cxn>
                    <a:cxn ang="0">
                      <a:pos x="41" y="0"/>
                    </a:cxn>
                    <a:cxn ang="0">
                      <a:pos x="35" y="0"/>
                    </a:cxn>
                    <a:cxn ang="0">
                      <a:pos x="29" y="0"/>
                    </a:cxn>
                    <a:cxn ang="0">
                      <a:pos x="24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8" y="29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9" y="29"/>
                      </a:lnTo>
                      <a:lnTo>
                        <a:pt x="24" y="28"/>
                      </a:lnTo>
                      <a:lnTo>
                        <a:pt x="28" y="28"/>
                      </a:lnTo>
                      <a:lnTo>
                        <a:pt x="33" y="28"/>
                      </a:lnTo>
                      <a:lnTo>
                        <a:pt x="37" y="27"/>
                      </a:lnTo>
                      <a:lnTo>
                        <a:pt x="42" y="27"/>
                      </a:lnTo>
                      <a:lnTo>
                        <a:pt x="47" y="27"/>
                      </a:lnTo>
                      <a:lnTo>
                        <a:pt x="51" y="27"/>
                      </a:lnTo>
                      <a:lnTo>
                        <a:pt x="50" y="20"/>
                      </a:lnTo>
                      <a:lnTo>
                        <a:pt x="49" y="13"/>
                      </a:lnTo>
                      <a:lnTo>
                        <a:pt x="48" y="7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3D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32" name="Freeform 208"/>
              <p:cNvSpPr>
                <a:spLocks/>
              </p:cNvSpPr>
              <p:nvPr/>
            </p:nvSpPr>
            <p:spPr bwMode="auto">
              <a:xfrm>
                <a:off x="1721" y="1246"/>
                <a:ext cx="1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7" y="29"/>
                  </a:cxn>
                  <a:cxn ang="0">
                    <a:pos x="10" y="29"/>
                  </a:cxn>
                  <a:cxn ang="0">
                    <a:pos x="13" y="29"/>
                  </a:cxn>
                  <a:cxn ang="0">
                    <a:pos x="18" y="29"/>
                  </a:cxn>
                  <a:cxn ang="0">
                    <a:pos x="22" y="28"/>
                  </a:cxn>
                  <a:cxn ang="0">
                    <a:pos x="26" y="28"/>
                  </a:cxn>
                  <a:cxn ang="0">
                    <a:pos x="30" y="28"/>
                  </a:cxn>
                  <a:cxn ang="0">
                    <a:pos x="34" y="27"/>
                  </a:cxn>
                  <a:cxn ang="0">
                    <a:pos x="38" y="27"/>
                  </a:cxn>
                  <a:cxn ang="0">
                    <a:pos x="42" y="27"/>
                  </a:cxn>
                  <a:cxn ang="0">
                    <a:pos x="46" y="27"/>
                  </a:cxn>
                  <a:cxn ang="0">
                    <a:pos x="45" y="20"/>
                  </a:cxn>
                  <a:cxn ang="0">
                    <a:pos x="44" y="13"/>
                  </a:cxn>
                  <a:cxn ang="0">
                    <a:pos x="43" y="7"/>
                  </a:cxn>
                  <a:cxn ang="0">
                    <a:pos x="42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8" y="29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27"/>
                    </a:lnTo>
                    <a:lnTo>
                      <a:pt x="45" y="20"/>
                    </a:lnTo>
                    <a:lnTo>
                      <a:pt x="44" y="13"/>
                    </a:lnTo>
                    <a:lnTo>
                      <a:pt x="43" y="7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3D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209"/>
              <p:cNvSpPr>
                <a:spLocks/>
              </p:cNvSpPr>
              <p:nvPr/>
            </p:nvSpPr>
            <p:spPr bwMode="auto">
              <a:xfrm>
                <a:off x="1723" y="1246"/>
                <a:ext cx="13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6" y="29"/>
                  </a:cxn>
                  <a:cxn ang="0">
                    <a:pos x="8" y="29"/>
                  </a:cxn>
                  <a:cxn ang="0">
                    <a:pos x="12" y="29"/>
                  </a:cxn>
                  <a:cxn ang="0">
                    <a:pos x="19" y="28"/>
                  </a:cxn>
                  <a:cxn ang="0">
                    <a:pos x="26" y="28"/>
                  </a:cxn>
                  <a:cxn ang="0">
                    <a:pos x="34" y="27"/>
                  </a:cxn>
                  <a:cxn ang="0">
                    <a:pos x="41" y="27"/>
                  </a:cxn>
                  <a:cxn ang="0">
                    <a:pos x="40" y="20"/>
                  </a:cxn>
                  <a:cxn ang="0">
                    <a:pos x="39" y="13"/>
                  </a:cxn>
                  <a:cxn ang="0">
                    <a:pos x="38" y="7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1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9" y="28"/>
                    </a:lnTo>
                    <a:lnTo>
                      <a:pt x="26" y="28"/>
                    </a:lnTo>
                    <a:lnTo>
                      <a:pt x="34" y="27"/>
                    </a:lnTo>
                    <a:lnTo>
                      <a:pt x="41" y="27"/>
                    </a:lnTo>
                    <a:lnTo>
                      <a:pt x="40" y="20"/>
                    </a:lnTo>
                    <a:lnTo>
                      <a:pt x="39" y="13"/>
                    </a:lnTo>
                    <a:lnTo>
                      <a:pt x="38" y="7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3F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210"/>
              <p:cNvSpPr>
                <a:spLocks/>
              </p:cNvSpPr>
              <p:nvPr/>
            </p:nvSpPr>
            <p:spPr bwMode="auto">
              <a:xfrm>
                <a:off x="1724" y="1246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7" y="29"/>
                  </a:cxn>
                  <a:cxn ang="0">
                    <a:pos x="9" y="29"/>
                  </a:cxn>
                  <a:cxn ang="0">
                    <a:pos x="12" y="29"/>
                  </a:cxn>
                  <a:cxn ang="0">
                    <a:pos x="18" y="28"/>
                  </a:cxn>
                  <a:cxn ang="0">
                    <a:pos x="25" y="28"/>
                  </a:cxn>
                  <a:cxn ang="0">
                    <a:pos x="31" y="27"/>
                  </a:cxn>
                  <a:cxn ang="0">
                    <a:pos x="37" y="27"/>
                  </a:cxn>
                  <a:cxn ang="0">
                    <a:pos x="36" y="20"/>
                  </a:cxn>
                  <a:cxn ang="0">
                    <a:pos x="35" y="13"/>
                  </a:cxn>
                  <a:cxn ang="0">
                    <a:pos x="34" y="7"/>
                  </a:cxn>
                  <a:cxn ang="0">
                    <a:pos x="33" y="0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7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8" y="28"/>
                    </a:lnTo>
                    <a:lnTo>
                      <a:pt x="25" y="28"/>
                    </a:lnTo>
                    <a:lnTo>
                      <a:pt x="31" y="27"/>
                    </a:lnTo>
                    <a:lnTo>
                      <a:pt x="37" y="27"/>
                    </a:lnTo>
                    <a:lnTo>
                      <a:pt x="36" y="20"/>
                    </a:lnTo>
                    <a:lnTo>
                      <a:pt x="35" y="13"/>
                    </a:lnTo>
                    <a:lnTo>
                      <a:pt x="34" y="7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F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211"/>
              <p:cNvSpPr>
                <a:spLocks/>
              </p:cNvSpPr>
              <p:nvPr/>
            </p:nvSpPr>
            <p:spPr bwMode="auto">
              <a:xfrm>
                <a:off x="1725" y="1246"/>
                <a:ext cx="1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4" y="29"/>
                  </a:cxn>
                  <a:cxn ang="0">
                    <a:pos x="6" y="29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6" y="28"/>
                  </a:cxn>
                  <a:cxn ang="0">
                    <a:pos x="23" y="28"/>
                  </a:cxn>
                  <a:cxn ang="0">
                    <a:pos x="28" y="27"/>
                  </a:cxn>
                  <a:cxn ang="0">
                    <a:pos x="33" y="27"/>
                  </a:cxn>
                  <a:cxn ang="0">
                    <a:pos x="32" y="20"/>
                  </a:cxn>
                  <a:cxn ang="0">
                    <a:pos x="31" y="13"/>
                  </a:cxn>
                  <a:cxn ang="0">
                    <a:pos x="30" y="7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29"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6" y="28"/>
                    </a:lnTo>
                    <a:lnTo>
                      <a:pt x="23" y="28"/>
                    </a:lnTo>
                    <a:lnTo>
                      <a:pt x="28" y="27"/>
                    </a:lnTo>
                    <a:lnTo>
                      <a:pt x="33" y="27"/>
                    </a:lnTo>
                    <a:lnTo>
                      <a:pt x="32" y="20"/>
                    </a:lnTo>
                    <a:lnTo>
                      <a:pt x="31" y="13"/>
                    </a:lnTo>
                    <a:lnTo>
                      <a:pt x="30" y="7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212"/>
              <p:cNvSpPr>
                <a:spLocks/>
              </p:cNvSpPr>
              <p:nvPr/>
            </p:nvSpPr>
            <p:spPr bwMode="auto">
              <a:xfrm>
                <a:off x="1727" y="1246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"/>
                  </a:cxn>
                  <a:cxn ang="0">
                    <a:pos x="8" y="29"/>
                  </a:cxn>
                  <a:cxn ang="0">
                    <a:pos x="27" y="27"/>
                  </a:cxn>
                  <a:cxn ang="0">
                    <a:pos x="23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29">
                    <a:moveTo>
                      <a:pt x="0" y="0"/>
                    </a:moveTo>
                    <a:lnTo>
                      <a:pt x="0" y="29"/>
                    </a:lnTo>
                    <a:lnTo>
                      <a:pt x="8" y="29"/>
                    </a:lnTo>
                    <a:lnTo>
                      <a:pt x="27" y="27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213"/>
              <p:cNvSpPr>
                <a:spLocks/>
              </p:cNvSpPr>
              <p:nvPr/>
            </p:nvSpPr>
            <p:spPr bwMode="auto">
              <a:xfrm>
                <a:off x="1729" y="1259"/>
                <a:ext cx="17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0"/>
                  </a:cxn>
                  <a:cxn ang="0">
                    <a:pos x="24" y="0"/>
                  </a:cxn>
                  <a:cxn ang="0">
                    <a:pos x="37" y="82"/>
                  </a:cxn>
                  <a:cxn ang="0">
                    <a:pos x="45" y="159"/>
                  </a:cxn>
                  <a:cxn ang="0">
                    <a:pos x="51" y="237"/>
                  </a:cxn>
                  <a:cxn ang="0">
                    <a:pos x="52" y="318"/>
                  </a:cxn>
                  <a:cxn ang="0">
                    <a:pos x="30" y="325"/>
                  </a:cxn>
                  <a:cxn ang="0">
                    <a:pos x="27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2" h="325">
                    <a:moveTo>
                      <a:pt x="0" y="3"/>
                    </a:moveTo>
                    <a:lnTo>
                      <a:pt x="11" y="0"/>
                    </a:lnTo>
                    <a:lnTo>
                      <a:pt x="24" y="0"/>
                    </a:lnTo>
                    <a:lnTo>
                      <a:pt x="37" y="82"/>
                    </a:lnTo>
                    <a:lnTo>
                      <a:pt x="45" y="159"/>
                    </a:lnTo>
                    <a:lnTo>
                      <a:pt x="51" y="237"/>
                    </a:lnTo>
                    <a:lnTo>
                      <a:pt x="52" y="318"/>
                    </a:lnTo>
                    <a:lnTo>
                      <a:pt x="30" y="325"/>
                    </a:lnTo>
                    <a:lnTo>
                      <a:pt x="27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214"/>
              <p:cNvSpPr>
                <a:spLocks/>
              </p:cNvSpPr>
              <p:nvPr/>
            </p:nvSpPr>
            <p:spPr bwMode="auto">
              <a:xfrm>
                <a:off x="1727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0" y="237"/>
                  </a:cxn>
                  <a:cxn ang="0">
                    <a:pos x="53" y="318"/>
                  </a:cxn>
                  <a:cxn ang="0">
                    <a:pos x="47" y="320"/>
                  </a:cxn>
                  <a:cxn ang="0">
                    <a:pos x="41" y="321"/>
                  </a:cxn>
                  <a:cxn ang="0">
                    <a:pos x="35" y="323"/>
                  </a:cxn>
                  <a:cxn ang="0">
                    <a:pos x="29" y="325"/>
                  </a:cxn>
                  <a:cxn ang="0">
                    <a:pos x="27" y="244"/>
                  </a:cxn>
                  <a:cxn ang="0">
                    <a:pos x="23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0" y="237"/>
                    </a:lnTo>
                    <a:lnTo>
                      <a:pt x="53" y="318"/>
                    </a:lnTo>
                    <a:lnTo>
                      <a:pt x="47" y="320"/>
                    </a:lnTo>
                    <a:lnTo>
                      <a:pt x="41" y="321"/>
                    </a:lnTo>
                    <a:lnTo>
                      <a:pt x="35" y="323"/>
                    </a:lnTo>
                    <a:lnTo>
                      <a:pt x="29" y="325"/>
                    </a:lnTo>
                    <a:lnTo>
                      <a:pt x="27" y="244"/>
                    </a:lnTo>
                    <a:lnTo>
                      <a:pt x="23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54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215"/>
              <p:cNvSpPr>
                <a:spLocks/>
              </p:cNvSpPr>
              <p:nvPr/>
            </p:nvSpPr>
            <p:spPr bwMode="auto">
              <a:xfrm>
                <a:off x="1725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8" y="159"/>
                  </a:cxn>
                  <a:cxn ang="0">
                    <a:pos x="52" y="237"/>
                  </a:cxn>
                  <a:cxn ang="0">
                    <a:pos x="54" y="318"/>
                  </a:cxn>
                  <a:cxn ang="0">
                    <a:pos x="48" y="320"/>
                  </a:cxn>
                  <a:cxn ang="0">
                    <a:pos x="43" y="321"/>
                  </a:cxn>
                  <a:cxn ang="0">
                    <a:pos x="37" y="323"/>
                  </a:cxn>
                  <a:cxn ang="0">
                    <a:pos x="32" y="325"/>
                  </a:cxn>
                  <a:cxn ang="0">
                    <a:pos x="32" y="284"/>
                  </a:cxn>
                  <a:cxn ang="0">
                    <a:pos x="30" y="244"/>
                  </a:cxn>
                  <a:cxn ang="0">
                    <a:pos x="28" y="203"/>
                  </a:cxn>
                  <a:cxn ang="0">
                    <a:pos x="25" y="163"/>
                  </a:cxn>
                  <a:cxn ang="0">
                    <a:pos x="19" y="124"/>
                  </a:cxn>
                  <a:cxn ang="0">
                    <a:pos x="14" y="84"/>
                  </a:cxn>
                  <a:cxn ang="0">
                    <a:pos x="8" y="44"/>
                  </a:cxn>
                  <a:cxn ang="0">
                    <a:pos x="0" y="3"/>
                  </a:cxn>
                </a:cxnLst>
                <a:rect l="0" t="0" r="r" b="b"/>
                <a:pathLst>
                  <a:path w="54" h="325">
                    <a:moveTo>
                      <a:pt x="0" y="3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8" y="159"/>
                    </a:lnTo>
                    <a:lnTo>
                      <a:pt x="52" y="237"/>
                    </a:lnTo>
                    <a:lnTo>
                      <a:pt x="54" y="318"/>
                    </a:lnTo>
                    <a:lnTo>
                      <a:pt x="48" y="320"/>
                    </a:lnTo>
                    <a:lnTo>
                      <a:pt x="43" y="321"/>
                    </a:lnTo>
                    <a:lnTo>
                      <a:pt x="37" y="323"/>
                    </a:lnTo>
                    <a:lnTo>
                      <a:pt x="32" y="325"/>
                    </a:lnTo>
                    <a:lnTo>
                      <a:pt x="32" y="284"/>
                    </a:lnTo>
                    <a:lnTo>
                      <a:pt x="30" y="244"/>
                    </a:lnTo>
                    <a:lnTo>
                      <a:pt x="28" y="203"/>
                    </a:lnTo>
                    <a:lnTo>
                      <a:pt x="25" y="163"/>
                    </a:lnTo>
                    <a:lnTo>
                      <a:pt x="19" y="124"/>
                    </a:lnTo>
                    <a:lnTo>
                      <a:pt x="14" y="84"/>
                    </a:lnTo>
                    <a:lnTo>
                      <a:pt x="8" y="4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03F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216"/>
              <p:cNvSpPr>
                <a:spLocks/>
              </p:cNvSpPr>
              <p:nvPr/>
            </p:nvSpPr>
            <p:spPr bwMode="auto">
              <a:xfrm>
                <a:off x="1724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7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1" y="321"/>
                  </a:cxn>
                  <a:cxn ang="0">
                    <a:pos x="36" y="323"/>
                  </a:cxn>
                  <a:cxn ang="0">
                    <a:pos x="30" y="325"/>
                  </a:cxn>
                  <a:cxn ang="0">
                    <a:pos x="28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3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7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1" y="321"/>
                    </a:lnTo>
                    <a:lnTo>
                      <a:pt x="36" y="323"/>
                    </a:lnTo>
                    <a:lnTo>
                      <a:pt x="30" y="325"/>
                    </a:lnTo>
                    <a:lnTo>
                      <a:pt x="28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83F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217"/>
              <p:cNvSpPr>
                <a:spLocks/>
              </p:cNvSpPr>
              <p:nvPr/>
            </p:nvSpPr>
            <p:spPr bwMode="auto">
              <a:xfrm>
                <a:off x="1723" y="1259"/>
                <a:ext cx="17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1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1" y="321"/>
                  </a:cxn>
                  <a:cxn ang="0">
                    <a:pos x="35" y="323"/>
                  </a:cxn>
                  <a:cxn ang="0">
                    <a:pos x="30" y="325"/>
                  </a:cxn>
                  <a:cxn ang="0">
                    <a:pos x="27" y="244"/>
                  </a:cxn>
                  <a:cxn ang="0">
                    <a:pos x="22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1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1" y="321"/>
                    </a:lnTo>
                    <a:lnTo>
                      <a:pt x="35" y="323"/>
                    </a:lnTo>
                    <a:lnTo>
                      <a:pt x="30" y="325"/>
                    </a:lnTo>
                    <a:lnTo>
                      <a:pt x="27" y="244"/>
                    </a:lnTo>
                    <a:lnTo>
                      <a:pt x="22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03D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218"/>
              <p:cNvSpPr>
                <a:spLocks/>
              </p:cNvSpPr>
              <p:nvPr/>
            </p:nvSpPr>
            <p:spPr bwMode="auto">
              <a:xfrm>
                <a:off x="1721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39" y="82"/>
                  </a:cxn>
                  <a:cxn ang="0">
                    <a:pos x="47" y="159"/>
                  </a:cxn>
                  <a:cxn ang="0">
                    <a:pos x="53" y="237"/>
                  </a:cxn>
                  <a:cxn ang="0">
                    <a:pos x="54" y="318"/>
                  </a:cxn>
                  <a:cxn ang="0">
                    <a:pos x="48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0" y="325"/>
                  </a:cxn>
                  <a:cxn ang="0">
                    <a:pos x="28" y="244"/>
                  </a:cxn>
                  <a:cxn ang="0">
                    <a:pos x="23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4" h="325">
                    <a:moveTo>
                      <a:pt x="0" y="3"/>
                    </a:moveTo>
                    <a:lnTo>
                      <a:pt x="3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9" y="82"/>
                    </a:lnTo>
                    <a:lnTo>
                      <a:pt x="47" y="159"/>
                    </a:lnTo>
                    <a:lnTo>
                      <a:pt x="53" y="237"/>
                    </a:lnTo>
                    <a:lnTo>
                      <a:pt x="54" y="318"/>
                    </a:lnTo>
                    <a:lnTo>
                      <a:pt x="48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0" y="325"/>
                    </a:lnTo>
                    <a:lnTo>
                      <a:pt x="28" y="244"/>
                    </a:lnTo>
                    <a:lnTo>
                      <a:pt x="23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B3D2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219"/>
              <p:cNvSpPr>
                <a:spLocks/>
              </p:cNvSpPr>
              <p:nvPr/>
            </p:nvSpPr>
            <p:spPr bwMode="auto">
              <a:xfrm>
                <a:off x="1719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39" y="82"/>
                  </a:cxn>
                  <a:cxn ang="0">
                    <a:pos x="47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0" y="325"/>
                  </a:cxn>
                  <a:cxn ang="0">
                    <a:pos x="28" y="244"/>
                  </a:cxn>
                  <a:cxn ang="0">
                    <a:pos x="24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9" y="82"/>
                    </a:lnTo>
                    <a:lnTo>
                      <a:pt x="47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0" y="325"/>
                    </a:lnTo>
                    <a:lnTo>
                      <a:pt x="28" y="244"/>
                    </a:lnTo>
                    <a:lnTo>
                      <a:pt x="24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43A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220"/>
              <p:cNvSpPr>
                <a:spLocks/>
              </p:cNvSpPr>
              <p:nvPr/>
            </p:nvSpPr>
            <p:spPr bwMode="auto">
              <a:xfrm>
                <a:off x="1718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9" y="82"/>
                  </a:cxn>
                  <a:cxn ang="0">
                    <a:pos x="48" y="159"/>
                  </a:cxn>
                  <a:cxn ang="0">
                    <a:pos x="53" y="237"/>
                  </a:cxn>
                  <a:cxn ang="0">
                    <a:pos x="55" y="318"/>
                  </a:cxn>
                  <a:cxn ang="0">
                    <a:pos x="49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1" y="325"/>
                  </a:cxn>
                  <a:cxn ang="0">
                    <a:pos x="29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5" h="325">
                    <a:moveTo>
                      <a:pt x="0" y="3"/>
                    </a:moveTo>
                    <a:lnTo>
                      <a:pt x="3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9" y="82"/>
                    </a:lnTo>
                    <a:lnTo>
                      <a:pt x="48" y="159"/>
                    </a:lnTo>
                    <a:lnTo>
                      <a:pt x="53" y="237"/>
                    </a:lnTo>
                    <a:lnTo>
                      <a:pt x="55" y="318"/>
                    </a:lnTo>
                    <a:lnTo>
                      <a:pt x="49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1" y="325"/>
                    </a:lnTo>
                    <a:lnTo>
                      <a:pt x="29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F3A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221"/>
              <p:cNvSpPr>
                <a:spLocks/>
              </p:cNvSpPr>
              <p:nvPr/>
            </p:nvSpPr>
            <p:spPr bwMode="auto">
              <a:xfrm>
                <a:off x="1716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48" y="320"/>
                  </a:cxn>
                  <a:cxn ang="0">
                    <a:pos x="42" y="321"/>
                  </a:cxn>
                  <a:cxn ang="0">
                    <a:pos x="36" y="323"/>
                  </a:cxn>
                  <a:cxn ang="0">
                    <a:pos x="31" y="325"/>
                  </a:cxn>
                  <a:cxn ang="0">
                    <a:pos x="28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3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48" y="320"/>
                    </a:lnTo>
                    <a:lnTo>
                      <a:pt x="42" y="321"/>
                    </a:lnTo>
                    <a:lnTo>
                      <a:pt x="36" y="323"/>
                    </a:lnTo>
                    <a:lnTo>
                      <a:pt x="31" y="325"/>
                    </a:lnTo>
                    <a:lnTo>
                      <a:pt x="28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738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222"/>
              <p:cNvSpPr>
                <a:spLocks/>
              </p:cNvSpPr>
              <p:nvPr/>
            </p:nvSpPr>
            <p:spPr bwMode="auto">
              <a:xfrm>
                <a:off x="1715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38" y="82"/>
                  </a:cxn>
                  <a:cxn ang="0">
                    <a:pos x="46" y="159"/>
                  </a:cxn>
                  <a:cxn ang="0">
                    <a:pos x="50" y="237"/>
                  </a:cxn>
                  <a:cxn ang="0">
                    <a:pos x="53" y="318"/>
                  </a:cxn>
                  <a:cxn ang="0">
                    <a:pos x="47" y="320"/>
                  </a:cxn>
                  <a:cxn ang="0">
                    <a:pos x="41" y="321"/>
                  </a:cxn>
                  <a:cxn ang="0">
                    <a:pos x="35" y="323"/>
                  </a:cxn>
                  <a:cxn ang="0">
                    <a:pos x="29" y="325"/>
                  </a:cxn>
                  <a:cxn ang="0">
                    <a:pos x="27" y="244"/>
                  </a:cxn>
                  <a:cxn ang="0">
                    <a:pos x="23" y="163"/>
                  </a:cxn>
                  <a:cxn ang="0">
                    <a:pos x="13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8" y="82"/>
                    </a:lnTo>
                    <a:lnTo>
                      <a:pt x="46" y="159"/>
                    </a:lnTo>
                    <a:lnTo>
                      <a:pt x="50" y="237"/>
                    </a:lnTo>
                    <a:lnTo>
                      <a:pt x="53" y="318"/>
                    </a:lnTo>
                    <a:lnTo>
                      <a:pt x="47" y="320"/>
                    </a:lnTo>
                    <a:lnTo>
                      <a:pt x="41" y="321"/>
                    </a:lnTo>
                    <a:lnTo>
                      <a:pt x="35" y="323"/>
                    </a:lnTo>
                    <a:lnTo>
                      <a:pt x="29" y="325"/>
                    </a:lnTo>
                    <a:lnTo>
                      <a:pt x="27" y="244"/>
                    </a:lnTo>
                    <a:lnTo>
                      <a:pt x="23" y="163"/>
                    </a:lnTo>
                    <a:lnTo>
                      <a:pt x="13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F383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223"/>
              <p:cNvSpPr>
                <a:spLocks/>
              </p:cNvSpPr>
              <p:nvPr/>
            </p:nvSpPr>
            <p:spPr bwMode="auto">
              <a:xfrm>
                <a:off x="1713" y="1259"/>
                <a:ext cx="18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40" y="82"/>
                  </a:cxn>
                  <a:cxn ang="0">
                    <a:pos x="48" y="159"/>
                  </a:cxn>
                  <a:cxn ang="0">
                    <a:pos x="52" y="237"/>
                  </a:cxn>
                  <a:cxn ang="0">
                    <a:pos x="54" y="318"/>
                  </a:cxn>
                  <a:cxn ang="0">
                    <a:pos x="48" y="320"/>
                  </a:cxn>
                  <a:cxn ang="0">
                    <a:pos x="43" y="321"/>
                  </a:cxn>
                  <a:cxn ang="0">
                    <a:pos x="36" y="323"/>
                  </a:cxn>
                  <a:cxn ang="0">
                    <a:pos x="31" y="325"/>
                  </a:cxn>
                  <a:cxn ang="0">
                    <a:pos x="29" y="244"/>
                  </a:cxn>
                  <a:cxn ang="0">
                    <a:pos x="24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4" h="325">
                    <a:moveTo>
                      <a:pt x="0" y="3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40" y="82"/>
                    </a:lnTo>
                    <a:lnTo>
                      <a:pt x="48" y="159"/>
                    </a:lnTo>
                    <a:lnTo>
                      <a:pt x="52" y="237"/>
                    </a:lnTo>
                    <a:lnTo>
                      <a:pt x="54" y="318"/>
                    </a:lnTo>
                    <a:lnTo>
                      <a:pt x="48" y="320"/>
                    </a:lnTo>
                    <a:lnTo>
                      <a:pt x="43" y="321"/>
                    </a:lnTo>
                    <a:lnTo>
                      <a:pt x="36" y="323"/>
                    </a:lnTo>
                    <a:lnTo>
                      <a:pt x="31" y="325"/>
                    </a:lnTo>
                    <a:lnTo>
                      <a:pt x="29" y="244"/>
                    </a:lnTo>
                    <a:lnTo>
                      <a:pt x="24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A353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224"/>
              <p:cNvSpPr>
                <a:spLocks/>
              </p:cNvSpPr>
              <p:nvPr/>
            </p:nvSpPr>
            <p:spPr bwMode="auto">
              <a:xfrm>
                <a:off x="1712" y="1259"/>
                <a:ext cx="17" cy="10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0"/>
                  </a:cxn>
                  <a:cxn ang="0">
                    <a:pos x="26" y="0"/>
                  </a:cxn>
                  <a:cxn ang="0">
                    <a:pos x="38" y="82"/>
                  </a:cxn>
                  <a:cxn ang="0">
                    <a:pos x="47" y="159"/>
                  </a:cxn>
                  <a:cxn ang="0">
                    <a:pos x="52" y="237"/>
                  </a:cxn>
                  <a:cxn ang="0">
                    <a:pos x="53" y="318"/>
                  </a:cxn>
                  <a:cxn ang="0">
                    <a:pos x="31" y="325"/>
                  </a:cxn>
                  <a:cxn ang="0">
                    <a:pos x="29" y="244"/>
                  </a:cxn>
                  <a:cxn ang="0">
                    <a:pos x="23" y="163"/>
                  </a:cxn>
                  <a:cxn ang="0">
                    <a:pos x="14" y="84"/>
                  </a:cxn>
                  <a:cxn ang="0">
                    <a:pos x="0" y="3"/>
                  </a:cxn>
                </a:cxnLst>
                <a:rect l="0" t="0" r="r" b="b"/>
                <a:pathLst>
                  <a:path w="53" h="325">
                    <a:moveTo>
                      <a:pt x="0" y="3"/>
                    </a:moveTo>
                    <a:lnTo>
                      <a:pt x="12" y="0"/>
                    </a:lnTo>
                    <a:lnTo>
                      <a:pt x="26" y="0"/>
                    </a:lnTo>
                    <a:lnTo>
                      <a:pt x="38" y="82"/>
                    </a:lnTo>
                    <a:lnTo>
                      <a:pt x="47" y="159"/>
                    </a:lnTo>
                    <a:lnTo>
                      <a:pt x="52" y="237"/>
                    </a:lnTo>
                    <a:lnTo>
                      <a:pt x="53" y="318"/>
                    </a:lnTo>
                    <a:lnTo>
                      <a:pt x="31" y="325"/>
                    </a:lnTo>
                    <a:lnTo>
                      <a:pt x="29" y="244"/>
                    </a:lnTo>
                    <a:lnTo>
                      <a:pt x="23" y="163"/>
                    </a:lnTo>
                    <a:lnTo>
                      <a:pt x="14" y="8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53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Right Arrow 5"/>
          <p:cNvSpPr/>
          <p:nvPr/>
        </p:nvSpPr>
        <p:spPr bwMode="auto">
          <a:xfrm rot="2700000">
            <a:off x="2314458" y="3556545"/>
            <a:ext cx="2743200" cy="403795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200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HTTP</a:t>
            </a:r>
            <a:r>
              <a:rPr lang="en-US" sz="1100" dirty="0" smtClean="0"/>
              <a:t> request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rot="2700000">
            <a:off x="1971467" y="3899535"/>
            <a:ext cx="2743200" cy="403795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288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Modified HTTP Response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" name="Right Arrow 234"/>
          <p:cNvSpPr/>
          <p:nvPr/>
        </p:nvSpPr>
        <p:spPr bwMode="auto">
          <a:xfrm rot="2700000">
            <a:off x="1630116" y="4240886"/>
            <a:ext cx="2743200" cy="403795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200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Non-encrypted communication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4419600" y="5105400"/>
            <a:ext cx="990600" cy="685800"/>
            <a:chOff x="4419600" y="5257800"/>
            <a:chExt cx="1143000" cy="962799"/>
          </a:xfrm>
        </p:grpSpPr>
        <p:pic>
          <p:nvPicPr>
            <p:cNvPr id="1026" name="Picture 2" descr="C:\Users\Duane\AppData\Local\Microsoft\Windows\Temporary Internet Files\Content.IE5\5TSBXU6A\MM900365263[1]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5257800"/>
              <a:ext cx="1133475" cy="695325"/>
            </a:xfrm>
            <a:prstGeom prst="rect">
              <a:avLst/>
            </a:prstGeom>
            <a:noFill/>
          </p:spPr>
        </p:pic>
        <p:sp>
          <p:nvSpPr>
            <p:cNvPr id="234" name="TextBox 233"/>
            <p:cNvSpPr txBox="1"/>
            <p:nvPr/>
          </p:nvSpPr>
          <p:spPr>
            <a:xfrm>
              <a:off x="4419600" y="5943600"/>
              <a:ext cx="1143000" cy="27699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200" dirty="0" smtClean="0"/>
                <a:t>Attacker</a:t>
              </a:r>
              <a:endParaRPr lang="en-US" sz="1200" dirty="0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4739307" y="3562271"/>
            <a:ext cx="3458466" cy="1103599"/>
            <a:chOff x="4739307" y="3562271"/>
            <a:chExt cx="3458466" cy="1103599"/>
          </a:xfrm>
        </p:grpSpPr>
        <p:sp>
          <p:nvSpPr>
            <p:cNvPr id="241" name="Right Arrow 240"/>
            <p:cNvSpPr/>
            <p:nvPr/>
          </p:nvSpPr>
          <p:spPr bwMode="auto">
            <a:xfrm rot="18900000">
              <a:off x="4739307" y="3562271"/>
              <a:ext cx="2743200" cy="403795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200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HTTP request</a:t>
              </a:r>
            </a:p>
          </p:txBody>
        </p:sp>
        <p:sp>
          <p:nvSpPr>
            <p:cNvPr id="243" name="Right Arrow 242"/>
            <p:cNvSpPr/>
            <p:nvPr/>
          </p:nvSpPr>
          <p:spPr bwMode="auto">
            <a:xfrm rot="18900000">
              <a:off x="5454573" y="4262075"/>
              <a:ext cx="2743200" cy="403795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3200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/>
                <a:t>Encrypted Communication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9" name="Left Arrow 248"/>
            <p:cNvSpPr/>
            <p:nvPr/>
          </p:nvSpPr>
          <p:spPr bwMode="auto">
            <a:xfrm rot="18900000">
              <a:off x="5059569" y="3943271"/>
              <a:ext cx="2743200" cy="403795"/>
            </a:xfrm>
            <a:prstGeom prst="lef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8288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Redirect to HTTPS URL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sslstrip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</a:t>
            </a:r>
            <a:r>
              <a:rPr lang="en-US" dirty="0" err="1" smtClean="0"/>
              <a:t>sslstrip</a:t>
            </a:r>
            <a:endParaRPr lang="en-US" dirty="0" smtClean="0"/>
          </a:p>
          <a:p>
            <a:pPr marL="857250" lvl="1" indent="-457200">
              <a:buFont typeface="+mj-lt"/>
              <a:buAutoNum type="alphaUcPeriod"/>
            </a:pPr>
            <a:endParaRPr lang="en-US" dirty="0" smtClean="0"/>
          </a:p>
          <a:p>
            <a:pPr marL="857250" lvl="1" indent="-457200">
              <a:buFont typeface="+mj-lt"/>
              <a:buAutoNum type="alphaUcPeriod"/>
            </a:pPr>
            <a:r>
              <a:rPr lang="en-US" dirty="0" smtClean="0"/>
              <a:t>Download and install </a:t>
            </a:r>
            <a:r>
              <a:rPr lang="en-US" dirty="0" err="1" smtClean="0"/>
              <a:t>sslstrip</a:t>
            </a:r>
            <a:r>
              <a:rPr lang="en-US" dirty="0" smtClean="0"/>
              <a:t> and </a:t>
            </a:r>
            <a:r>
              <a:rPr lang="en-US" dirty="0" err="1" smtClean="0"/>
              <a:t>arpspoof</a:t>
            </a:r>
            <a:r>
              <a:rPr lang="en-US" dirty="0" smtClean="0"/>
              <a:t> (</a:t>
            </a:r>
            <a:r>
              <a:rPr lang="en-US" dirty="0" err="1" smtClean="0"/>
              <a:t>linux</a:t>
            </a:r>
            <a:r>
              <a:rPr lang="en-US" dirty="0" smtClean="0"/>
              <a:t> only)</a:t>
            </a:r>
          </a:p>
          <a:p>
            <a:pPr lvl="2"/>
            <a:r>
              <a:rPr lang="en-US" sz="1600" dirty="0" smtClean="0">
                <a:hlinkClick r:id="rId2"/>
              </a:rPr>
              <a:t>http://www.thoughtcrime.org/software.html</a:t>
            </a:r>
            <a:endParaRPr lang="en-US" sz="1600" dirty="0" smtClean="0"/>
          </a:p>
          <a:p>
            <a:pPr lvl="2"/>
            <a:r>
              <a:rPr lang="en-US" sz="1600" dirty="0" smtClean="0">
                <a:hlinkClick r:id="rId3"/>
              </a:rPr>
              <a:t>http://sourceforge.net/projects/arpspoof/</a:t>
            </a:r>
            <a:endParaRPr lang="en-US" sz="1600" dirty="0" smtClean="0"/>
          </a:p>
          <a:p>
            <a:pPr marL="914400" lvl="1" indent="-457200">
              <a:buFont typeface="+mj-lt"/>
              <a:buAutoNum type="alphaUcPeriod"/>
            </a:pPr>
            <a:endParaRPr lang="en-US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Backtrack 4 (pre-installed)</a:t>
            </a:r>
          </a:p>
          <a:p>
            <a:pPr lvl="2"/>
            <a:r>
              <a:rPr lang="en-US" sz="1600" dirty="0" smtClean="0">
                <a:hlinkClick r:id="rId4"/>
              </a:rPr>
              <a:t>http://www.backtrack-linux.org/downloads/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ct status report">
  <a:themeElements>
    <a:clrScheme name="Default Design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</Template>
  <TotalTime>1093</TotalTime>
  <Words>460</Words>
  <Application>Microsoft Office PowerPoint</Application>
  <PresentationFormat>On-screen Show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Project status report</vt:lpstr>
      <vt:lpstr>SSL Spoofing</vt:lpstr>
      <vt:lpstr>Summary</vt:lpstr>
      <vt:lpstr>How SSL works</vt:lpstr>
      <vt:lpstr>How SSL works</vt:lpstr>
      <vt:lpstr>Common SSL misconceptions</vt:lpstr>
      <vt:lpstr>SSL Spoofing</vt:lpstr>
      <vt:lpstr>Common HTTP/HTTPS Connection</vt:lpstr>
      <vt:lpstr>Hijacking Communication</vt:lpstr>
      <vt:lpstr>Using sslstrip</vt:lpstr>
      <vt:lpstr>Using sslstrip</vt:lpstr>
      <vt:lpstr>Using sslstrip</vt:lpstr>
      <vt:lpstr>Expanding the attack</vt:lpstr>
      <vt:lpstr>Preventing SSL Spoofing</vt:lpstr>
      <vt:lpstr>Secure</vt:lpstr>
      <vt:lpstr>Stripped</vt:lpstr>
      <vt:lpstr>Secure</vt:lpstr>
      <vt:lpstr>Stripped</vt:lpstr>
      <vt:lpstr>Secure</vt:lpstr>
      <vt:lpstr>Stripped</vt:lpstr>
      <vt:lpstr>Secure</vt:lpstr>
      <vt:lpstr>Stripped</vt:lpstr>
      <vt:lpstr>Secure</vt:lpstr>
      <vt:lpstr>Stripped</vt:lpstr>
      <vt:lpstr>Secure</vt:lpstr>
      <vt:lpstr>Stripped</vt:lpstr>
      <vt:lpstr>Secure</vt:lpstr>
      <vt:lpstr>Stripped</vt:lpstr>
      <vt:lpstr>Secure</vt:lpstr>
      <vt:lpstr>Stripped</vt:lpstr>
      <vt:lpstr>Summit FCU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SSL Spoofing</dc:title>
  <dc:creator>Duane</dc:creator>
  <cp:lastModifiedBy>Duane</cp:lastModifiedBy>
  <cp:revision>85</cp:revision>
  <cp:lastPrinted>1601-01-01T00:00:00Z</cp:lastPrinted>
  <dcterms:created xsi:type="dcterms:W3CDTF">2010-06-28T18:30:05Z</dcterms:created>
  <dcterms:modified xsi:type="dcterms:W3CDTF">2010-07-08T21:27:56Z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TC062070741033</vt:lpwstr>
  </property>
</Properties>
</file>