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18B0-7F8F-4C5B-ACBF-84CA3A5CB836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8A10-EB01-4E8A-9E54-4154323EA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18B0-7F8F-4C5B-ACBF-84CA3A5CB836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8A10-EB01-4E8A-9E54-4154323EA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18B0-7F8F-4C5B-ACBF-84CA3A5CB836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8A10-EB01-4E8A-9E54-4154323EA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18B0-7F8F-4C5B-ACBF-84CA3A5CB836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8A10-EB01-4E8A-9E54-4154323EA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18B0-7F8F-4C5B-ACBF-84CA3A5CB836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8A10-EB01-4E8A-9E54-4154323EA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18B0-7F8F-4C5B-ACBF-84CA3A5CB836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8A10-EB01-4E8A-9E54-4154323EA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18B0-7F8F-4C5B-ACBF-84CA3A5CB836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8A10-EB01-4E8A-9E54-4154323EA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18B0-7F8F-4C5B-ACBF-84CA3A5CB836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8A10-EB01-4E8A-9E54-4154323EA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18B0-7F8F-4C5B-ACBF-84CA3A5CB836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8A10-EB01-4E8A-9E54-4154323EA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18B0-7F8F-4C5B-ACBF-84CA3A5CB836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8A10-EB01-4E8A-9E54-4154323EA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18B0-7F8F-4C5B-ACBF-84CA3A5CB836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8A10-EB01-4E8A-9E54-4154323EA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D18B0-7F8F-4C5B-ACBF-84CA3A5CB836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78A10-EB01-4E8A-9E54-4154323EAB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0"/>
            <a:ext cx="8001000" cy="2438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Speaker requested that he be contacting concerning the presentation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Speaker requested that he be contacting concerning the presentation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Is Coming</dc:title>
  <dc:creator>Brian</dc:creator>
  <cp:lastModifiedBy>Brian</cp:lastModifiedBy>
  <cp:revision>2</cp:revision>
  <dcterms:created xsi:type="dcterms:W3CDTF">2011-06-18T17:51:18Z</dcterms:created>
  <dcterms:modified xsi:type="dcterms:W3CDTF">2011-11-21T19:10:00Z</dcterms:modified>
</cp:coreProperties>
</file>