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9DFE9-A1C0-46EE-A0E6-2F30BE0600DD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777D4-AF9D-48FE-A214-E5B9A1115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2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9DFE9-A1C0-46EE-A0E6-2F30BE0600DD}" type="datetimeFigureOut">
              <a:rPr lang="en-US" smtClean="0"/>
              <a:t>6/20/2014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777D4-AF9D-48FE-A214-E5B9A1115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/>
              <a:t>Verification of ANSI O5.1 Strength Values for Southern Pine Poles Through Current Full-Sized Destructive Testing         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47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2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of Growth Rate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842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70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Specimen Selection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499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Specimen Quality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284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8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 Procedure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958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551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3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 Testing Project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5838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16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6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037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4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 Data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2498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Data Analysis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5289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15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 Facts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63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Development</a:t>
            </a:r>
            <a:r>
              <a:rPr lang="en-US" sz="3200" smtClean="0"/>
              <a:t> of ANSI O5.1 Strength Value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674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Plan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866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 Results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960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Break Test Results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31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Did We Learn?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9415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Else Did We Learn?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581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618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48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23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6059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Growth Rate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363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2971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03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8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9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On-screen Show (4:3)</PresentationFormat>
  <Paragraphs>19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Verification of ANSI O5.1 Strength Values for Southern Pine Poles Through Current Full-Sized Destructive Testing          </vt:lpstr>
      <vt:lpstr>Resource Testing Project</vt:lpstr>
      <vt:lpstr>Project Plan</vt:lpstr>
      <vt:lpstr>Growth Rate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Growth Rate Study</vt:lpstr>
      <vt:lpstr>PowerPoint Presentation</vt:lpstr>
      <vt:lpstr>Specimen Selection</vt:lpstr>
      <vt:lpstr>Specimen Quality</vt:lpstr>
      <vt:lpstr>PowerPoint Presentation</vt:lpstr>
      <vt:lpstr>Break Test Procedure </vt:lpstr>
      <vt:lpstr>PowerPoint Presentation</vt:lpstr>
      <vt:lpstr>Break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 Test Data</vt:lpstr>
      <vt:lpstr>Data Analysis</vt:lpstr>
      <vt:lpstr>PowerPoint Presentation</vt:lpstr>
      <vt:lpstr>PowerPoint Presentation</vt:lpstr>
      <vt:lpstr>Break Test Facts</vt:lpstr>
      <vt:lpstr>Development of ANSI O5.1 Strength Value</vt:lpstr>
      <vt:lpstr>Break Test Results</vt:lpstr>
      <vt:lpstr>Break Test Results</vt:lpstr>
      <vt:lpstr>What Else Did We Learn?</vt:lpstr>
      <vt:lpstr>What Else Did We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Verification of ANSI O5.1 Strength Values for Southern Pine Poles Through Current Full-Sized Destructive Testing          </dc:title>
  <dc:creator>Kevin Ragon</dc:creator>
  <cp:lastModifiedBy>Kevin Ragon</cp:lastModifiedBy>
  <cp:revision>1</cp:revision>
  <dcterms:created xsi:type="dcterms:W3CDTF">2014-06-20T13:26:17Z</dcterms:created>
  <dcterms:modified xsi:type="dcterms:W3CDTF">2014-06-20T13:26:18Z</dcterms:modified>
</cp:coreProperties>
</file>