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2185</TotalTime>
  <Words>1362</Words>
  <Application>Microsoft Office PowerPoint</Application>
  <PresentationFormat>On-screen Show (4:3)</PresentationFormat>
  <Paragraphs>332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 Tommy Morris Director, Critical Infrastructure Protection Center Assistant Professor Electrical and Computer Engineering Mississippi State University  morris@ece.msstate.edu (662)325-3199</vt:lpstr>
      <vt:lpstr>Electronic Security Perimeter</vt:lpstr>
      <vt:lpstr>Electronic Security Perimeter</vt:lpstr>
      <vt:lpstr>Common configuration</vt:lpstr>
      <vt:lpstr>Can malware infect the control room or outstation?</vt:lpstr>
      <vt:lpstr>Can malware infect the control room or outstation?</vt:lpstr>
      <vt:lpstr>What about serial? RS-232/485</vt:lpstr>
      <vt:lpstr>Take aways</vt:lpstr>
      <vt:lpstr>Risk Assessment</vt:lpstr>
      <vt:lpstr>Interruption (Denial of Service)</vt:lpstr>
      <vt:lpstr>DOS Prevention</vt:lpstr>
      <vt:lpstr>Interception</vt:lpstr>
      <vt:lpstr>Slide 13</vt:lpstr>
      <vt:lpstr>Modification</vt:lpstr>
      <vt:lpstr>Modification</vt:lpstr>
      <vt:lpstr>Modification</vt:lpstr>
      <vt:lpstr>Slide 17</vt:lpstr>
      <vt:lpstr>Fabrication</vt:lpstr>
      <vt:lpstr>Slide 19</vt:lpstr>
      <vt:lpstr>ICS Example</vt:lpstr>
      <vt:lpstr>Research At MSU</vt:lpstr>
      <vt:lpstr>Network Intrusion Detection for Industrial Control Systems</vt:lpstr>
      <vt:lpstr>IDS Framework for Synchrophasor Systems</vt:lpstr>
      <vt:lpstr>IDS framework for MODBUS</vt:lpstr>
      <vt:lpstr>Slide 25</vt:lpstr>
      <vt:lpstr>SNORT Intrusion Detection for Industrial Control Systems</vt:lpstr>
      <vt:lpstr>Cybersecurity Testing and Risk Assessment for Industrial Control Systems</vt:lpstr>
      <vt:lpstr>Cybersecurity Testing and Risk Assessment for Industrial Control Systems</vt:lpstr>
      <vt:lpstr>CIPC Lab Growth</vt:lpstr>
      <vt:lpstr>Slide 30</vt:lpstr>
      <vt:lpstr>Research Partners</vt:lpstr>
      <vt:lpstr>Critical Infrastructure Protection Center</vt:lpstr>
      <vt:lpstr>Slide 33</vt:lpstr>
      <vt:lpstr>Slide 34</vt:lpstr>
      <vt:lpstr>Thank you!</vt:lpstr>
    </vt:vector>
  </TitlesOfParts>
  <Company>Mississippi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Electrical and Computer Engineering</dc:creator>
  <cp:lastModifiedBy>Tommy Morris</cp:lastModifiedBy>
  <cp:revision>137</cp:revision>
  <dcterms:created xsi:type="dcterms:W3CDTF">2012-02-16T13:49:05Z</dcterms:created>
  <dcterms:modified xsi:type="dcterms:W3CDTF">2013-02-13T17:44:23Z</dcterms:modified>
</cp:coreProperties>
</file>