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80" r:id="rId4"/>
    <p:sldId id="328" r:id="rId5"/>
    <p:sldId id="257" r:id="rId6"/>
    <p:sldId id="290" r:id="rId7"/>
    <p:sldId id="314" r:id="rId8"/>
    <p:sldId id="260" r:id="rId9"/>
    <p:sldId id="283" r:id="rId10"/>
    <p:sldId id="335" r:id="rId11"/>
    <p:sldId id="305" r:id="rId12"/>
    <p:sldId id="316" r:id="rId13"/>
    <p:sldId id="318" r:id="rId14"/>
    <p:sldId id="268" r:id="rId15"/>
    <p:sldId id="307" r:id="rId16"/>
    <p:sldId id="329" r:id="rId17"/>
    <p:sldId id="330" r:id="rId18"/>
    <p:sldId id="331" r:id="rId19"/>
    <p:sldId id="269" r:id="rId20"/>
    <p:sldId id="274" r:id="rId21"/>
    <p:sldId id="336" r:id="rId22"/>
    <p:sldId id="337" r:id="rId23"/>
    <p:sldId id="338" r:id="rId24"/>
    <p:sldId id="339" r:id="rId25"/>
    <p:sldId id="340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FAD3-BDE2-41E0-8963-219807001D46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87BF-1882-4FD4-91FD-80647BE6EE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wh.ieee.org/r3/mississippi/p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/>
          <a:lstStyle/>
          <a:p>
            <a:r>
              <a:rPr lang="en-US" dirty="0" smtClean="0"/>
              <a:t>Jackson PES November 2012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November 14, 2012</a:t>
            </a:r>
          </a:p>
          <a:p>
            <a:r>
              <a:rPr lang="en-US" dirty="0" smtClean="0"/>
              <a:t>Taylor Power Systems</a:t>
            </a:r>
          </a:p>
          <a:p>
            <a:r>
              <a:rPr lang="en-US" dirty="0" smtClean="0"/>
              <a:t>Corporate Headquarters Building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Meeting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GE – Arc Flash – committed</a:t>
            </a:r>
          </a:p>
          <a:p>
            <a:r>
              <a:rPr lang="en-US" dirty="0" smtClean="0"/>
              <a:t>Substation Batteries – committed</a:t>
            </a:r>
          </a:p>
          <a:p>
            <a:r>
              <a:rPr lang="en-US" dirty="0" smtClean="0"/>
              <a:t>Distinguished lecturer, PQ – committed</a:t>
            </a:r>
          </a:p>
          <a:p>
            <a:r>
              <a:rPr lang="en-US" dirty="0" smtClean="0"/>
              <a:t>Capacitor Switching and capacitors – GE or S&amp;C</a:t>
            </a:r>
          </a:p>
          <a:p>
            <a:r>
              <a:rPr lang="en-US" dirty="0" smtClean="0"/>
              <a:t>DA, Volt VAR control, transformer DGA, Voltage Regulators and network transformers – GE?</a:t>
            </a:r>
          </a:p>
          <a:p>
            <a:r>
              <a:rPr lang="en-US" dirty="0" smtClean="0"/>
              <a:t>Circuit Breaker TRV – Toshiba?</a:t>
            </a:r>
          </a:p>
          <a:p>
            <a:r>
              <a:rPr lang="en-US" dirty="0" smtClean="0"/>
              <a:t>Utility Cyber Security – MSU?</a:t>
            </a:r>
          </a:p>
          <a:p>
            <a:r>
              <a:rPr lang="en-US" dirty="0" smtClean="0"/>
              <a:t>Generator Topic?</a:t>
            </a:r>
          </a:p>
          <a:p>
            <a:r>
              <a:rPr lang="en-US" smtClean="0"/>
              <a:t>Other Topics?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Website</a:t>
            </a:r>
            <a:br>
              <a:rPr lang="en-US" dirty="0" smtClean="0"/>
            </a:br>
            <a:r>
              <a:rPr lang="en-US" sz="4000" u="sng" dirty="0" smtClean="0">
                <a:hlinkClick r:id="rId2"/>
              </a:rPr>
              <a:t>http://ewh.ieee.org/r3/mississippi/pes/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94482"/>
            <a:ext cx="7772400" cy="513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Mississippi Website (homepage) Link to Jackson PES Chapter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353" y="1600200"/>
            <a:ext cx="69932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Update from Chris S. on Revised Logo for Section Website Link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Membership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New Membership Chair – </a:t>
            </a:r>
            <a:r>
              <a:rPr lang="en-US" dirty="0" err="1" smtClean="0"/>
              <a:t>Hedayat</a:t>
            </a:r>
            <a:r>
              <a:rPr lang="en-US" dirty="0" smtClean="0"/>
              <a:t> </a:t>
            </a:r>
            <a:r>
              <a:rPr lang="en-US" dirty="0" err="1" smtClean="0"/>
              <a:t>Darbandi</a:t>
            </a:r>
            <a:endParaRPr lang="en-US" dirty="0" smtClean="0"/>
          </a:p>
          <a:p>
            <a:r>
              <a:rPr lang="en-US" dirty="0" smtClean="0"/>
              <a:t>IEEE PES Membership Brochures</a:t>
            </a:r>
          </a:p>
          <a:p>
            <a:r>
              <a:rPr lang="en-US" dirty="0" smtClean="0"/>
              <a:t>Pay Events – encourage membership</a:t>
            </a:r>
          </a:p>
          <a:p>
            <a:r>
              <a:rPr lang="en-US" dirty="0" smtClean="0"/>
              <a:t>Discount for PES Members</a:t>
            </a:r>
          </a:p>
          <a:p>
            <a:r>
              <a:rPr lang="en-US" dirty="0" smtClean="0"/>
              <a:t>Senior membership</a:t>
            </a:r>
          </a:p>
          <a:p>
            <a:endParaRPr lang="en-US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4124325"/>
            <a:ext cx="51816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Secretary </a:t>
            </a:r>
          </a:p>
          <a:p>
            <a:pPr lvl="1"/>
            <a:r>
              <a:rPr lang="en-US" dirty="0" smtClean="0"/>
              <a:t>L31 Status</a:t>
            </a:r>
          </a:p>
          <a:p>
            <a:pPr lvl="1"/>
            <a:r>
              <a:rPr lang="en-US" dirty="0" smtClean="0"/>
              <a:t>Attendance Posting Location</a:t>
            </a:r>
          </a:p>
          <a:p>
            <a:r>
              <a:rPr lang="en-US" dirty="0" smtClean="0"/>
              <a:t>Treasurer </a:t>
            </a:r>
          </a:p>
          <a:p>
            <a:pPr lvl="1"/>
            <a:r>
              <a:rPr lang="en-US" dirty="0" smtClean="0"/>
              <a:t>Concentrated Banking Account Status</a:t>
            </a:r>
          </a:p>
          <a:p>
            <a:pPr lvl="1"/>
            <a:r>
              <a:rPr lang="en-US" dirty="0" smtClean="0"/>
              <a:t>2012 and 2013 Budget Status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Budget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505" y="1600200"/>
            <a:ext cx="40629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 Budget Assumptions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67857"/>
            <a:ext cx="8229600" cy="41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2013 Budget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92314"/>
            <a:ext cx="3733800" cy="605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Technical Program – Charles Ingram, Chair</a:t>
            </a:r>
          </a:p>
          <a:p>
            <a:endParaRPr lang="en-US" dirty="0" smtClean="0"/>
          </a:p>
          <a:p>
            <a:r>
              <a:rPr lang="en-US" dirty="0" smtClean="0"/>
              <a:t>Membership Development – </a:t>
            </a:r>
            <a:r>
              <a:rPr lang="en-US" dirty="0" err="1" smtClean="0">
                <a:solidFill>
                  <a:srgbClr val="FF0000"/>
                </a:solidFill>
              </a:rPr>
              <a:t>Hedayat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Darbandi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Chair</a:t>
            </a:r>
          </a:p>
          <a:p>
            <a:endParaRPr lang="en-US" dirty="0" smtClean="0"/>
          </a:p>
          <a:p>
            <a:r>
              <a:rPr lang="en-US" dirty="0" smtClean="0"/>
              <a:t>Future Conferences – William Solano</a:t>
            </a:r>
          </a:p>
          <a:p>
            <a:endParaRPr lang="en-US" dirty="0" smtClean="0"/>
          </a:p>
          <a:p>
            <a:r>
              <a:rPr lang="en-US" dirty="0" smtClean="0"/>
              <a:t>Webmaster – Jameson Mitchell</a:t>
            </a:r>
          </a:p>
          <a:p>
            <a:endParaRPr lang="en-US" dirty="0"/>
          </a:p>
          <a:p>
            <a:r>
              <a:rPr lang="en-US" dirty="0" smtClean="0"/>
              <a:t>Committees should have more than 1 person on them. Please let Tom Field or the Committee Chair know if you would like to be on a committee.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793179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Next Meeting – December 12, noon</a:t>
            </a:r>
          </a:p>
          <a:p>
            <a:r>
              <a:rPr lang="en-US" dirty="0" smtClean="0"/>
              <a:t>Next Meeting Location – </a:t>
            </a:r>
            <a:r>
              <a:rPr lang="en-US" dirty="0" smtClean="0">
                <a:solidFill>
                  <a:srgbClr val="FF0000"/>
                </a:solidFill>
              </a:rPr>
              <a:t>Entergy Nuclear HQ if available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Catering if Siemens location?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Corporate Sponsor</a:t>
            </a:r>
            <a:r>
              <a:rPr lang="en-US" dirty="0" smtClean="0"/>
              <a:t>?</a:t>
            </a:r>
          </a:p>
          <a:p>
            <a:r>
              <a:rPr lang="en-US" dirty="0" smtClean="0"/>
              <a:t>Next Presenter </a:t>
            </a:r>
          </a:p>
          <a:p>
            <a:pPr lvl="1"/>
            <a:r>
              <a:rPr lang="en-US" dirty="0" smtClean="0"/>
              <a:t>Siemens</a:t>
            </a:r>
          </a:p>
          <a:p>
            <a:pPr lvl="1"/>
            <a:r>
              <a:rPr lang="en-US" dirty="0" smtClean="0"/>
              <a:t>Surge Arresters</a:t>
            </a:r>
          </a:p>
          <a:p>
            <a:r>
              <a:rPr lang="en-US" dirty="0" smtClean="0"/>
              <a:t>2013 Elections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September 26 Mississippi Section Meeting</a:t>
            </a:r>
            <a:endParaRPr 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227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on </a:t>
            </a:r>
            <a:r>
              <a:rPr lang="en-US" dirty="0" err="1" smtClean="0"/>
              <a:t>Excom</a:t>
            </a:r>
            <a:r>
              <a:rPr lang="en-US" dirty="0" smtClean="0"/>
              <a:t>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Concentrated Banking Account Setup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Website Logo needs to be put on </a:t>
            </a:r>
            <a:r>
              <a:rPr lang="en-US" dirty="0" err="1" smtClean="0">
                <a:solidFill>
                  <a:srgbClr val="FF0000"/>
                </a:solidFill>
              </a:rPr>
              <a:t>seciton</a:t>
            </a:r>
            <a:r>
              <a:rPr lang="en-US" dirty="0" smtClean="0">
                <a:solidFill>
                  <a:srgbClr val="FF0000"/>
                </a:solidFill>
              </a:rPr>
              <a:t> website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Bylaws of Section Draft written – other bylaw changes found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Irmari working on format for newsletter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Section Bylaws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5341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87058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Sections and Student Branches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6819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29000"/>
            <a:ext cx="507950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New Items?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Adjourn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August and October Attendance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9902" y="1600200"/>
            <a:ext cx="65441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Chair – Chris </a:t>
            </a:r>
            <a:r>
              <a:rPr lang="en-US" dirty="0" err="1" smtClean="0"/>
              <a:t>Sistrunk</a:t>
            </a:r>
            <a:endParaRPr lang="en-US" dirty="0" smtClean="0"/>
          </a:p>
          <a:p>
            <a:r>
              <a:rPr lang="en-US" dirty="0" smtClean="0"/>
              <a:t>Vice Chair – Jeremy Blair</a:t>
            </a:r>
          </a:p>
          <a:p>
            <a:r>
              <a:rPr lang="en-US" dirty="0" smtClean="0"/>
              <a:t>Treasurer – Naveen Bokka</a:t>
            </a:r>
          </a:p>
          <a:p>
            <a:r>
              <a:rPr lang="en-US" dirty="0" smtClean="0"/>
              <a:t>Secretary – John Stevens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other volunteers to be a candidate?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562600" cy="681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Presentation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1"/>
            <a:ext cx="4495800" cy="673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0"/>
            <a:ext cx="54483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December –Arresters – Siemens</a:t>
            </a:r>
          </a:p>
          <a:p>
            <a:r>
              <a:rPr lang="en-US" dirty="0" smtClean="0"/>
              <a:t>Tour – Siemens Plant</a:t>
            </a:r>
          </a:p>
          <a:p>
            <a:pPr lvl="1"/>
            <a:r>
              <a:rPr lang="en-US" dirty="0" smtClean="0"/>
              <a:t>2013</a:t>
            </a:r>
          </a:p>
          <a:p>
            <a:r>
              <a:rPr lang="en-US" dirty="0" smtClean="0"/>
              <a:t>Short Course – Transformer Short Course </a:t>
            </a:r>
          </a:p>
          <a:p>
            <a:pPr lvl="1"/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Participants: ABB, GE, Industry Expert/s?</a:t>
            </a:r>
          </a:p>
          <a:p>
            <a:r>
              <a:rPr lang="en-US" dirty="0" smtClean="0"/>
              <a:t>Short Course – Surge Arresters Short Course </a:t>
            </a:r>
          </a:p>
          <a:p>
            <a:pPr lvl="1"/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Participants: Siemens, Cooper?, Industry Expert?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365</Words>
  <Application>Microsoft Office PowerPoint</Application>
  <PresentationFormat>On-screen Show (4:3)</PresentationFormat>
  <Paragraphs>84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Jackson PES November 2012 Meeting</vt:lpstr>
      <vt:lpstr>Slide 2</vt:lpstr>
      <vt:lpstr>August and October Attendance</vt:lpstr>
      <vt:lpstr>Elections</vt:lpstr>
      <vt:lpstr>Slide 5</vt:lpstr>
      <vt:lpstr>Technical Presentation</vt:lpstr>
      <vt:lpstr>Slide 7</vt:lpstr>
      <vt:lpstr>Slide 8</vt:lpstr>
      <vt:lpstr>Technical Program</vt:lpstr>
      <vt:lpstr>2013 Meeting Topics</vt:lpstr>
      <vt:lpstr>Website http://ewh.ieee.org/r3/mississippi/pes/ </vt:lpstr>
      <vt:lpstr>Mississippi Website (homepage) Link to Jackson PES Chapter</vt:lpstr>
      <vt:lpstr>Website</vt:lpstr>
      <vt:lpstr>Membership Development</vt:lpstr>
      <vt:lpstr>Officers</vt:lpstr>
      <vt:lpstr>2012 Budget</vt:lpstr>
      <vt:lpstr>2013 Budget Assumptions</vt:lpstr>
      <vt:lpstr>2013 Budget</vt:lpstr>
      <vt:lpstr>Committees</vt:lpstr>
      <vt:lpstr>New Items</vt:lpstr>
      <vt:lpstr>September 26 Mississippi Section Meeting</vt:lpstr>
      <vt:lpstr>Updates on Excom Meeting</vt:lpstr>
      <vt:lpstr>Current Section Bylaws</vt:lpstr>
      <vt:lpstr>Other Sections and Student Branches</vt:lpstr>
      <vt:lpstr>New Items</vt:lpstr>
      <vt:lpstr>Adjourn</vt:lpstr>
    </vt:vector>
  </TitlesOfParts>
  <Company>Entergy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Jackson PES March 2012 Meeting</dc:title>
  <dc:creator>tfield</dc:creator>
  <cp:lastModifiedBy>tfield</cp:lastModifiedBy>
  <cp:revision>54</cp:revision>
  <dcterms:created xsi:type="dcterms:W3CDTF">2012-03-14T12:43:10Z</dcterms:created>
  <dcterms:modified xsi:type="dcterms:W3CDTF">2012-11-15T12:56:49Z</dcterms:modified>
</cp:coreProperties>
</file>