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7" r:id="rId3"/>
    <p:sldId id="258"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A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4589" autoAdjust="0"/>
  </p:normalViewPr>
  <p:slideViewPr>
    <p:cSldViewPr snapToGrid="0" snapToObjects="1">
      <p:cViewPr varScale="1">
        <p:scale>
          <a:sx n="71" d="100"/>
          <a:sy n="71" d="100"/>
        </p:scale>
        <p:origin x="-21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EBAE0E-435A-824B-A522-57918F8448A4}" type="datetimeFigureOut">
              <a:rPr lang="en-US" smtClean="0"/>
              <a:pPr/>
              <a:t>9/4/14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7E3216-0988-F34A-BD3B-702FDDD65E2C}" type="slidenum">
              <a:rPr lang="en-US" smtClean="0"/>
              <a:pPr/>
              <a:t>‹#›</a:t>
            </a:fld>
            <a:endParaRPr lang="en-US"/>
          </a:p>
        </p:txBody>
      </p:sp>
    </p:spTree>
    <p:extLst>
      <p:ext uri="{BB962C8B-B14F-4D97-AF65-F5344CB8AC3E}">
        <p14:creationId xmlns:p14="http://schemas.microsoft.com/office/powerpoint/2010/main" val="54001255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For those who do</a:t>
            </a:r>
            <a:r>
              <a:rPr lang="en-US" baseline="0" dirty="0" smtClean="0"/>
              <a:t>n’t know Devon Ryan has relocated to Austin, TX.  He worked at General Dynamics for two years and he officially works for National Instruments now. </a:t>
            </a:r>
            <a:endParaRPr lang="en-US" dirty="0"/>
          </a:p>
        </p:txBody>
      </p:sp>
      <p:sp>
        <p:nvSpPr>
          <p:cNvPr id="4" name="Slide Number Placeholder 3"/>
          <p:cNvSpPr>
            <a:spLocks noGrp="1"/>
          </p:cNvSpPr>
          <p:nvPr>
            <p:ph type="sldNum" sz="quarter" idx="10"/>
          </p:nvPr>
        </p:nvSpPr>
        <p:spPr/>
        <p:txBody>
          <a:bodyPr/>
          <a:lstStyle/>
          <a:p>
            <a:fld id="{967E3216-0988-F34A-BD3B-702FDDD65E2C}" type="slidenum">
              <a:rPr lang="en-US" smtClean="0"/>
              <a:pPr/>
              <a:t>2</a:t>
            </a:fld>
            <a:endParaRPr lang="en-US"/>
          </a:p>
        </p:txBody>
      </p:sp>
    </p:spTree>
    <p:extLst>
      <p:ext uri="{BB962C8B-B14F-4D97-AF65-F5344CB8AC3E}">
        <p14:creationId xmlns:p14="http://schemas.microsoft.com/office/powerpoint/2010/main" val="1950232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Despite</a:t>
            </a:r>
            <a:r>
              <a:rPr lang="en-US" baseline="0" dirty="0" smtClean="0"/>
              <a:t> only planning for 4 weeks, SXSW 2014 was a success.  </a:t>
            </a:r>
          </a:p>
          <a:p>
            <a:pPr marL="171450" indent="-171450">
              <a:buFont typeface="Arial"/>
              <a:buChar char="•"/>
            </a:pPr>
            <a:r>
              <a:rPr lang="en-US" baseline="0" dirty="0" smtClean="0"/>
              <a:t>We are currently planning our next happy hour either in Austin or San Antonio.  Devon was hoping to have this happy hour planned and organized by IEEE day; but this is pending until we can get some extra help</a:t>
            </a:r>
          </a:p>
          <a:p>
            <a:pPr marL="171450" indent="-171450">
              <a:buFont typeface="Arial"/>
              <a:buChar char="•"/>
            </a:pPr>
            <a:r>
              <a:rPr lang="en-US" baseline="0" dirty="0" smtClean="0"/>
              <a:t>Currently planning a Young Professional mixer event at the GLOBECOM 2014 conference.  Its scheduled to take place on December 9</a:t>
            </a:r>
            <a:r>
              <a:rPr lang="en-US" baseline="30000" dirty="0" smtClean="0"/>
              <a:t>th</a:t>
            </a:r>
            <a:endParaRPr lang="en-US" baseline="0" dirty="0" smtClean="0"/>
          </a:p>
          <a:p>
            <a:pPr marL="171450" indent="-171450">
              <a:buFont typeface="Arial"/>
              <a:buChar char="•"/>
            </a:pPr>
            <a:r>
              <a:rPr lang="en-US" baseline="0" dirty="0" smtClean="0"/>
              <a:t>We have worked hard to establish Social Media presence for the IEEE Central Texas Section.  We created social media sites specifically for the section and are planning on hosting a special meeting to explain social media basics</a:t>
            </a:r>
            <a:endParaRPr lang="en-US" dirty="0"/>
          </a:p>
        </p:txBody>
      </p:sp>
      <p:sp>
        <p:nvSpPr>
          <p:cNvPr id="4" name="Slide Number Placeholder 3"/>
          <p:cNvSpPr>
            <a:spLocks noGrp="1"/>
          </p:cNvSpPr>
          <p:nvPr>
            <p:ph type="sldNum" sz="quarter" idx="10"/>
          </p:nvPr>
        </p:nvSpPr>
        <p:spPr/>
        <p:txBody>
          <a:bodyPr/>
          <a:lstStyle/>
          <a:p>
            <a:fld id="{967E3216-0988-F34A-BD3B-702FDDD65E2C}" type="slidenum">
              <a:rPr lang="en-US" smtClean="0"/>
              <a:pPr/>
              <a:t>3</a:t>
            </a:fld>
            <a:endParaRPr lang="en-US"/>
          </a:p>
        </p:txBody>
      </p:sp>
    </p:spTree>
    <p:extLst>
      <p:ext uri="{BB962C8B-B14F-4D97-AF65-F5344CB8AC3E}">
        <p14:creationId xmlns:p14="http://schemas.microsoft.com/office/powerpoint/2010/main" val="3841096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We</a:t>
            </a:r>
            <a:r>
              <a:rPr lang="en-US" baseline="0" dirty="0" smtClean="0"/>
              <a:t> plan on organizing a STEP event.  For those who do not know.  IEEE STEP was developed to provide a dynamic program for facilitating the transition from Student member to Young Professional by introducing the opportunities and benefits to IEEE membership during the onset of a STEM career.  </a:t>
            </a:r>
          </a:p>
          <a:p>
            <a:pPr marL="171450" indent="-171450">
              <a:buFont typeface="Arial"/>
              <a:buChar char="•"/>
            </a:pPr>
            <a:r>
              <a:rPr lang="en-US" baseline="0" dirty="0" smtClean="0"/>
              <a:t>Another one of our goals is to expand the Young Professional team.  If you know any young engineers who are looking to get more involved please forward them our contact information</a:t>
            </a:r>
          </a:p>
          <a:p>
            <a:pPr marL="171450" indent="-171450">
              <a:buFont typeface="Arial"/>
              <a:buChar char="•"/>
            </a:pPr>
            <a:r>
              <a:rPr lang="en-US" baseline="0" dirty="0" smtClean="0"/>
              <a:t>An official Young Professional SXSW event for 2015 is currently in the works.  We are coordinating with Young Professionals on the MGA level to host the annual Young Professional Face-to-Face meeting in Austin during SXSW and then have a SXSW Young Professional Mixer directly afterwards. </a:t>
            </a:r>
            <a:endParaRPr lang="en-US" dirty="0"/>
          </a:p>
        </p:txBody>
      </p:sp>
      <p:sp>
        <p:nvSpPr>
          <p:cNvPr id="4" name="Slide Number Placeholder 3"/>
          <p:cNvSpPr>
            <a:spLocks noGrp="1"/>
          </p:cNvSpPr>
          <p:nvPr>
            <p:ph type="sldNum" sz="quarter" idx="10"/>
          </p:nvPr>
        </p:nvSpPr>
        <p:spPr/>
        <p:txBody>
          <a:bodyPr/>
          <a:lstStyle/>
          <a:p>
            <a:fld id="{967E3216-0988-F34A-BD3B-702FDDD65E2C}" type="slidenum">
              <a:rPr lang="en-US" smtClean="0"/>
              <a:pPr/>
              <a:t>4</a:t>
            </a:fld>
            <a:endParaRPr lang="en-US"/>
          </a:p>
        </p:txBody>
      </p:sp>
    </p:spTree>
    <p:extLst>
      <p:ext uri="{BB962C8B-B14F-4D97-AF65-F5344CB8AC3E}">
        <p14:creationId xmlns:p14="http://schemas.microsoft.com/office/powerpoint/2010/main" val="1419811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If</a:t>
            </a:r>
            <a:r>
              <a:rPr lang="en-US" baseline="0" dirty="0" smtClean="0"/>
              <a:t> they ask how many L31’s we have submitted this year, just say well over 2. </a:t>
            </a:r>
            <a:endParaRPr lang="en-US" dirty="0"/>
          </a:p>
        </p:txBody>
      </p:sp>
      <p:sp>
        <p:nvSpPr>
          <p:cNvPr id="4" name="Slide Number Placeholder 3"/>
          <p:cNvSpPr>
            <a:spLocks noGrp="1"/>
          </p:cNvSpPr>
          <p:nvPr>
            <p:ph type="sldNum" sz="quarter" idx="10"/>
          </p:nvPr>
        </p:nvSpPr>
        <p:spPr/>
        <p:txBody>
          <a:bodyPr/>
          <a:lstStyle/>
          <a:p>
            <a:fld id="{967E3216-0988-F34A-BD3B-702FDDD65E2C}" type="slidenum">
              <a:rPr lang="en-US" smtClean="0"/>
              <a:pPr/>
              <a:t>5</a:t>
            </a:fld>
            <a:endParaRPr lang="en-US"/>
          </a:p>
        </p:txBody>
      </p:sp>
    </p:spTree>
    <p:extLst>
      <p:ext uri="{BB962C8B-B14F-4D97-AF65-F5344CB8AC3E}">
        <p14:creationId xmlns:p14="http://schemas.microsoft.com/office/powerpoint/2010/main" val="344332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C6DA7C-DC2B-5648-8430-C46F22343B4E}" type="datetimeFigureOut">
              <a:rPr lang="en-US" smtClean="0"/>
              <a:pPr/>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3512226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6DA7C-DC2B-5648-8430-C46F22343B4E}" type="datetimeFigureOut">
              <a:rPr lang="en-US" smtClean="0"/>
              <a:pPr/>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1251683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6DA7C-DC2B-5648-8430-C46F22343B4E}" type="datetimeFigureOut">
              <a:rPr lang="en-US" smtClean="0"/>
              <a:pPr/>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985686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6DA7C-DC2B-5648-8430-C46F22343B4E}" type="datetimeFigureOut">
              <a:rPr lang="en-US" smtClean="0"/>
              <a:pPr/>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1263683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C6DA7C-DC2B-5648-8430-C46F22343B4E}" type="datetimeFigureOut">
              <a:rPr lang="en-US" smtClean="0"/>
              <a:pPr/>
              <a:t>9/4/14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30693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C6DA7C-DC2B-5648-8430-C46F22343B4E}" type="datetimeFigureOut">
              <a:rPr lang="en-US" smtClean="0"/>
              <a:pPr/>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1624836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C6DA7C-DC2B-5648-8430-C46F22343B4E}" type="datetimeFigureOut">
              <a:rPr lang="en-US" smtClean="0"/>
              <a:pPr/>
              <a:t>9/4/14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215947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C6DA7C-DC2B-5648-8430-C46F22343B4E}" type="datetimeFigureOut">
              <a:rPr lang="en-US" smtClean="0"/>
              <a:pPr/>
              <a:t>9/4/14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3573687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6DA7C-DC2B-5648-8430-C46F22343B4E}" type="datetimeFigureOut">
              <a:rPr lang="en-US" smtClean="0"/>
              <a:pPr/>
              <a:t>9/4/14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35551709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6DA7C-DC2B-5648-8430-C46F22343B4E}" type="datetimeFigureOut">
              <a:rPr lang="en-US" smtClean="0"/>
              <a:pPr/>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2984224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6DA7C-DC2B-5648-8430-C46F22343B4E}" type="datetimeFigureOut">
              <a:rPr lang="en-US" smtClean="0"/>
              <a:pPr/>
              <a:t>9/4/14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E7F0C-3393-C146-975F-C5003D4A2D92}" type="slidenum">
              <a:rPr lang="en-US" smtClean="0"/>
              <a:pPr/>
              <a:t>‹#›</a:t>
            </a:fld>
            <a:endParaRPr lang="en-US"/>
          </a:p>
        </p:txBody>
      </p:sp>
    </p:spTree>
    <p:extLst>
      <p:ext uri="{BB962C8B-B14F-4D97-AF65-F5344CB8AC3E}">
        <p14:creationId xmlns:p14="http://schemas.microsoft.com/office/powerpoint/2010/main" val="41348986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6DA7C-DC2B-5648-8430-C46F22343B4E}" type="datetimeFigureOut">
              <a:rPr lang="en-US" smtClean="0"/>
              <a:pPr/>
              <a:t>9/4/14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E7F0C-3393-C146-975F-C5003D4A2D92}" type="slidenum">
              <a:rPr lang="en-US" smtClean="0"/>
              <a:pPr/>
              <a:t>‹#›</a:t>
            </a:fld>
            <a:endParaRPr lang="en-US"/>
          </a:p>
        </p:txBody>
      </p:sp>
    </p:spTree>
    <p:extLst>
      <p:ext uri="{BB962C8B-B14F-4D97-AF65-F5344CB8AC3E}">
        <p14:creationId xmlns:p14="http://schemas.microsoft.com/office/powerpoint/2010/main" val="3781274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477442" y="2149536"/>
            <a:ext cx="6400800" cy="3791922"/>
          </a:xfrm>
        </p:spPr>
        <p:txBody>
          <a:bodyPr>
            <a:normAutofit fontScale="92500" lnSpcReduction="20000"/>
          </a:bodyPr>
          <a:lstStyle/>
          <a:p>
            <a:r>
              <a:rPr lang="en-US" dirty="0" smtClean="0">
                <a:solidFill>
                  <a:srgbClr val="0070AC"/>
                </a:solidFill>
              </a:rPr>
              <a:t>(Formerly GOLD)</a:t>
            </a:r>
          </a:p>
          <a:p>
            <a:endParaRPr lang="en-US" dirty="0" smtClean="0">
              <a:solidFill>
                <a:srgbClr val="0070AC"/>
              </a:solidFill>
            </a:endParaRPr>
          </a:p>
          <a:p>
            <a:endParaRPr lang="en-US" dirty="0" smtClean="0">
              <a:solidFill>
                <a:srgbClr val="0070AC"/>
              </a:solidFill>
            </a:endParaRPr>
          </a:p>
          <a:p>
            <a:r>
              <a:rPr lang="en-US" dirty="0" smtClean="0">
                <a:solidFill>
                  <a:srgbClr val="0070AC"/>
                </a:solidFill>
              </a:rPr>
              <a:t>IEEE Central Texas Section</a:t>
            </a:r>
          </a:p>
          <a:p>
            <a:endParaRPr lang="en-US" dirty="0">
              <a:solidFill>
                <a:srgbClr val="0070AC"/>
              </a:solidFill>
            </a:endParaRPr>
          </a:p>
          <a:p>
            <a:r>
              <a:rPr lang="en-US" dirty="0" smtClean="0">
                <a:solidFill>
                  <a:srgbClr val="0070AC"/>
                </a:solidFill>
              </a:rPr>
              <a:t>Fall Planning </a:t>
            </a:r>
            <a:r>
              <a:rPr lang="en-US" dirty="0" smtClean="0">
                <a:solidFill>
                  <a:srgbClr val="0070AC"/>
                </a:solidFill>
              </a:rPr>
              <a:t>Meeting </a:t>
            </a:r>
          </a:p>
          <a:p>
            <a:r>
              <a:rPr lang="en-US" dirty="0" smtClean="0">
                <a:solidFill>
                  <a:srgbClr val="0070AC"/>
                </a:solidFill>
              </a:rPr>
              <a:t>September 6, </a:t>
            </a:r>
            <a:r>
              <a:rPr lang="en-US" dirty="0" smtClean="0">
                <a:solidFill>
                  <a:srgbClr val="0070AC"/>
                </a:solidFill>
              </a:rPr>
              <a:t>2014</a:t>
            </a:r>
          </a:p>
          <a:p>
            <a:r>
              <a:rPr lang="en-US" dirty="0" smtClean="0">
                <a:solidFill>
                  <a:srgbClr val="0070AC"/>
                </a:solidFill>
              </a:rPr>
              <a:t>San Marcos, TX</a:t>
            </a:r>
            <a:endParaRPr lang="en-US" dirty="0">
              <a:solidFill>
                <a:srgbClr val="0070AC"/>
              </a:solidFill>
            </a:endParaRPr>
          </a:p>
        </p:txBody>
      </p:sp>
      <p:pic>
        <p:nvPicPr>
          <p:cNvPr id="4" name="Picture 3"/>
          <p:cNvPicPr>
            <a:picLocks noChangeAspect="1"/>
          </p:cNvPicPr>
          <p:nvPr/>
        </p:nvPicPr>
        <p:blipFill>
          <a:blip r:embed="rId2"/>
          <a:stretch>
            <a:fillRect/>
          </a:stretch>
        </p:blipFill>
        <p:spPr>
          <a:xfrm>
            <a:off x="1104900" y="962025"/>
            <a:ext cx="6921500" cy="1168400"/>
          </a:xfrm>
          <a:prstGeom prst="rect">
            <a:avLst/>
          </a:prstGeom>
        </p:spPr>
      </p:pic>
    </p:spTree>
    <p:extLst>
      <p:ext uri="{BB962C8B-B14F-4D97-AF65-F5344CB8AC3E}">
        <p14:creationId xmlns:p14="http://schemas.microsoft.com/office/powerpoint/2010/main" val="228699660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AC"/>
                </a:solidFill>
              </a:rPr>
              <a:t>CTS </a:t>
            </a:r>
            <a:r>
              <a:rPr lang="en-US" dirty="0" smtClean="0">
                <a:solidFill>
                  <a:srgbClr val="0070AC"/>
                </a:solidFill>
              </a:rPr>
              <a:t>Young Professional Leadership </a:t>
            </a:r>
            <a:r>
              <a:rPr lang="en-US" dirty="0" smtClean="0">
                <a:solidFill>
                  <a:srgbClr val="0070AC"/>
                </a:solidFill>
              </a:rPr>
              <a:t>Team</a:t>
            </a:r>
            <a:endParaRPr lang="en-US" dirty="0">
              <a:solidFill>
                <a:srgbClr val="0070AC"/>
              </a:solidFill>
            </a:endParaRPr>
          </a:p>
        </p:txBody>
      </p:sp>
      <p:sp>
        <p:nvSpPr>
          <p:cNvPr id="3" name="Content Placeholder 2"/>
          <p:cNvSpPr>
            <a:spLocks noGrp="1"/>
          </p:cNvSpPr>
          <p:nvPr>
            <p:ph idx="1"/>
          </p:nvPr>
        </p:nvSpPr>
        <p:spPr/>
        <p:txBody>
          <a:bodyPr/>
          <a:lstStyle/>
          <a:p>
            <a:r>
              <a:rPr lang="en-US" dirty="0" smtClean="0"/>
              <a:t>Devon Ryan, Chair</a:t>
            </a:r>
          </a:p>
          <a:p>
            <a:r>
              <a:rPr lang="en-US" dirty="0" smtClean="0"/>
              <a:t>Fabio Gomez, Vice-</a:t>
            </a:r>
            <a:r>
              <a:rPr lang="en-US" dirty="0" smtClean="0"/>
              <a:t>Chair</a:t>
            </a:r>
            <a:endParaRPr lang="en-US" dirty="0" smtClean="0"/>
          </a:p>
        </p:txBody>
      </p:sp>
      <p:pic>
        <p:nvPicPr>
          <p:cNvPr id="4" name="Picture 3"/>
          <p:cNvPicPr>
            <a:picLocks noChangeAspect="1"/>
          </p:cNvPicPr>
          <p:nvPr/>
        </p:nvPicPr>
        <p:blipFill>
          <a:blip r:embed="rId3"/>
          <a:stretch>
            <a:fillRect/>
          </a:stretch>
        </p:blipFill>
        <p:spPr>
          <a:xfrm>
            <a:off x="4018976" y="5652427"/>
            <a:ext cx="947471" cy="947471"/>
          </a:xfrm>
          <a:prstGeom prst="rect">
            <a:avLst/>
          </a:prstGeom>
        </p:spPr>
      </p:pic>
    </p:spTree>
    <p:extLst>
      <p:ext uri="{BB962C8B-B14F-4D97-AF65-F5344CB8AC3E}">
        <p14:creationId xmlns:p14="http://schemas.microsoft.com/office/powerpoint/2010/main" val="13109046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4486"/>
          </a:xfrm>
        </p:spPr>
        <p:txBody>
          <a:bodyPr>
            <a:normAutofit fontScale="90000"/>
          </a:bodyPr>
          <a:lstStyle/>
          <a:p>
            <a:r>
              <a:rPr lang="en-US" dirty="0" smtClean="0">
                <a:solidFill>
                  <a:srgbClr val="0070AC"/>
                </a:solidFill>
              </a:rPr>
              <a:t>CTS YP Updates</a:t>
            </a:r>
            <a:endParaRPr lang="en-US" dirty="0">
              <a:solidFill>
                <a:srgbClr val="0070AC"/>
              </a:solidFill>
            </a:endParaRPr>
          </a:p>
        </p:txBody>
      </p:sp>
      <p:sp>
        <p:nvSpPr>
          <p:cNvPr id="3" name="Content Placeholder 2"/>
          <p:cNvSpPr>
            <a:spLocks noGrp="1"/>
          </p:cNvSpPr>
          <p:nvPr>
            <p:ph idx="1"/>
          </p:nvPr>
        </p:nvSpPr>
        <p:spPr>
          <a:xfrm>
            <a:off x="457200" y="1006999"/>
            <a:ext cx="8229600" cy="4132162"/>
          </a:xfrm>
        </p:spPr>
        <p:txBody>
          <a:bodyPr>
            <a:normAutofit/>
          </a:bodyPr>
          <a:lstStyle/>
          <a:p>
            <a:r>
              <a:rPr lang="en-US" dirty="0" smtClean="0"/>
              <a:t>SXSW 2014 Success</a:t>
            </a:r>
          </a:p>
          <a:p>
            <a:r>
              <a:rPr lang="en-US" dirty="0" smtClean="0"/>
              <a:t>Happy </a:t>
            </a:r>
            <a:r>
              <a:rPr lang="en-US" dirty="0"/>
              <a:t>Hour – San </a:t>
            </a:r>
            <a:r>
              <a:rPr lang="en-US" dirty="0" smtClean="0"/>
              <a:t>Antonio or Austin (planning)</a:t>
            </a:r>
            <a:endParaRPr lang="en-US" dirty="0" smtClean="0"/>
          </a:p>
          <a:p>
            <a:r>
              <a:rPr lang="en-US" dirty="0" smtClean="0"/>
              <a:t>GLOBECOM 2014 Young Professional Mixer Dec. </a:t>
            </a:r>
            <a:r>
              <a:rPr lang="en-US" dirty="0" smtClean="0"/>
              <a:t>9</a:t>
            </a:r>
            <a:r>
              <a:rPr lang="en-US" baseline="30000" dirty="0" smtClean="0"/>
              <a:t>th</a:t>
            </a:r>
            <a:r>
              <a:rPr lang="en-US" dirty="0" smtClean="0"/>
              <a:t> </a:t>
            </a:r>
          </a:p>
          <a:p>
            <a:r>
              <a:rPr lang="en-US" dirty="0" smtClean="0"/>
              <a:t>Established Social Media Presence</a:t>
            </a:r>
          </a:p>
        </p:txBody>
      </p:sp>
      <p:pic>
        <p:nvPicPr>
          <p:cNvPr id="4" name="Picture 3"/>
          <p:cNvPicPr>
            <a:picLocks noChangeAspect="1"/>
          </p:cNvPicPr>
          <p:nvPr/>
        </p:nvPicPr>
        <p:blipFill>
          <a:blip r:embed="rId3"/>
          <a:stretch>
            <a:fillRect/>
          </a:stretch>
        </p:blipFill>
        <p:spPr>
          <a:xfrm>
            <a:off x="4108623" y="5652427"/>
            <a:ext cx="947471" cy="947471"/>
          </a:xfrm>
          <a:prstGeom prst="rect">
            <a:avLst/>
          </a:prstGeom>
        </p:spPr>
      </p:pic>
    </p:spTree>
    <p:extLst>
      <p:ext uri="{BB962C8B-B14F-4D97-AF65-F5344CB8AC3E}">
        <p14:creationId xmlns:p14="http://schemas.microsoft.com/office/powerpoint/2010/main" val="16500371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AC"/>
                </a:solidFill>
              </a:rPr>
              <a:t>Goals</a:t>
            </a:r>
            <a:endParaRPr lang="en-US" dirty="0">
              <a:solidFill>
                <a:srgbClr val="0070AC"/>
              </a:solidFill>
            </a:endParaRPr>
          </a:p>
        </p:txBody>
      </p:sp>
      <p:sp>
        <p:nvSpPr>
          <p:cNvPr id="3" name="Content Placeholder 2"/>
          <p:cNvSpPr>
            <a:spLocks noGrp="1"/>
          </p:cNvSpPr>
          <p:nvPr>
            <p:ph idx="1"/>
          </p:nvPr>
        </p:nvSpPr>
        <p:spPr/>
        <p:txBody>
          <a:bodyPr/>
          <a:lstStyle/>
          <a:p>
            <a:r>
              <a:rPr lang="en-US" dirty="0" smtClean="0"/>
              <a:t>STEP </a:t>
            </a:r>
            <a:r>
              <a:rPr lang="en-US" dirty="0" smtClean="0"/>
              <a:t>Event (1) 2015</a:t>
            </a:r>
            <a:endParaRPr lang="en-US" dirty="0"/>
          </a:p>
          <a:p>
            <a:r>
              <a:rPr lang="en-US" dirty="0" smtClean="0"/>
              <a:t>Expand Young Professional Team</a:t>
            </a:r>
          </a:p>
          <a:p>
            <a:pPr lvl="1"/>
            <a:r>
              <a:rPr lang="en-US" dirty="0" smtClean="0"/>
              <a:t>Seeking Event Coordinator</a:t>
            </a:r>
            <a:endParaRPr lang="en-US" dirty="0" smtClean="0"/>
          </a:p>
          <a:p>
            <a:r>
              <a:rPr lang="en-US" dirty="0" smtClean="0"/>
              <a:t>Host Official SXSW Young Professional Event</a:t>
            </a:r>
          </a:p>
          <a:p>
            <a:endParaRPr lang="en-US" dirty="0" smtClean="0"/>
          </a:p>
          <a:p>
            <a:endParaRPr lang="en-US" dirty="0" smtClean="0"/>
          </a:p>
        </p:txBody>
      </p:sp>
      <p:pic>
        <p:nvPicPr>
          <p:cNvPr id="4" name="Picture 3"/>
          <p:cNvPicPr>
            <a:picLocks noChangeAspect="1"/>
          </p:cNvPicPr>
          <p:nvPr/>
        </p:nvPicPr>
        <p:blipFill>
          <a:blip r:embed="rId3"/>
          <a:stretch>
            <a:fillRect/>
          </a:stretch>
        </p:blipFill>
        <p:spPr>
          <a:xfrm>
            <a:off x="4018976" y="5652427"/>
            <a:ext cx="947471" cy="947471"/>
          </a:xfrm>
          <a:prstGeom prst="rect">
            <a:avLst/>
          </a:prstGeom>
        </p:spPr>
      </p:pic>
    </p:spTree>
    <p:extLst>
      <p:ext uri="{BB962C8B-B14F-4D97-AF65-F5344CB8AC3E}">
        <p14:creationId xmlns:p14="http://schemas.microsoft.com/office/powerpoint/2010/main" val="277109537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23931"/>
            <a:ext cx="8229600" cy="2280303"/>
          </a:xfrm>
        </p:spPr>
        <p:txBody>
          <a:bodyPr>
            <a:normAutofit fontScale="90000"/>
          </a:bodyPr>
          <a:lstStyle/>
          <a:p>
            <a:r>
              <a:rPr lang="en-US" dirty="0" smtClean="0">
                <a:solidFill>
                  <a:srgbClr val="0070AC"/>
                </a:solidFill>
              </a:rPr>
              <a:t>Questions?</a:t>
            </a:r>
            <a:br>
              <a:rPr lang="en-US" dirty="0" smtClean="0">
                <a:solidFill>
                  <a:srgbClr val="0070AC"/>
                </a:solidFill>
              </a:rPr>
            </a:br>
            <a:r>
              <a:rPr lang="en-US" dirty="0">
                <a:solidFill>
                  <a:srgbClr val="0070AC"/>
                </a:solidFill>
              </a:rPr>
              <a:t/>
            </a:r>
            <a:br>
              <a:rPr lang="en-US" dirty="0">
                <a:solidFill>
                  <a:srgbClr val="0070AC"/>
                </a:solidFill>
              </a:rPr>
            </a:br>
            <a:r>
              <a:rPr lang="en-US" dirty="0" smtClean="0">
                <a:solidFill>
                  <a:srgbClr val="0070AC"/>
                </a:solidFill>
              </a:rPr>
              <a:t/>
            </a:r>
            <a:br>
              <a:rPr lang="en-US" dirty="0" smtClean="0">
                <a:solidFill>
                  <a:srgbClr val="0070AC"/>
                </a:solidFill>
              </a:rPr>
            </a:br>
            <a:r>
              <a:rPr lang="en-US" dirty="0" smtClean="0">
                <a:solidFill>
                  <a:srgbClr val="0070AC"/>
                </a:solidFill>
              </a:rPr>
              <a:t>Thanks</a:t>
            </a:r>
            <a:endParaRPr lang="en-US" dirty="0">
              <a:solidFill>
                <a:srgbClr val="0070AC"/>
              </a:solidFill>
            </a:endParaRPr>
          </a:p>
        </p:txBody>
      </p:sp>
      <p:pic>
        <p:nvPicPr>
          <p:cNvPr id="4" name="Picture 3"/>
          <p:cNvPicPr>
            <a:picLocks noChangeAspect="1"/>
          </p:cNvPicPr>
          <p:nvPr/>
        </p:nvPicPr>
        <p:blipFill>
          <a:blip r:embed="rId3"/>
          <a:stretch>
            <a:fillRect/>
          </a:stretch>
        </p:blipFill>
        <p:spPr>
          <a:xfrm>
            <a:off x="4018976" y="5652427"/>
            <a:ext cx="947471" cy="947471"/>
          </a:xfrm>
          <a:prstGeom prst="rect">
            <a:avLst/>
          </a:prstGeom>
        </p:spPr>
      </p:pic>
    </p:spTree>
    <p:extLst>
      <p:ext uri="{BB962C8B-B14F-4D97-AF65-F5344CB8AC3E}">
        <p14:creationId xmlns:p14="http://schemas.microsoft.com/office/powerpoint/2010/main" val="102492195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414</TotalTime>
  <Words>386</Words>
  <Application>Microsoft Macintosh PowerPoint</Application>
  <PresentationFormat>On-screen Show (4:3)</PresentationFormat>
  <Paragraphs>35</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CTS Young Professional Leadership Team</vt:lpstr>
      <vt:lpstr>CTS YP Updates</vt:lpstr>
      <vt:lpstr>Goals</vt:lpstr>
      <vt:lpstr>Questions?   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Devon Johnson</dc:creator>
  <cp:lastModifiedBy>Devon Johnson</cp:lastModifiedBy>
  <cp:revision>15</cp:revision>
  <dcterms:created xsi:type="dcterms:W3CDTF">2014-01-23T02:18:55Z</dcterms:created>
  <dcterms:modified xsi:type="dcterms:W3CDTF">2014-09-04T17:47:12Z</dcterms:modified>
</cp:coreProperties>
</file>