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98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31A5C-934C-A745-BAC8-55A5CC7C966D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BDF6-F59D-AE4A-BB6B-4BBD0274D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8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2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41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020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4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2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6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982F-5F01-1144-88A0-739F807E5C54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EB3C-993D-264B-9FA2-2D2D1536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848600" cy="3810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St. Mary’s University</a:t>
            </a:r>
            <a:b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Student Chapter</a:t>
            </a:r>
            <a: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4400" b="1" dirty="0"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IEEE Central Texas Section</a:t>
            </a: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Spring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Planning Meeting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January 25, 2014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San Marcos, TX</a:t>
            </a:r>
          </a:p>
        </p:txBody>
      </p:sp>
    </p:spTree>
    <p:extLst>
      <p:ext uri="{BB962C8B-B14F-4D97-AF65-F5344CB8AC3E}">
        <p14:creationId xmlns:p14="http://schemas.microsoft.com/office/powerpoint/2010/main" val="124480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689455"/>
              </p:ext>
            </p:extLst>
          </p:nvPr>
        </p:nvGraphicFramePr>
        <p:xfrm>
          <a:off x="463550" y="1566151"/>
          <a:ext cx="8029575" cy="420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380711" imgH="4413099" progId="Word.Document.12">
                  <p:embed/>
                </p:oleObj>
              </mc:Choice>
              <mc:Fallback>
                <p:oleObj name="Document" r:id="rId4" imgW="8380711" imgH="44130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3550" y="1566151"/>
                        <a:ext cx="8029575" cy="420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52089" y="302802"/>
            <a:ext cx="61770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/>
                <a:cs typeface="Times New Roman"/>
              </a:rPr>
              <a:t>PHASE I PROJECTS</a:t>
            </a: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702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066910"/>
              </p:ext>
            </p:extLst>
          </p:nvPr>
        </p:nvGraphicFramePr>
        <p:xfrm>
          <a:off x="388938" y="1365250"/>
          <a:ext cx="8366125" cy="423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4" imgW="8380711" imgH="4252203" progId="Word.Document.12">
                  <p:embed/>
                </p:oleObj>
              </mc:Choice>
              <mc:Fallback>
                <p:oleObj name="Document" r:id="rId4" imgW="8380711" imgH="42522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938" y="1365250"/>
                        <a:ext cx="8366125" cy="423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52089" y="407678"/>
            <a:ext cx="61770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/>
                <a:cs typeface="Times New Roman"/>
              </a:rPr>
              <a:t>PHASE II PROJECTS</a:t>
            </a: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419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336550"/>
            <a:ext cx="8121650" cy="3168650"/>
          </a:xfrm>
        </p:spPr>
        <p:txBody>
          <a:bodyPr/>
          <a:lstStyle/>
          <a:p>
            <a:r>
              <a:rPr lang="en-US" sz="6000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QUESTIONS???</a:t>
            </a:r>
            <a:r>
              <a:rPr lang="en-US" sz="6000" dirty="0">
                <a:latin typeface="Arial" charset="0"/>
                <a:ea typeface="ＭＳ Ｐゴシック" charset="0"/>
              </a:rPr>
              <a:t/>
            </a:r>
            <a:br>
              <a:rPr lang="en-US" sz="6000" dirty="0">
                <a:latin typeface="Arial" charset="0"/>
                <a:ea typeface="ＭＳ Ｐゴシック" charset="0"/>
              </a:rPr>
            </a:br>
            <a:r>
              <a:rPr lang="en-US" sz="6000" dirty="0">
                <a:latin typeface="Arial" charset="0"/>
                <a:ea typeface="ＭＳ Ｐゴシック" charset="0"/>
              </a:rPr>
              <a:t/>
            </a:r>
            <a:br>
              <a:rPr lang="en-US" sz="6000" dirty="0">
                <a:latin typeface="Arial" charset="0"/>
                <a:ea typeface="ＭＳ Ｐゴシック" charset="0"/>
              </a:rPr>
            </a:br>
            <a:r>
              <a:rPr lang="en-US" sz="6000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Thank You</a:t>
            </a:r>
            <a:endParaRPr lang="en-US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3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14</Words>
  <Application>Microsoft Macintosh PowerPoint</Application>
  <PresentationFormat>On-screen Show (4:3)</PresentationFormat>
  <Paragraphs>4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Document</vt:lpstr>
      <vt:lpstr>St. Mary’s University Student Chapter    IEEE Central Texas Section   Spring Planning Meeting January 25, 2014  San Marcos, TX</vt:lpstr>
      <vt:lpstr>PowerPoint Presentation</vt:lpstr>
      <vt:lpstr>PowerPoint Presentation</vt:lpstr>
      <vt:lpstr>QUESTIONS???  Thank You</vt:lpstr>
    </vt:vector>
  </TitlesOfParts>
  <Company>St. Mary's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Mary’s University Student Chapter    IEEE Central Texas Section   Spring Planning Meeting January 25, 2014  San Marcos, TX</dc:title>
  <dc:creator>Omar Garcia</dc:creator>
  <cp:lastModifiedBy>Omar Garcia</cp:lastModifiedBy>
  <cp:revision>8</cp:revision>
  <dcterms:created xsi:type="dcterms:W3CDTF">2014-01-23T04:35:26Z</dcterms:created>
  <dcterms:modified xsi:type="dcterms:W3CDTF">2014-01-24T05:43:51Z</dcterms:modified>
</cp:coreProperties>
</file>