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embeddings/oleObject2.bin" ContentType="application/vnd.openxmlformats-officedocument.oleObject"/>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9" r:id="rId1"/>
  </p:sldMasterIdLst>
  <p:notesMasterIdLst>
    <p:notesMasterId r:id="rId6"/>
  </p:notesMasterIdLst>
  <p:handoutMasterIdLst>
    <p:handoutMasterId r:id="rId7"/>
  </p:handoutMasterIdLst>
  <p:sldIdLst>
    <p:sldId id="1016" r:id="rId2"/>
    <p:sldId id="1126" r:id="rId3"/>
    <p:sldId id="1127" r:id="rId4"/>
    <p:sldId id="1125" r:id="rId5"/>
  </p:sldIdLst>
  <p:sldSz cx="9144000" cy="6858000" type="screen4x3"/>
  <p:notesSz cx="6985000" cy="9283700"/>
  <p:defaultTextStyle>
    <a:defPPr>
      <a:defRPr lang="en-US"/>
    </a:defPPr>
    <a:lvl1pPr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1pPr>
    <a:lvl2pPr marL="4572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2pPr>
    <a:lvl3pPr marL="9144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3pPr>
    <a:lvl4pPr marL="13716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4pPr>
    <a:lvl5pPr marL="1828800" algn="ctr" rtl="0" eaLnBrk="0" fontAlgn="base" hangingPunct="0">
      <a:spcBef>
        <a:spcPct val="20000"/>
      </a:spcBef>
      <a:spcAft>
        <a:spcPct val="0"/>
      </a:spcAft>
      <a:buClr>
        <a:srgbClr val="CC3300"/>
      </a:buClr>
      <a:buSzPct val="50000"/>
      <a:buFont typeface="Monotype Sorts" charset="2"/>
      <a:defRPr sz="3600" kern="1200">
        <a:solidFill>
          <a:srgbClr val="000099"/>
        </a:solidFill>
        <a:latin typeface="Arial" charset="0"/>
        <a:ea typeface="+mn-ea"/>
        <a:cs typeface="+mn-cs"/>
      </a:defRPr>
    </a:lvl5pPr>
    <a:lvl6pPr marL="2286000" algn="l" defTabSz="457200" rtl="0" eaLnBrk="1" latinLnBrk="0" hangingPunct="1">
      <a:defRPr sz="3600" kern="1200">
        <a:solidFill>
          <a:srgbClr val="000099"/>
        </a:solidFill>
        <a:latin typeface="Arial" charset="0"/>
        <a:ea typeface="+mn-ea"/>
        <a:cs typeface="+mn-cs"/>
      </a:defRPr>
    </a:lvl6pPr>
    <a:lvl7pPr marL="2743200" algn="l" defTabSz="457200" rtl="0" eaLnBrk="1" latinLnBrk="0" hangingPunct="1">
      <a:defRPr sz="3600" kern="1200">
        <a:solidFill>
          <a:srgbClr val="000099"/>
        </a:solidFill>
        <a:latin typeface="Arial" charset="0"/>
        <a:ea typeface="+mn-ea"/>
        <a:cs typeface="+mn-cs"/>
      </a:defRPr>
    </a:lvl7pPr>
    <a:lvl8pPr marL="3200400" algn="l" defTabSz="457200" rtl="0" eaLnBrk="1" latinLnBrk="0" hangingPunct="1">
      <a:defRPr sz="3600" kern="1200">
        <a:solidFill>
          <a:srgbClr val="000099"/>
        </a:solidFill>
        <a:latin typeface="Arial" charset="0"/>
        <a:ea typeface="+mn-ea"/>
        <a:cs typeface="+mn-cs"/>
      </a:defRPr>
    </a:lvl8pPr>
    <a:lvl9pPr marL="3657600" algn="l" defTabSz="457200" rtl="0" eaLnBrk="1" latinLnBrk="0" hangingPunct="1">
      <a:defRPr sz="3600" kern="1200">
        <a:solidFill>
          <a:srgbClr val="0000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13" autoAdjust="0"/>
  </p:normalViewPr>
  <p:slideViewPr>
    <p:cSldViewPr>
      <p:cViewPr varScale="1">
        <p:scale>
          <a:sx n="70" d="100"/>
          <a:sy n="70" d="100"/>
        </p:scale>
        <p:origin x="-16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3"/>
        <p:guide pos="220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3315"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3316"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3317"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solidFill>
                  <a:schemeClr val="tx1"/>
                </a:solidFill>
                <a:latin typeface="Times New Roman" charset="0"/>
              </a:defRPr>
            </a:lvl1pPr>
          </a:lstStyle>
          <a:p>
            <a:fld id="{EE4D7C5C-F88A-E747-95E1-F132DAF5BF5D}" type="slidenum">
              <a:rPr lang="en-US"/>
              <a:pPr/>
              <a:t>‹#›</a:t>
            </a:fld>
            <a:endParaRPr lang="en-US"/>
          </a:p>
        </p:txBody>
      </p:sp>
    </p:spTree>
    <p:extLst>
      <p:ext uri="{BB962C8B-B14F-4D97-AF65-F5344CB8AC3E}">
        <p14:creationId xmlns:p14="http://schemas.microsoft.com/office/powerpoint/2010/main" val="3093425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73163" y="696913"/>
            <a:ext cx="4640262" cy="34798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l" defTabSz="930275">
              <a:spcBef>
                <a:spcPct val="0"/>
              </a:spcBef>
              <a:buClrTx/>
              <a:buSzTx/>
              <a:buFontTx/>
              <a:buNone/>
              <a:defRPr sz="1200">
                <a:solidFill>
                  <a:schemeClr val="tx1"/>
                </a:solidFill>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spcBef>
                <a:spcPct val="0"/>
              </a:spcBef>
              <a:buClrTx/>
              <a:buSzTx/>
              <a:buFontTx/>
              <a:buNone/>
              <a:defRPr sz="1200">
                <a:solidFill>
                  <a:schemeClr val="tx1"/>
                </a:solidFill>
                <a:latin typeface="Times New Roman" charset="0"/>
              </a:defRPr>
            </a:lvl1pPr>
          </a:lstStyle>
          <a:p>
            <a:fld id="{AFB41F92-506F-E341-9319-554CB8B4B2B5}" type="slidenum">
              <a:rPr lang="en-US"/>
              <a:pPr/>
              <a:t>‹#›</a:t>
            </a:fld>
            <a:endParaRPr lang="en-US"/>
          </a:p>
        </p:txBody>
      </p:sp>
    </p:spTree>
    <p:extLst>
      <p:ext uri="{BB962C8B-B14F-4D97-AF65-F5344CB8AC3E}">
        <p14:creationId xmlns:p14="http://schemas.microsoft.com/office/powerpoint/2010/main" val="1244402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81100" y="693738"/>
            <a:ext cx="4622800" cy="3467100"/>
          </a:xfrm>
          <a:ln/>
        </p:spPr>
      </p:sp>
      <p:sp>
        <p:nvSpPr>
          <p:cNvPr id="11267" name="Rectangle 3"/>
          <p:cNvSpPr>
            <a:spLocks noGrp="1" noChangeArrowheads="1"/>
          </p:cNvSpPr>
          <p:nvPr>
            <p:ph type="body" idx="1"/>
          </p:nvPr>
        </p:nvSpPr>
        <p:spPr>
          <a:xfrm>
            <a:off x="931863" y="4392613"/>
            <a:ext cx="5121275" cy="4160837"/>
          </a:xfrm>
          <a:noFill/>
          <a:ln/>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81100" y="692150"/>
            <a:ext cx="4622800" cy="3467100"/>
          </a:xfrm>
          <a:ln/>
        </p:spPr>
      </p:sp>
      <p:sp>
        <p:nvSpPr>
          <p:cNvPr id="12291" name="Rectangle 3"/>
          <p:cNvSpPr>
            <a:spLocks noGrp="1" noChangeArrowheads="1"/>
          </p:cNvSpPr>
          <p:nvPr>
            <p:ph type="body" idx="1"/>
          </p:nvPr>
        </p:nvSpPr>
        <p:spPr>
          <a:xfrm>
            <a:off x="931863" y="4392613"/>
            <a:ext cx="5164137" cy="4381500"/>
          </a:xfrm>
          <a:noFill/>
          <a:ln/>
        </p:spPr>
        <p:txBody>
          <a:bodyPr/>
          <a:lstStyle/>
          <a:p>
            <a:r>
              <a:rPr lang="en-US">
                <a:latin typeface="Times New Roman" charset="0"/>
              </a:rP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81100" y="692150"/>
            <a:ext cx="4622800" cy="3467100"/>
          </a:xfrm>
          <a:ln/>
        </p:spPr>
      </p:sp>
      <p:sp>
        <p:nvSpPr>
          <p:cNvPr id="13315" name="Rectangle 3"/>
          <p:cNvSpPr>
            <a:spLocks noGrp="1" noChangeArrowheads="1"/>
          </p:cNvSpPr>
          <p:nvPr>
            <p:ph type="body" idx="1"/>
          </p:nvPr>
        </p:nvSpPr>
        <p:spPr>
          <a:xfrm>
            <a:off x="931863" y="4392613"/>
            <a:ext cx="5121275" cy="4162425"/>
          </a:xfrm>
          <a:noFill/>
          <a:ln/>
        </p:spPr>
        <p:txBody>
          <a:bodyPr/>
          <a:lstStyle/>
          <a:p>
            <a:r>
              <a:rPr lang="en-US">
                <a:latin typeface="Times New Roman" charset="0"/>
              </a:rPr>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81100" y="693738"/>
            <a:ext cx="4622800" cy="3467100"/>
          </a:xfrm>
          <a:ln/>
        </p:spPr>
      </p:sp>
      <p:sp>
        <p:nvSpPr>
          <p:cNvPr id="17411" name="Rectangle 3"/>
          <p:cNvSpPr>
            <a:spLocks noGrp="1" noChangeArrowheads="1"/>
          </p:cNvSpPr>
          <p:nvPr>
            <p:ph type="body" idx="1"/>
          </p:nvPr>
        </p:nvSpPr>
        <p:spPr>
          <a:xfrm>
            <a:off x="931863" y="4392613"/>
            <a:ext cx="5121275" cy="4160837"/>
          </a:xfrm>
          <a:noFill/>
          <a:ln/>
        </p:spPr>
        <p:txBody>
          <a:bodyPr/>
          <a:lstStyle/>
          <a:p>
            <a:r>
              <a:rPr lang="en-US">
                <a:latin typeface="Times New Roman" charset="0"/>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atin typeface="Times New Roman" charset="0"/>
              </a:rPr>
              <a:t>Now I’d like to answer your questions about newsletters and electronic services . . . </a:t>
            </a:r>
          </a:p>
          <a:p>
            <a:endParaRPr lang="en-US">
              <a:latin typeface="Times New Roman" charset="0"/>
            </a:endParaRPr>
          </a:p>
          <a:p>
            <a:r>
              <a:rPr lang="en-US">
                <a:latin typeface="Times New Roman" charset="0"/>
              </a:rPr>
              <a:t>(After Q&amp;A)</a:t>
            </a:r>
          </a:p>
          <a:p>
            <a:endParaRPr lang="en-US">
              <a:latin typeface="Times New Roman" charset="0"/>
            </a:endParaRPr>
          </a:p>
          <a:p>
            <a:r>
              <a:rPr lang="en-US">
                <a:latin typeface="Times New Roman" charset="0"/>
              </a:rP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a:ln w="9525">
            <a:noFill/>
            <a:miter lim="800000"/>
            <a:headEnd/>
            <a:tailEnd/>
          </a:ln>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lstStyle/>
          <a:p>
            <a:pPr>
              <a:buFont typeface="Monotype Sorts" pitchFamily="2" charset="2"/>
              <a:buNone/>
              <a:defRPr/>
            </a:pPr>
            <a:endParaRPr lang="en-US"/>
          </a:p>
        </p:txBody>
      </p:sp>
      <p:pic>
        <p:nvPicPr>
          <p:cNvPr id="1029"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a:ln w="9525">
            <a:noFill/>
            <a:miter lim="800000"/>
            <a:headEnd/>
            <a:tailEnd/>
          </a:ln>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spAutoFit/>
          </a:bodyPr>
          <a:lstStyle/>
          <a:p>
            <a:pPr>
              <a:spcBef>
                <a:spcPct val="50000"/>
              </a:spcBef>
              <a:buClrTx/>
              <a:buSzTx/>
              <a:buFontTx/>
              <a:buNone/>
              <a:defRPr/>
            </a:pPr>
            <a:r>
              <a:rPr lang="en-US" sz="1400" b="1"/>
              <a:t>IEEE Central Texas Section</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charset="2"/>
        <a:buChar char="l"/>
        <a:defRPr sz="2800">
          <a:solidFill>
            <a:srgbClr val="000099"/>
          </a:solidFill>
          <a:latin typeface="+mn-lt"/>
          <a:ea typeface="ＭＳ Ｐゴシック" charset="-128"/>
        </a:defRPr>
      </a:lvl2pPr>
      <a:lvl3pPr marL="1143000" indent="-228600" algn="l" rtl="0" eaLnBrk="0" fontAlgn="base" hangingPunct="0">
        <a:spcBef>
          <a:spcPct val="20000"/>
        </a:spcBef>
        <a:spcAft>
          <a:spcPct val="0"/>
        </a:spcAft>
        <a:buClr>
          <a:srgbClr val="CC3300"/>
        </a:buClr>
        <a:buSzPct val="50000"/>
        <a:buFont typeface="Monotype Sorts" charset="2"/>
        <a:buChar char="l"/>
        <a:defRPr sz="2400">
          <a:solidFill>
            <a:srgbClr val="000099"/>
          </a:solidFill>
          <a:latin typeface="+mn-lt"/>
          <a:ea typeface="ＭＳ Ｐゴシック" charset="-128"/>
        </a:defRPr>
      </a:lvl3pPr>
      <a:lvl4pPr marL="16002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4pPr>
      <a:lvl5pPr marL="2057400" indent="-228600" algn="l" rtl="0" eaLnBrk="0" fontAlgn="base" hangingPunct="0">
        <a:spcBef>
          <a:spcPct val="20000"/>
        </a:spcBef>
        <a:spcAft>
          <a:spcPct val="0"/>
        </a:spcAft>
        <a:buClr>
          <a:srgbClr val="CC3300"/>
        </a:buClr>
        <a:buSzPct val="50000"/>
        <a:buFont typeface="Monotype Sorts" charset="2"/>
        <a:buChar char="l"/>
        <a:defRPr sz="2000">
          <a:solidFill>
            <a:srgbClr val="000099"/>
          </a:solidFill>
          <a:latin typeface="+mn-lt"/>
          <a:ea typeface="ＭＳ Ｐゴシック" charset="-128"/>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package" Target="../embeddings/Microsoft_Word_Document2.docx"/><Relationship Id="rId6"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7700" y="1447800"/>
            <a:ext cx="7848600" cy="3810000"/>
          </a:xfrm>
        </p:spPr>
        <p:txBody>
          <a:bodyPr/>
          <a:lstStyle/>
          <a:p>
            <a:r>
              <a:rPr lang="en-US" sz="4400" dirty="0" smtClean="0"/>
              <a:t>Trinity University </a:t>
            </a:r>
            <a:br>
              <a:rPr lang="en-US" sz="4400" dirty="0" smtClean="0"/>
            </a:br>
            <a:r>
              <a:rPr lang="en-US" sz="4400" dirty="0" smtClean="0"/>
              <a:t>Student Branch</a:t>
            </a:r>
            <a:r>
              <a:rPr lang="en-US" sz="4400" dirty="0"/>
              <a:t/>
            </a:r>
            <a:br>
              <a:rPr lang="en-US" sz="4400" dirty="0"/>
            </a:br>
            <a:r>
              <a:rPr lang="en-US" sz="4400" dirty="0"/>
              <a:t/>
            </a:r>
            <a:br>
              <a:rPr lang="en-US" sz="4400" dirty="0"/>
            </a:br>
            <a:r>
              <a:rPr lang="en-US" b="0" dirty="0"/>
              <a:t/>
            </a:r>
            <a:br>
              <a:rPr lang="en-US" b="0" dirty="0"/>
            </a:br>
            <a:r>
              <a:rPr lang="en-US" b="0" dirty="0"/>
              <a:t/>
            </a:r>
            <a:br>
              <a:rPr lang="en-US" b="0" dirty="0"/>
            </a:br>
            <a:r>
              <a:rPr lang="en-US" b="0" dirty="0"/>
              <a:t>IEEE Central Texas Section</a:t>
            </a:r>
            <a:br>
              <a:rPr lang="en-US" b="0" dirty="0"/>
            </a:br>
            <a:r>
              <a:rPr lang="en-US" b="0" dirty="0"/>
              <a:t/>
            </a:r>
            <a:br>
              <a:rPr lang="en-US" b="0" dirty="0"/>
            </a:br>
            <a:r>
              <a:rPr lang="en-US" b="0" dirty="0"/>
              <a:t> </a:t>
            </a:r>
            <a:r>
              <a:rPr lang="en-US" b="0" dirty="0" smtClean="0"/>
              <a:t>Phase I &amp; II Status Report</a:t>
            </a:r>
            <a:br>
              <a:rPr lang="en-US" b="0" dirty="0" smtClean="0"/>
            </a:br>
            <a:r>
              <a:rPr lang="en-US" b="0" dirty="0" smtClean="0"/>
              <a:t>Jan 25, 2014 </a:t>
            </a:r>
            <a:r>
              <a:rPr lang="en-US" b="0" dirty="0"/>
              <a:t/>
            </a:r>
            <a:br>
              <a:rPr lang="en-US" b="0" dirty="0"/>
            </a:br>
            <a:r>
              <a:rPr lang="en-US" b="0" dirty="0"/>
              <a:t>San Marcos, TX</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lstStyle/>
          <a:p>
            <a:r>
              <a:rPr lang="en-US" u="sng" dirty="0" smtClean="0"/>
              <a:t>Phase I</a:t>
            </a:r>
            <a:endParaRPr lang="en-US" u="sng" dirty="0"/>
          </a:p>
        </p:txBody>
      </p:sp>
      <p:graphicFrame>
        <p:nvGraphicFramePr>
          <p:cNvPr id="2" name="Object 1"/>
          <p:cNvGraphicFramePr>
            <a:graphicFrameLocks noChangeAspect="1"/>
          </p:cNvGraphicFramePr>
          <p:nvPr>
            <p:extLst>
              <p:ext uri="{D42A27DB-BD31-4B8C-83A1-F6EECF244321}">
                <p14:modId xmlns:p14="http://schemas.microsoft.com/office/powerpoint/2010/main" val="777994256"/>
              </p:ext>
            </p:extLst>
          </p:nvPr>
        </p:nvGraphicFramePr>
        <p:xfrm>
          <a:off x="-1058990" y="1295400"/>
          <a:ext cx="11261981" cy="4876800"/>
        </p:xfrm>
        <a:graphic>
          <a:graphicData uri="http://schemas.openxmlformats.org/presentationml/2006/ole">
            <mc:AlternateContent xmlns:mc="http://schemas.openxmlformats.org/markup-compatibility/2006">
              <mc:Choice xmlns:v="urn:schemas-microsoft-com:vml" Requires="v">
                <p:oleObj spid="_x0000_s1031" name="Document" r:id="rId5" imgW="8369300" imgH="3441700" progId="Word.Document.12">
                  <p:embed/>
                </p:oleObj>
              </mc:Choice>
              <mc:Fallback>
                <p:oleObj name="Document" r:id="rId5" imgW="8369300" imgH="3441700" progId="Word.Document.12">
                  <p:embed/>
                  <p:pic>
                    <p:nvPicPr>
                      <p:cNvPr id="0" name=""/>
                      <p:cNvPicPr/>
                      <p:nvPr/>
                    </p:nvPicPr>
                    <p:blipFill>
                      <a:blip r:embed="rId6"/>
                      <a:stretch>
                        <a:fillRect/>
                      </a:stretch>
                    </p:blipFill>
                    <p:spPr>
                      <a:xfrm>
                        <a:off x="-1058990" y="1295400"/>
                        <a:ext cx="11261981" cy="4876800"/>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609600"/>
          </a:xfrm>
        </p:spPr>
        <p:txBody>
          <a:bodyPr/>
          <a:lstStyle/>
          <a:p>
            <a:r>
              <a:rPr lang="en-US" u="sng" dirty="0" smtClean="0"/>
              <a:t>Phase II &amp; R5</a:t>
            </a:r>
            <a:endParaRPr lang="en-US" u="sng" dirty="0"/>
          </a:p>
        </p:txBody>
      </p:sp>
      <p:graphicFrame>
        <p:nvGraphicFramePr>
          <p:cNvPr id="4" name="Object 3"/>
          <p:cNvGraphicFramePr>
            <a:graphicFrameLocks noChangeAspect="1"/>
          </p:cNvGraphicFramePr>
          <p:nvPr>
            <p:extLst>
              <p:ext uri="{D42A27DB-BD31-4B8C-83A1-F6EECF244321}">
                <p14:modId xmlns:p14="http://schemas.microsoft.com/office/powerpoint/2010/main" val="1820963434"/>
              </p:ext>
            </p:extLst>
          </p:nvPr>
        </p:nvGraphicFramePr>
        <p:xfrm>
          <a:off x="-1052168" y="2362201"/>
          <a:ext cx="11248337" cy="2133599"/>
        </p:xfrm>
        <a:graphic>
          <a:graphicData uri="http://schemas.openxmlformats.org/presentationml/2006/ole">
            <mc:AlternateContent xmlns:mc="http://schemas.openxmlformats.org/markup-compatibility/2006">
              <mc:Choice xmlns:v="urn:schemas-microsoft-com:vml" Requires="v">
                <p:oleObj spid="_x0000_s2054" name="Document" r:id="rId5" imgW="8369300" imgH="1587500" progId="Word.Document.12">
                  <p:embed/>
                </p:oleObj>
              </mc:Choice>
              <mc:Fallback>
                <p:oleObj name="Document" r:id="rId5" imgW="8369300" imgH="1587500" progId="Word.Document.12">
                  <p:embed/>
                  <p:pic>
                    <p:nvPicPr>
                      <p:cNvPr id="0" name=""/>
                      <p:cNvPicPr/>
                      <p:nvPr/>
                    </p:nvPicPr>
                    <p:blipFill>
                      <a:blip r:embed="rId6"/>
                      <a:stretch>
                        <a:fillRect/>
                      </a:stretch>
                    </p:blipFill>
                    <p:spPr>
                      <a:xfrm>
                        <a:off x="-1052168" y="2362201"/>
                        <a:ext cx="11248337" cy="2133599"/>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11175" y="1828800"/>
            <a:ext cx="8121650" cy="3168650"/>
          </a:xfrm>
        </p:spPr>
        <p:txBody>
          <a:bodyPr/>
          <a:lstStyle/>
          <a:p>
            <a:r>
              <a:rPr lang="en-US" sz="6000" dirty="0" smtClean="0"/>
              <a:t>QUESTIONS?</a:t>
            </a:r>
            <a:r>
              <a:rPr lang="en-US" sz="6000" dirty="0"/>
              <a:t/>
            </a:r>
            <a:br>
              <a:rPr lang="en-US" sz="6000" dirty="0"/>
            </a:br>
            <a:r>
              <a:rPr lang="en-US" sz="6000" dirty="0"/>
              <a:t/>
            </a:r>
            <a:br>
              <a:rPr lang="en-US" sz="6000" dirty="0"/>
            </a:br>
            <a:r>
              <a:rPr lang="en-US" sz="6000" dirty="0" smtClean="0"/>
              <a:t>Thank You</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kumimoji="0" lang="en-US" sz="36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kumimoji="0" lang="en-US" sz="3600" b="0" i="0" u="none" strike="noStrike" cap="none" normalizeH="0" baseline="0" smtClean="0">
            <a:ln>
              <a:noFill/>
            </a:ln>
            <a:solidFill>
              <a:srgbClr val="000099"/>
            </a:solidFill>
            <a:effectLst/>
            <a:latin typeface="Arial"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6572</TotalTime>
  <Words>129</Words>
  <Application>Microsoft Macintosh PowerPoint</Application>
  <PresentationFormat>On-screen Show (4:3)</PresentationFormat>
  <Paragraphs>12</Paragraphs>
  <Slides>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CTS June 14th Meeting1</vt:lpstr>
      <vt:lpstr>Document</vt:lpstr>
      <vt:lpstr>Trinity University  Student Branch    IEEE Central Texas Section   Phase I &amp; II Status Report Jan 25, 2014  San Marcos, TX</vt:lpstr>
      <vt:lpstr>Phase I</vt:lpstr>
      <vt:lpstr>Phase II &amp; R5</vt:lpstr>
      <vt:lpstr>QUESTIONS?  Thank You</vt:lpstr>
    </vt:vector>
  </TitlesOfParts>
  <Company>Southwest Research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Mohsin Rahim;Kevin Gaughan;Maxwell Robinson</dc:creator>
  <cp:lastModifiedBy>Zach Garcia</cp:lastModifiedBy>
  <cp:revision>273</cp:revision>
  <cp:lastPrinted>2001-01-12T15:49:42Z</cp:lastPrinted>
  <dcterms:created xsi:type="dcterms:W3CDTF">2013-01-26T07:00:02Z</dcterms:created>
  <dcterms:modified xsi:type="dcterms:W3CDTF">2014-01-24T02:45:59Z</dcterms:modified>
</cp:coreProperties>
</file>