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8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0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0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9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48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7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2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30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echnology Layou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8784" y="1152144"/>
            <a:ext cx="10619232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0975" y="3297304"/>
            <a:ext cx="9013855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3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0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6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8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4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172201"/>
            <a:ext cx="416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fld id="{EB347CE3-A60E-4C83-8ABD-30B3D2E1A2C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fld id="{B0D50779-F030-43FD-8C24-6F2F1CEB9F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650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1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UTSA Student Branch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Projects Report</a:t>
            </a:r>
            <a:br>
              <a:rPr lang="en-US" sz="4000" dirty="0" smtClean="0"/>
            </a:br>
            <a:r>
              <a:rPr lang="en-US" sz="4000" dirty="0" smtClean="0"/>
              <a:t>Spring 2014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5588" y="3962400"/>
            <a:ext cx="4519612" cy="1752600"/>
          </a:xfrm>
        </p:spPr>
        <p:txBody>
          <a:bodyPr/>
          <a:lstStyle/>
          <a:p>
            <a:r>
              <a:rPr lang="en-US" sz="1800" dirty="0"/>
              <a:t>IEEE Central Texas Section</a:t>
            </a:r>
          </a:p>
          <a:p>
            <a:r>
              <a:rPr lang="en-US" sz="1800" dirty="0" smtClean="0"/>
              <a:t>January 25</a:t>
            </a:r>
            <a:r>
              <a:rPr lang="en-US" sz="1800" baseline="30000" dirty="0" smtClean="0"/>
              <a:t>th</a:t>
            </a:r>
            <a:r>
              <a:rPr lang="en-US" sz="1800" dirty="0"/>
              <a:t>, </a:t>
            </a:r>
            <a:r>
              <a:rPr lang="en-US" sz="1800" dirty="0" smtClean="0"/>
              <a:t>2014</a:t>
            </a:r>
            <a:endParaRPr lang="en-US" sz="1800" dirty="0"/>
          </a:p>
          <a:p>
            <a:r>
              <a:rPr lang="en-US" sz="1800" dirty="0"/>
              <a:t>San Marcos, Texas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0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227568"/>
              </p:ext>
            </p:extLst>
          </p:nvPr>
        </p:nvGraphicFramePr>
        <p:xfrm>
          <a:off x="971550" y="759280"/>
          <a:ext cx="9895112" cy="5012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0382"/>
                <a:gridCol w="1554946"/>
                <a:gridCol w="1554946"/>
                <a:gridCol w="1554946"/>
                <a:gridCol w="1554946"/>
                <a:gridCol w="1554946"/>
              </a:tblGrid>
              <a:tr h="97828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Phase I Projects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97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Short Name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Amount $ Budgeted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Amount $ Expended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 $ Expended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 Effort Complete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Plan to Complete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Promotion</a:t>
                      </a:r>
                      <a:endParaRPr lang="en-US" sz="1400" dirty="0">
                        <a:effectLst/>
                      </a:endParaRPr>
                    </a:p>
                    <a:p>
                      <a:pPr marL="4572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Membership Events</a:t>
                      </a:r>
                      <a:endParaRPr lang="en-US" sz="1200" dirty="0">
                        <a:effectLst/>
                      </a:endParaRPr>
                    </a:p>
                    <a:p>
                      <a:pPr marL="4572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IEEE Seminars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$290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Fall 2013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Student Interest Groups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Robotics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Mid-Spring 2014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Membership Incentives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25%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Design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Mid-Spring 2014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5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34439"/>
              </p:ext>
            </p:extLst>
          </p:nvPr>
        </p:nvGraphicFramePr>
        <p:xfrm>
          <a:off x="914400" y="881744"/>
          <a:ext cx="9960428" cy="4906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4378"/>
                <a:gridCol w="1565210"/>
                <a:gridCol w="1565210"/>
                <a:gridCol w="1565210"/>
                <a:gridCol w="1565210"/>
                <a:gridCol w="1565210"/>
              </a:tblGrid>
              <a:tr h="603968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Phase II Projects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Short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Amount $ Budgeted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Amount $ Expended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 $ Expended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 Effort Complete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Plan to Complete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3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Promotion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Early - Late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Spring 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3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Membership Events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Early – Late</a:t>
                      </a:r>
                      <a:endParaRPr lang="en-US" sz="16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Spring 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3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Student Interest Groups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Robotics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Mid-Spring 2014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3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IEEE Seminars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$400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Late-Spring 2014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3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S-PAC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$300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Fall 2014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Planning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3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Membership Incentives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$300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Mid-Spring 2014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7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Verdana</vt:lpstr>
      <vt:lpstr>Wingdings</vt:lpstr>
      <vt:lpstr>Theme1</vt:lpstr>
      <vt:lpstr>UTSA Student Branch  Projects Report Spring 2014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UTSA Student Branch  Projects Report Spring 2014</dc:title>
  <dc:creator>Patrick Stockton</dc:creator>
  <cp:lastModifiedBy>Patrick Stockton</cp:lastModifiedBy>
  <cp:revision>1</cp:revision>
  <dcterms:created xsi:type="dcterms:W3CDTF">2014-01-21T18:50:13Z</dcterms:created>
  <dcterms:modified xsi:type="dcterms:W3CDTF">2014-01-21T18:51:14Z</dcterms:modified>
</cp:coreProperties>
</file>