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BAE0E-435A-824B-A522-57918F8448A4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3216-0988-F34A-BD3B-702FDDD65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A7C-DC2B-5648-8430-C46F22343B4E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442" y="2149536"/>
            <a:ext cx="6400800" cy="37919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(Formerly GOLD)</a:t>
            </a:r>
          </a:p>
          <a:p>
            <a:endParaRPr lang="en-US" dirty="0" smtClean="0">
              <a:solidFill>
                <a:srgbClr val="0070AC"/>
              </a:solidFill>
            </a:endParaRPr>
          </a:p>
          <a:p>
            <a:endParaRPr lang="en-US" dirty="0" smtClean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IEEE Central Texas Section</a:t>
            </a:r>
          </a:p>
          <a:p>
            <a:endParaRPr lang="en-US" dirty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Spring Planning Meeting 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January 25, 2014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San Marcos, TX</a:t>
            </a:r>
            <a:endParaRPr lang="en-US" dirty="0">
              <a:solidFill>
                <a:srgbClr val="0070A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62025"/>
            <a:ext cx="69215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9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CTS YP Leadership Team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Devon Ryan, Chair</a:t>
            </a:r>
          </a:p>
          <a:p>
            <a:r>
              <a:rPr lang="en-US" dirty="0" smtClean="0"/>
              <a:t>Fabio Gomez, Vice-Chair</a:t>
            </a:r>
          </a:p>
          <a:p>
            <a:r>
              <a:rPr lang="en-US" dirty="0" smtClean="0"/>
              <a:t>Brandy Alger, Event Coordinator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0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4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CTS YP Updates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999"/>
            <a:ext cx="8229600" cy="4132162"/>
          </a:xfrm>
        </p:spPr>
        <p:txBody>
          <a:bodyPr>
            <a:normAutofit/>
          </a:bodyPr>
          <a:lstStyle/>
          <a:p>
            <a:r>
              <a:rPr lang="en-US" dirty="0" smtClean="0"/>
              <a:t>**/**/13 Meeting, L31</a:t>
            </a:r>
          </a:p>
          <a:p>
            <a:pPr lvl="0"/>
            <a:r>
              <a:rPr lang="en-US" dirty="0" smtClean="0"/>
              <a:t>1/13/14 Meeting, L31</a:t>
            </a:r>
          </a:p>
          <a:p>
            <a:r>
              <a:rPr lang="en-US" dirty="0" smtClean="0"/>
              <a:t>Expanding Team</a:t>
            </a:r>
          </a:p>
          <a:p>
            <a:r>
              <a:rPr lang="en-US" dirty="0"/>
              <a:t>Happy Hour – San </a:t>
            </a:r>
            <a:r>
              <a:rPr lang="en-US" dirty="0" smtClean="0"/>
              <a:t>Antonio</a:t>
            </a:r>
            <a:endParaRPr lang="en-US" dirty="0"/>
          </a:p>
          <a:p>
            <a:r>
              <a:rPr lang="en-US" dirty="0" smtClean="0"/>
              <a:t>Happy Hour – Austin</a:t>
            </a:r>
          </a:p>
          <a:p>
            <a:r>
              <a:rPr lang="en-US" dirty="0" smtClean="0"/>
              <a:t>SXSW IEEE YP Mixer</a:t>
            </a:r>
          </a:p>
          <a:p>
            <a:r>
              <a:rPr lang="en-US" dirty="0" smtClean="0"/>
              <a:t>GLOBECOM 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623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3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Opportunities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Events</a:t>
            </a:r>
          </a:p>
          <a:p>
            <a:pPr lvl="1"/>
            <a:r>
              <a:rPr lang="en-US" dirty="0" smtClean="0"/>
              <a:t>R5 (1) 2013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  <a:p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YP</a:t>
            </a:r>
          </a:p>
          <a:p>
            <a:pPr lvl="1"/>
            <a:r>
              <a:rPr lang="en-US" dirty="0" smtClean="0"/>
              <a:t>Other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9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3931"/>
            <a:ext cx="8229600" cy="22803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Questions?</a:t>
            </a:r>
            <a:br>
              <a:rPr lang="en-US" dirty="0" smtClean="0">
                <a:solidFill>
                  <a:srgbClr val="0070AC"/>
                </a:solidFill>
              </a:rPr>
            </a:br>
            <a:r>
              <a:rPr lang="en-US" dirty="0">
                <a:solidFill>
                  <a:srgbClr val="0070AC"/>
                </a:solidFill>
              </a:rPr>
              <a:t/>
            </a:r>
            <a:br>
              <a:rPr lang="en-US" dirty="0">
                <a:solidFill>
                  <a:srgbClr val="0070AC"/>
                </a:solidFill>
              </a:rPr>
            </a:br>
            <a:r>
              <a:rPr lang="en-US" dirty="0" smtClean="0">
                <a:solidFill>
                  <a:srgbClr val="0070AC"/>
                </a:solidFill>
              </a:rPr>
              <a:t/>
            </a:r>
            <a:br>
              <a:rPr lang="en-US" dirty="0" smtClean="0">
                <a:solidFill>
                  <a:srgbClr val="0070AC"/>
                </a:solidFill>
              </a:rPr>
            </a:br>
            <a:r>
              <a:rPr lang="en-US" dirty="0" smtClean="0">
                <a:solidFill>
                  <a:srgbClr val="0070AC"/>
                </a:solidFill>
              </a:rPr>
              <a:t>Thanks</a:t>
            </a:r>
            <a:endParaRPr lang="en-US" dirty="0">
              <a:solidFill>
                <a:srgbClr val="0070A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2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90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CTS YP Leadership Team</vt:lpstr>
      <vt:lpstr>CTS YP Updates</vt:lpstr>
      <vt:lpstr>Opportunities</vt:lpstr>
      <vt:lpstr>Questions?  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Johnson</dc:creator>
  <cp:lastModifiedBy>Devon Johnson</cp:lastModifiedBy>
  <cp:revision>8</cp:revision>
  <dcterms:created xsi:type="dcterms:W3CDTF">2014-01-23T02:18:55Z</dcterms:created>
  <dcterms:modified xsi:type="dcterms:W3CDTF">2014-01-24T23:28:17Z</dcterms:modified>
</cp:coreProperties>
</file>