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70104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70104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70104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70104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70104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70104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70104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70104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70104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70104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70104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C7F1F9"/>
            </a:gs>
            <a:gs pos="51000">
              <a:srgbClr val="C0F1F2"/>
            </a:gs>
            <a:gs pos="100000">
              <a:srgbClr val="E7F1FA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mond logo.png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572000" y="1600200"/>
            <a:ext cx="6349999" cy="627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70104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riram@ece.utexas.edu" TargetMode="External"/><Relationship Id="rId4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Relationship Id="rId4" Type="http://schemas.openxmlformats.org/officeDocument/2006/relationships/image" Target="../media/image04.png"/><Relationship Id="rId5" Type="http://schemas.openxmlformats.org/officeDocument/2006/relationships/image" Target="../media/image02.png"/><Relationship Id="rId6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343384" y="152400"/>
            <a:ext cx="8572016" cy="1927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I Funding Proposal</a:t>
            </a:r>
            <a:b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Student Branch</a:t>
            </a:r>
            <a:b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University of Texas at Austin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1371600" y="22098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IEEE Central Texas Section</a:t>
            </a:r>
          </a:p>
          <a:p>
            <a:pPr indent="0" lvl="0" marL="0" marR="0" rtl="0" algn="ctr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Fall Planning Meeting </a:t>
            </a:r>
            <a:r>
              <a:rPr lang="en-US"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</a:p>
          <a:p>
            <a:pPr indent="0" lvl="0" marL="0" marR="0" rtl="0" algn="ctr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San Marcos, Texas</a:t>
            </a:r>
          </a:p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IEEE Student Branch at The University of Texas at Austin</a:t>
            </a:r>
          </a:p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70104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93" name="Shape 93"/>
          <p:cNvSpPr txBox="1"/>
          <p:nvPr/>
        </p:nvSpPr>
        <p:spPr>
          <a:xfrm>
            <a:off x="343384" y="5943601"/>
            <a:ext cx="666701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Adviser: Sriram Vishwanath,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sriram@ece.utexas.edu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 b="29791" l="14450" r="13586" t="28716"/>
          <a:stretch/>
        </p:blipFill>
        <p:spPr>
          <a:xfrm>
            <a:off x="2095200" y="4195424"/>
            <a:ext cx="4781500" cy="106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 Overview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500 total members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 a closer relationship with community, college, department, section, and corporate supporters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closely with student Society chapters: ComSoc, CS, Power &amp; Energy, RAS, HKN, and WECE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 active membership, member retention,</a:t>
            </a:r>
            <a:r>
              <a:rPr lang="en-US" sz="2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founding of new sub-societies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IEEE Student Branch at The University of Texas at Austin</a:t>
            </a:r>
          </a:p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70104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 Executive Officers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Haley Alexander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Chair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Hannah Peeler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Vice Chair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 Misasi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Executive Director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Taylor Zhao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Corporate Director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 de Jong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Treasurer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Sean Kirmani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Secretary</a:t>
            </a:r>
          </a:p>
          <a:p>
            <a:pPr indent="-342900" lvl="0" marL="342900" marR="0" rtl="0" algn="ctr">
              <a:spcBef>
                <a:spcPts val="1840"/>
              </a:spcBef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officers serve terms of one school year.</a:t>
            </a:r>
          </a:p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IEEE Student Branch at The University of Texas at Austin</a:t>
            </a:r>
          </a:p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70104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 and Costs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source of funds: corporate support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sources include student organization grants and the Central Texas Section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costs recouped through participation fees and other charges (ex: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T-shirt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Sales)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Expected expenditures ~$1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,000 for all activities during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school year, with a stronger focus on social outreach, professional development, and student mentorship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IEEE Student Branch at The University of Texas at Austin</a:t>
            </a:r>
          </a:p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70104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 CTS Contributions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228600" y="1537895"/>
            <a:ext cx="8610599" cy="49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year’s CTS Phase I funding ($1000):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19"/>
              </a:spcBef>
              <a:buClr>
                <a:schemeClr val="dk1"/>
              </a:buClr>
              <a:buSzPct val="99807"/>
              <a:buFont typeface="Arial"/>
              <a:buChar char="•"/>
            </a:pPr>
            <a:r>
              <a:rPr b="0" i="0" lang="en-US" sz="259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Welcome Week ($400): The </a:t>
            </a:r>
            <a:r>
              <a:rPr lang="en-US" sz="259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0" baseline="30000" i="0" lang="en-US" sz="259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259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annual Welcome Week consisted of activities that targeted incoming freshmen and transfer students, with the goal of introducing them to the ECE Department and the IEEE Student Branch.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19"/>
              </a:spcBef>
              <a:buClr>
                <a:schemeClr val="dk1"/>
              </a:buClr>
              <a:buSzPct val="99807"/>
              <a:buFont typeface="Arial"/>
              <a:buChar char="•"/>
            </a:pPr>
            <a:r>
              <a:rPr b="0" i="0" lang="en-US" sz="259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Retreats ($300): A way for students to participate in IEEE and other leadership roles, and receive some training on the responsibilities of UT student branch officers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19"/>
              </a:spcBef>
              <a:buClr>
                <a:schemeClr val="dk1"/>
              </a:buClr>
              <a:buSzPct val="99807"/>
              <a:buFont typeface="Arial"/>
              <a:buChar char="•"/>
            </a:pPr>
            <a:r>
              <a:rPr b="0" i="0" lang="en-US" sz="259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Region V Conference ($300): Allow students to view IEEE in action post graduation and participate in competitions against fellow IEEE Branches.</a:t>
            </a:r>
          </a:p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IEEE Student Branch at The University of Texas at Austin</a:t>
            </a:r>
          </a:p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70104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August 29, 2009</a:t>
            </a:r>
          </a:p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IEEE Student Branch at The University of Texas at Austin</a:t>
            </a:r>
          </a:p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70104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075" y="3077176"/>
            <a:ext cx="5041099" cy="3780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5750" y="3077175"/>
            <a:ext cx="5447500" cy="40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30425" y="3331600"/>
            <a:ext cx="5306174" cy="352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6">
            <a:alphaModFix/>
          </a:blip>
          <a:srcRect b="33223" l="51385" r="2124" t="35752"/>
          <a:stretch/>
        </p:blipFill>
        <p:spPr>
          <a:xfrm>
            <a:off x="0" y="0"/>
            <a:ext cx="9231926" cy="346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CTS Commitment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 for 201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$1,000, to be divided as follows:</a:t>
            </a:r>
          </a:p>
          <a:p>
            <a:pPr indent="-3302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Welcome Week ($400): Continuing our successful events from last year to boost our membership and retain membership.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 to being moved 3 times in the past 4 years, our office has lost projectors and TV-B Gone Kits.</a:t>
            </a:r>
          </a:p>
          <a:p>
            <a:pPr indent="0" lvl="0" marL="0" marR="0" rtl="0" algn="l">
              <a:spcBef>
                <a:spcPts val="48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Retreats ($300): Expanding the leadership retreats to accommodate more students interested in becoming active in IEEE and the ECE community as we ha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a record breaking number of Assistant officers and heavily involved members</a:t>
            </a:r>
          </a:p>
          <a:p>
            <a:pPr indent="0" lvl="0" marL="0" marR="0" rtl="0" algn="l">
              <a:spcBef>
                <a:spcPts val="48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V ($300): Attend Region V Competition in force for next year to increase presence in CTS, give upperclassmen a better understanding of IEEE post graduation, and interact with other Student Branches.</a:t>
            </a:r>
          </a:p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2590800" y="6579700"/>
            <a:ext cx="396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IEEE Student Branch at The University of Texas at Austin</a:t>
            </a:r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70104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457200" y="1600200"/>
            <a:ext cx="8229600" cy="4495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prospects for this school year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CTS funding is crucial for several branch programs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Membership Program(Spark)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Officers are reachable for further questions:</a:t>
            </a:r>
          </a:p>
          <a:p>
            <a:pPr indent="-2857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Haley Alexander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chair@ieee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ut.org</a:t>
            </a:r>
          </a:p>
          <a:p>
            <a:pPr indent="-2857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Hannah Peeler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vice@ieeeut.org</a:t>
            </a:r>
          </a:p>
          <a:p>
            <a:pPr indent="-2857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Taylor Zhao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corporate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@ieeeut.org</a:t>
            </a:r>
          </a:p>
        </p:txBody>
      </p:sp>
      <p:sp>
        <p:nvSpPr>
          <p:cNvPr id="153" name="Shape 153"/>
          <p:cNvSpPr txBox="1"/>
          <p:nvPr>
            <p:ph idx="11" type="ftr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IEEE Student Branch at The University of Texas at Austin</a:t>
            </a:r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70104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