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6" r:id="rId1"/>
  </p:sldMasterIdLst>
  <p:notesMasterIdLst>
    <p:notesMasterId r:id="rId12"/>
  </p:notesMasterIdLst>
  <p:handoutMasterIdLst>
    <p:handoutMasterId r:id="rId13"/>
  </p:handoutMasterIdLst>
  <p:sldIdLst>
    <p:sldId id="668" r:id="rId2"/>
    <p:sldId id="670" r:id="rId3"/>
    <p:sldId id="705" r:id="rId4"/>
    <p:sldId id="713" r:id="rId5"/>
    <p:sldId id="708" r:id="rId6"/>
    <p:sldId id="709" r:id="rId7"/>
    <p:sldId id="711" r:id="rId8"/>
    <p:sldId id="712" r:id="rId9"/>
    <p:sldId id="710" r:id="rId10"/>
    <p:sldId id="702" r:id="rId11"/>
  </p:sldIdLst>
  <p:sldSz cx="9144000" cy="6858000" type="screen4x3"/>
  <p:notesSz cx="6985000" cy="9271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2"/>
        </a:solidFill>
        <a:latin typeface="Comic Sans MS" pitchFamily="66" charset="0"/>
        <a:ea typeface="+mn-ea"/>
        <a:cs typeface="+mn-cs"/>
      </a:defRPr>
    </a:lvl1pPr>
    <a:lvl2pPr marL="457200" algn="l" rtl="0" eaLnBrk="0" fontAlgn="base" hangingPunct="0">
      <a:spcBef>
        <a:spcPct val="0"/>
      </a:spcBef>
      <a:spcAft>
        <a:spcPct val="0"/>
      </a:spcAft>
      <a:defRPr b="1" kern="1200">
        <a:solidFill>
          <a:schemeClr val="tx2"/>
        </a:solidFill>
        <a:latin typeface="Comic Sans MS" pitchFamily="66" charset="0"/>
        <a:ea typeface="+mn-ea"/>
        <a:cs typeface="+mn-cs"/>
      </a:defRPr>
    </a:lvl2pPr>
    <a:lvl3pPr marL="914400" algn="l" rtl="0" eaLnBrk="0" fontAlgn="base" hangingPunct="0">
      <a:spcBef>
        <a:spcPct val="0"/>
      </a:spcBef>
      <a:spcAft>
        <a:spcPct val="0"/>
      </a:spcAft>
      <a:defRPr b="1" kern="1200">
        <a:solidFill>
          <a:schemeClr val="tx2"/>
        </a:solidFill>
        <a:latin typeface="Comic Sans MS" pitchFamily="66" charset="0"/>
        <a:ea typeface="+mn-ea"/>
        <a:cs typeface="+mn-cs"/>
      </a:defRPr>
    </a:lvl3pPr>
    <a:lvl4pPr marL="1371600" algn="l" rtl="0" eaLnBrk="0" fontAlgn="base" hangingPunct="0">
      <a:spcBef>
        <a:spcPct val="0"/>
      </a:spcBef>
      <a:spcAft>
        <a:spcPct val="0"/>
      </a:spcAft>
      <a:defRPr b="1" kern="1200">
        <a:solidFill>
          <a:schemeClr val="tx2"/>
        </a:solidFill>
        <a:latin typeface="Comic Sans MS" pitchFamily="66" charset="0"/>
        <a:ea typeface="+mn-ea"/>
        <a:cs typeface="+mn-cs"/>
      </a:defRPr>
    </a:lvl4pPr>
    <a:lvl5pPr marL="1828800" algn="l" rtl="0" eaLnBrk="0" fontAlgn="base" hangingPunct="0">
      <a:spcBef>
        <a:spcPct val="0"/>
      </a:spcBef>
      <a:spcAft>
        <a:spcPct val="0"/>
      </a:spcAft>
      <a:defRPr b="1" kern="1200">
        <a:solidFill>
          <a:schemeClr val="tx2"/>
        </a:solidFill>
        <a:latin typeface="Comic Sans MS" pitchFamily="66" charset="0"/>
        <a:ea typeface="+mn-ea"/>
        <a:cs typeface="+mn-cs"/>
      </a:defRPr>
    </a:lvl5pPr>
    <a:lvl6pPr marL="2286000" algn="l" defTabSz="914400" rtl="0" eaLnBrk="1" latinLnBrk="0" hangingPunct="1">
      <a:defRPr b="1" kern="1200">
        <a:solidFill>
          <a:schemeClr val="tx2"/>
        </a:solidFill>
        <a:latin typeface="Comic Sans MS" pitchFamily="66" charset="0"/>
        <a:ea typeface="+mn-ea"/>
        <a:cs typeface="+mn-cs"/>
      </a:defRPr>
    </a:lvl6pPr>
    <a:lvl7pPr marL="2743200" algn="l" defTabSz="914400" rtl="0" eaLnBrk="1" latinLnBrk="0" hangingPunct="1">
      <a:defRPr b="1" kern="1200">
        <a:solidFill>
          <a:schemeClr val="tx2"/>
        </a:solidFill>
        <a:latin typeface="Comic Sans MS" pitchFamily="66" charset="0"/>
        <a:ea typeface="+mn-ea"/>
        <a:cs typeface="+mn-cs"/>
      </a:defRPr>
    </a:lvl7pPr>
    <a:lvl8pPr marL="3200400" algn="l" defTabSz="914400" rtl="0" eaLnBrk="1" latinLnBrk="0" hangingPunct="1">
      <a:defRPr b="1" kern="1200">
        <a:solidFill>
          <a:schemeClr val="tx2"/>
        </a:solidFill>
        <a:latin typeface="Comic Sans MS" pitchFamily="66" charset="0"/>
        <a:ea typeface="+mn-ea"/>
        <a:cs typeface="+mn-cs"/>
      </a:defRPr>
    </a:lvl8pPr>
    <a:lvl9pPr marL="3657600" algn="l" defTabSz="914400" rtl="0" eaLnBrk="1" latinLnBrk="0" hangingPunct="1">
      <a:defRPr b="1" kern="1200">
        <a:solidFill>
          <a:schemeClr val="tx2"/>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33CC33"/>
    <a:srgbClr val="0066FF"/>
    <a:srgbClr val="800000"/>
    <a:srgbClr val="808080"/>
    <a:srgbClr val="777777"/>
    <a:srgbClr val="5F5F5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30" autoAdjust="0"/>
    <p:restoredTop sz="94660" autoAdjust="0"/>
  </p:normalViewPr>
  <p:slideViewPr>
    <p:cSldViewPr>
      <p:cViewPr varScale="1">
        <p:scale>
          <a:sx n="89" d="100"/>
          <a:sy n="89" d="100"/>
        </p:scale>
        <p:origin x="-1264" y="-68"/>
      </p:cViewPr>
      <p:guideLst>
        <p:guide orient="horz" pos="2160"/>
        <p:guide pos="2880"/>
      </p:guideLst>
    </p:cSldViewPr>
  </p:slideViewPr>
  <p:outlineViewPr>
    <p:cViewPr>
      <p:scale>
        <a:sx n="33" d="100"/>
        <a:sy n="33" d="100"/>
      </p:scale>
      <p:origin x="8" y="116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828" y="390"/>
      </p:cViewPr>
      <p:guideLst>
        <p:guide orient="horz" pos="2920"/>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114675" y="8832850"/>
            <a:ext cx="757238" cy="2571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8669" tIns="45141" rIns="88669" bIns="45141">
            <a:spAutoFit/>
          </a:bodyPr>
          <a:lstStyle>
            <a:lvl1pPr defTabSz="881063">
              <a:defRPr sz="2400">
                <a:solidFill>
                  <a:schemeClr val="tx1"/>
                </a:solidFill>
                <a:latin typeface="Times New Roman" pitchFamily="18" charset="0"/>
              </a:defRPr>
            </a:lvl1pPr>
            <a:lvl2pPr marL="442913" defTabSz="881063">
              <a:defRPr sz="2400">
                <a:solidFill>
                  <a:schemeClr val="tx1"/>
                </a:solidFill>
                <a:latin typeface="Times New Roman" pitchFamily="18" charset="0"/>
              </a:defRPr>
            </a:lvl2pPr>
            <a:lvl3pPr marL="881063" defTabSz="881063">
              <a:defRPr sz="2400">
                <a:solidFill>
                  <a:schemeClr val="tx1"/>
                </a:solidFill>
                <a:latin typeface="Times New Roman" pitchFamily="18" charset="0"/>
              </a:defRPr>
            </a:lvl3pPr>
            <a:lvl4pPr marL="1323975" defTabSz="881063">
              <a:defRPr sz="2400">
                <a:solidFill>
                  <a:schemeClr val="tx1"/>
                </a:solidFill>
                <a:latin typeface="Times New Roman" pitchFamily="18" charset="0"/>
              </a:defRPr>
            </a:lvl4pPr>
            <a:lvl5pPr marL="1765300" defTabSz="881063">
              <a:defRPr sz="2400">
                <a:solidFill>
                  <a:schemeClr val="tx1"/>
                </a:solidFill>
                <a:latin typeface="Times New Roman" pitchFamily="18" charset="0"/>
              </a:defRPr>
            </a:lvl5pPr>
            <a:lvl6pPr marL="2222500" defTabSz="881063" eaLnBrk="0" fontAlgn="base" hangingPunct="0">
              <a:spcBef>
                <a:spcPct val="0"/>
              </a:spcBef>
              <a:spcAft>
                <a:spcPct val="0"/>
              </a:spcAft>
              <a:defRPr sz="2400">
                <a:solidFill>
                  <a:schemeClr val="tx1"/>
                </a:solidFill>
                <a:latin typeface="Times New Roman" pitchFamily="18" charset="0"/>
              </a:defRPr>
            </a:lvl6pPr>
            <a:lvl7pPr marL="2679700" defTabSz="881063" eaLnBrk="0" fontAlgn="base" hangingPunct="0">
              <a:spcBef>
                <a:spcPct val="0"/>
              </a:spcBef>
              <a:spcAft>
                <a:spcPct val="0"/>
              </a:spcAft>
              <a:defRPr sz="2400">
                <a:solidFill>
                  <a:schemeClr val="tx1"/>
                </a:solidFill>
                <a:latin typeface="Times New Roman" pitchFamily="18" charset="0"/>
              </a:defRPr>
            </a:lvl7pPr>
            <a:lvl8pPr marL="3136900" defTabSz="881063" eaLnBrk="0" fontAlgn="base" hangingPunct="0">
              <a:spcBef>
                <a:spcPct val="0"/>
              </a:spcBef>
              <a:spcAft>
                <a:spcPct val="0"/>
              </a:spcAft>
              <a:defRPr sz="2400">
                <a:solidFill>
                  <a:schemeClr val="tx1"/>
                </a:solidFill>
                <a:latin typeface="Times New Roman" pitchFamily="18" charset="0"/>
              </a:defRPr>
            </a:lvl8pPr>
            <a:lvl9pPr marL="3594100" defTabSz="881063" eaLnBrk="0" fontAlgn="base" hangingPunct="0">
              <a:spcBef>
                <a:spcPct val="0"/>
              </a:spcBef>
              <a:spcAft>
                <a:spcPct val="0"/>
              </a:spcAft>
              <a:defRPr sz="2400">
                <a:solidFill>
                  <a:schemeClr val="tx1"/>
                </a:solidFill>
                <a:latin typeface="Times New Roman" pitchFamily="18" charset="0"/>
              </a:defRPr>
            </a:lvl9pPr>
          </a:lstStyle>
          <a:p>
            <a:pPr algn="ctr">
              <a:lnSpc>
                <a:spcPct val="90000"/>
              </a:lnSpc>
              <a:defRPr/>
            </a:pPr>
            <a:r>
              <a:rPr lang="en-US" altLang="en-US" sz="1200" b="0" smtClean="0">
                <a:latin typeface="Arial" charset="0"/>
              </a:rPr>
              <a:t>Page </a:t>
            </a:r>
            <a:fld id="{E1EBC50E-4180-4866-B64C-E9B8CCC0E6A1}" type="slidenum">
              <a:rPr lang="en-US" altLang="en-US" sz="1200" b="0" smtClean="0">
                <a:latin typeface="Arial" charset="0"/>
              </a:rPr>
              <a:pPr algn="ctr">
                <a:lnSpc>
                  <a:spcPct val="90000"/>
                </a:lnSpc>
                <a:defRPr/>
              </a:pPr>
              <a:t>‹#›</a:t>
            </a:fld>
            <a:endParaRPr lang="en-US" altLang="en-US" sz="1200" b="0" smtClean="0">
              <a:latin typeface="Arial" charset="0"/>
            </a:endParaRPr>
          </a:p>
        </p:txBody>
      </p:sp>
    </p:spTree>
    <p:extLst>
      <p:ext uri="{BB962C8B-B14F-4D97-AF65-F5344CB8AC3E}">
        <p14:creationId xmlns:p14="http://schemas.microsoft.com/office/powerpoint/2010/main" val="2220052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3027363"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667" tIns="46335" rIns="92667" bIns="46335" numCol="1" anchor="t" anchorCtr="0" compatLnSpc="1">
            <a:prstTxWarp prst="textNoShape">
              <a:avLst/>
            </a:prstTxWarp>
          </a:bodyPr>
          <a:lstStyle>
            <a:lvl1pPr defTabSz="927100">
              <a:defRPr sz="1200" smtClean="0"/>
            </a:lvl1pPr>
          </a:lstStyle>
          <a:p>
            <a:pPr>
              <a:defRPr/>
            </a:pPr>
            <a:endParaRPr lang="en-US" altLang="en-US"/>
          </a:p>
        </p:txBody>
      </p:sp>
      <p:sp>
        <p:nvSpPr>
          <p:cNvPr id="411651" name="Rectangle 3"/>
          <p:cNvSpPr>
            <a:spLocks noGrp="1" noChangeArrowheads="1"/>
          </p:cNvSpPr>
          <p:nvPr>
            <p:ph type="dt" idx="1"/>
          </p:nvPr>
        </p:nvSpPr>
        <p:spPr bwMode="auto">
          <a:xfrm>
            <a:off x="3957638" y="0"/>
            <a:ext cx="3027362"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667" tIns="46335" rIns="92667" bIns="46335" numCol="1" anchor="t" anchorCtr="0" compatLnSpc="1">
            <a:prstTxWarp prst="textNoShape">
              <a:avLst/>
            </a:prstTxWarp>
          </a:bodyPr>
          <a:lstStyle>
            <a:lvl1pPr algn="r" defTabSz="927100">
              <a:defRPr sz="1200" smtClean="0"/>
            </a:lvl1pPr>
          </a:lstStyle>
          <a:p>
            <a:pPr>
              <a:defRPr/>
            </a:pPr>
            <a:endParaRPr lang="en-US" altLang="en-US"/>
          </a:p>
        </p:txBody>
      </p:sp>
      <p:sp>
        <p:nvSpPr>
          <p:cNvPr id="10244" name="Rectangle 4"/>
          <p:cNvSpPr>
            <a:spLocks noGrp="1" noRot="1" noChangeAspect="1" noChangeArrowheads="1" noTextEdit="1"/>
          </p:cNvSpPr>
          <p:nvPr>
            <p:ph type="sldImg" idx="2"/>
          </p:nvPr>
        </p:nvSpPr>
        <p:spPr bwMode="auto">
          <a:xfrm>
            <a:off x="1184275" y="692150"/>
            <a:ext cx="4616450" cy="34623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931863" y="4386263"/>
            <a:ext cx="5121275" cy="41560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667" tIns="46335" rIns="92667" bIns="46335"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411654" name="Rectangle 6"/>
          <p:cNvSpPr>
            <a:spLocks noGrp="1" noChangeArrowheads="1"/>
          </p:cNvSpPr>
          <p:nvPr>
            <p:ph type="ftr" sz="quarter" idx="4"/>
          </p:nvPr>
        </p:nvSpPr>
        <p:spPr bwMode="auto">
          <a:xfrm>
            <a:off x="0" y="8772525"/>
            <a:ext cx="3027363"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667" tIns="46335" rIns="92667" bIns="46335" numCol="1" anchor="b" anchorCtr="0" compatLnSpc="1">
            <a:prstTxWarp prst="textNoShape">
              <a:avLst/>
            </a:prstTxWarp>
          </a:bodyPr>
          <a:lstStyle>
            <a:lvl1pPr defTabSz="927100">
              <a:defRPr sz="1200" smtClean="0"/>
            </a:lvl1pPr>
          </a:lstStyle>
          <a:p>
            <a:pPr>
              <a:defRPr/>
            </a:pPr>
            <a:endParaRPr lang="en-US" altLang="en-US"/>
          </a:p>
        </p:txBody>
      </p:sp>
      <p:sp>
        <p:nvSpPr>
          <p:cNvPr id="411655" name="Rectangle 7"/>
          <p:cNvSpPr>
            <a:spLocks noGrp="1" noChangeArrowheads="1"/>
          </p:cNvSpPr>
          <p:nvPr>
            <p:ph type="sldNum" sz="quarter" idx="5"/>
          </p:nvPr>
        </p:nvSpPr>
        <p:spPr bwMode="auto">
          <a:xfrm>
            <a:off x="3957638" y="8772525"/>
            <a:ext cx="3027362" cy="461963"/>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667" tIns="46335" rIns="92667" bIns="46335" numCol="1" anchor="b" anchorCtr="0" compatLnSpc="1">
            <a:prstTxWarp prst="textNoShape">
              <a:avLst/>
            </a:prstTxWarp>
          </a:bodyPr>
          <a:lstStyle>
            <a:lvl1pPr algn="r" defTabSz="927100">
              <a:defRPr sz="1200" smtClean="0"/>
            </a:lvl1pPr>
          </a:lstStyle>
          <a:p>
            <a:pPr>
              <a:defRPr/>
            </a:pPr>
            <a:fld id="{DBB50329-3E95-4953-A982-22C26296221B}" type="slidenum">
              <a:rPr lang="en-US" altLang="en-US"/>
              <a:pPr>
                <a:defRPr/>
              </a:pPr>
              <a:t>‹#›</a:t>
            </a:fld>
            <a:endParaRPr lang="en-US" altLang="en-US"/>
          </a:p>
        </p:txBody>
      </p:sp>
    </p:spTree>
    <p:extLst>
      <p:ext uri="{BB962C8B-B14F-4D97-AF65-F5344CB8AC3E}">
        <p14:creationId xmlns:p14="http://schemas.microsoft.com/office/powerpoint/2010/main" val="4349994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927100">
              <a:defRPr b="1">
                <a:solidFill>
                  <a:schemeClr val="tx2"/>
                </a:solidFill>
                <a:latin typeface="Comic Sans MS" pitchFamily="66" charset="0"/>
              </a:defRPr>
            </a:lvl1pPr>
            <a:lvl2pPr marL="742950" indent="-285750" defTabSz="927100">
              <a:defRPr b="1">
                <a:solidFill>
                  <a:schemeClr val="tx2"/>
                </a:solidFill>
                <a:latin typeface="Comic Sans MS" pitchFamily="66" charset="0"/>
              </a:defRPr>
            </a:lvl2pPr>
            <a:lvl3pPr marL="1143000" indent="-228600" defTabSz="927100">
              <a:defRPr b="1">
                <a:solidFill>
                  <a:schemeClr val="tx2"/>
                </a:solidFill>
                <a:latin typeface="Comic Sans MS" pitchFamily="66" charset="0"/>
              </a:defRPr>
            </a:lvl3pPr>
            <a:lvl4pPr marL="1600200" indent="-228600" defTabSz="927100">
              <a:defRPr b="1">
                <a:solidFill>
                  <a:schemeClr val="tx2"/>
                </a:solidFill>
                <a:latin typeface="Comic Sans MS" pitchFamily="66" charset="0"/>
              </a:defRPr>
            </a:lvl4pPr>
            <a:lvl5pPr marL="2057400" indent="-228600" defTabSz="927100">
              <a:defRPr b="1">
                <a:solidFill>
                  <a:schemeClr val="tx2"/>
                </a:solidFill>
                <a:latin typeface="Comic Sans MS" pitchFamily="66" charset="0"/>
              </a:defRPr>
            </a:lvl5pPr>
            <a:lvl6pPr marL="2514600" indent="-228600" defTabSz="927100" eaLnBrk="0" fontAlgn="base" hangingPunct="0">
              <a:spcBef>
                <a:spcPct val="0"/>
              </a:spcBef>
              <a:spcAft>
                <a:spcPct val="0"/>
              </a:spcAft>
              <a:defRPr b="1">
                <a:solidFill>
                  <a:schemeClr val="tx2"/>
                </a:solidFill>
                <a:latin typeface="Comic Sans MS" pitchFamily="66" charset="0"/>
              </a:defRPr>
            </a:lvl6pPr>
            <a:lvl7pPr marL="2971800" indent="-228600" defTabSz="927100" eaLnBrk="0" fontAlgn="base" hangingPunct="0">
              <a:spcBef>
                <a:spcPct val="0"/>
              </a:spcBef>
              <a:spcAft>
                <a:spcPct val="0"/>
              </a:spcAft>
              <a:defRPr b="1">
                <a:solidFill>
                  <a:schemeClr val="tx2"/>
                </a:solidFill>
                <a:latin typeface="Comic Sans MS" pitchFamily="66" charset="0"/>
              </a:defRPr>
            </a:lvl7pPr>
            <a:lvl8pPr marL="3429000" indent="-228600" defTabSz="927100" eaLnBrk="0" fontAlgn="base" hangingPunct="0">
              <a:spcBef>
                <a:spcPct val="0"/>
              </a:spcBef>
              <a:spcAft>
                <a:spcPct val="0"/>
              </a:spcAft>
              <a:defRPr b="1">
                <a:solidFill>
                  <a:schemeClr val="tx2"/>
                </a:solidFill>
                <a:latin typeface="Comic Sans MS" pitchFamily="66" charset="0"/>
              </a:defRPr>
            </a:lvl8pPr>
            <a:lvl9pPr marL="3886200" indent="-228600" defTabSz="927100" eaLnBrk="0" fontAlgn="base" hangingPunct="0">
              <a:spcBef>
                <a:spcPct val="0"/>
              </a:spcBef>
              <a:spcAft>
                <a:spcPct val="0"/>
              </a:spcAft>
              <a:defRPr b="1">
                <a:solidFill>
                  <a:schemeClr val="tx2"/>
                </a:solidFill>
                <a:latin typeface="Comic Sans MS" pitchFamily="66" charset="0"/>
              </a:defRPr>
            </a:lvl9pPr>
          </a:lstStyle>
          <a:p>
            <a:fld id="{A85DD474-604D-4811-A895-2244749646CB}" type="slidenum">
              <a:rPr lang="en-US" altLang="en-US"/>
              <a:pPr/>
              <a:t>1</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r>
              <a:rPr lang="en-US" altLang="en-US" smtClean="0"/>
              <a:t>Notes:</a:t>
            </a:r>
          </a:p>
          <a:p>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27100">
              <a:defRPr b="1">
                <a:solidFill>
                  <a:schemeClr val="tx2"/>
                </a:solidFill>
                <a:latin typeface="Comic Sans MS" pitchFamily="66" charset="0"/>
              </a:defRPr>
            </a:lvl1pPr>
            <a:lvl2pPr marL="742950" indent="-285750" defTabSz="927100">
              <a:defRPr b="1">
                <a:solidFill>
                  <a:schemeClr val="tx2"/>
                </a:solidFill>
                <a:latin typeface="Comic Sans MS" pitchFamily="66" charset="0"/>
              </a:defRPr>
            </a:lvl2pPr>
            <a:lvl3pPr marL="1143000" indent="-228600" defTabSz="927100">
              <a:defRPr b="1">
                <a:solidFill>
                  <a:schemeClr val="tx2"/>
                </a:solidFill>
                <a:latin typeface="Comic Sans MS" pitchFamily="66" charset="0"/>
              </a:defRPr>
            </a:lvl3pPr>
            <a:lvl4pPr marL="1600200" indent="-228600" defTabSz="927100">
              <a:defRPr b="1">
                <a:solidFill>
                  <a:schemeClr val="tx2"/>
                </a:solidFill>
                <a:latin typeface="Comic Sans MS" pitchFamily="66" charset="0"/>
              </a:defRPr>
            </a:lvl4pPr>
            <a:lvl5pPr marL="2057400" indent="-228600" defTabSz="927100">
              <a:defRPr b="1">
                <a:solidFill>
                  <a:schemeClr val="tx2"/>
                </a:solidFill>
                <a:latin typeface="Comic Sans MS" pitchFamily="66" charset="0"/>
              </a:defRPr>
            </a:lvl5pPr>
            <a:lvl6pPr marL="2514600" indent="-228600" defTabSz="927100" eaLnBrk="0" fontAlgn="base" hangingPunct="0">
              <a:spcBef>
                <a:spcPct val="0"/>
              </a:spcBef>
              <a:spcAft>
                <a:spcPct val="0"/>
              </a:spcAft>
              <a:defRPr b="1">
                <a:solidFill>
                  <a:schemeClr val="tx2"/>
                </a:solidFill>
                <a:latin typeface="Comic Sans MS" pitchFamily="66" charset="0"/>
              </a:defRPr>
            </a:lvl6pPr>
            <a:lvl7pPr marL="2971800" indent="-228600" defTabSz="927100" eaLnBrk="0" fontAlgn="base" hangingPunct="0">
              <a:spcBef>
                <a:spcPct val="0"/>
              </a:spcBef>
              <a:spcAft>
                <a:spcPct val="0"/>
              </a:spcAft>
              <a:defRPr b="1">
                <a:solidFill>
                  <a:schemeClr val="tx2"/>
                </a:solidFill>
                <a:latin typeface="Comic Sans MS" pitchFamily="66" charset="0"/>
              </a:defRPr>
            </a:lvl7pPr>
            <a:lvl8pPr marL="3429000" indent="-228600" defTabSz="927100" eaLnBrk="0" fontAlgn="base" hangingPunct="0">
              <a:spcBef>
                <a:spcPct val="0"/>
              </a:spcBef>
              <a:spcAft>
                <a:spcPct val="0"/>
              </a:spcAft>
              <a:defRPr b="1">
                <a:solidFill>
                  <a:schemeClr val="tx2"/>
                </a:solidFill>
                <a:latin typeface="Comic Sans MS" pitchFamily="66" charset="0"/>
              </a:defRPr>
            </a:lvl8pPr>
            <a:lvl9pPr marL="3886200" indent="-228600" defTabSz="927100" eaLnBrk="0" fontAlgn="base" hangingPunct="0">
              <a:spcBef>
                <a:spcPct val="0"/>
              </a:spcBef>
              <a:spcAft>
                <a:spcPct val="0"/>
              </a:spcAft>
              <a:defRPr b="1">
                <a:solidFill>
                  <a:schemeClr val="tx2"/>
                </a:solidFill>
                <a:latin typeface="Comic Sans MS" pitchFamily="66" charset="0"/>
              </a:defRPr>
            </a:lvl9pPr>
          </a:lstStyle>
          <a:p>
            <a:fld id="{2D9F023A-1D48-48A6-9A5F-E99BC71A836C}" type="slidenum">
              <a:rPr lang="en-US" altLang="en-US"/>
              <a:pPr/>
              <a:t>2</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931863" y="4386263"/>
            <a:ext cx="5164137" cy="4376737"/>
          </a:xfrm>
          <a:noFill/>
        </p:spPr>
        <p:txBody>
          <a:bodyPr/>
          <a:lstStyle/>
          <a:p>
            <a:r>
              <a:rPr lang="en-US" altLang="en-US" smtClean="0"/>
              <a:t>Notes: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defTabSz="927100">
              <a:defRPr b="1">
                <a:solidFill>
                  <a:schemeClr val="tx2"/>
                </a:solidFill>
                <a:latin typeface="Comic Sans MS" pitchFamily="66" charset="0"/>
              </a:defRPr>
            </a:lvl1pPr>
            <a:lvl2pPr marL="742950" indent="-285750" defTabSz="927100">
              <a:defRPr b="1">
                <a:solidFill>
                  <a:schemeClr val="tx2"/>
                </a:solidFill>
                <a:latin typeface="Comic Sans MS" pitchFamily="66" charset="0"/>
              </a:defRPr>
            </a:lvl2pPr>
            <a:lvl3pPr marL="1143000" indent="-228600" defTabSz="927100">
              <a:defRPr b="1">
                <a:solidFill>
                  <a:schemeClr val="tx2"/>
                </a:solidFill>
                <a:latin typeface="Comic Sans MS" pitchFamily="66" charset="0"/>
              </a:defRPr>
            </a:lvl3pPr>
            <a:lvl4pPr marL="1600200" indent="-228600" defTabSz="927100">
              <a:defRPr b="1">
                <a:solidFill>
                  <a:schemeClr val="tx2"/>
                </a:solidFill>
                <a:latin typeface="Comic Sans MS" pitchFamily="66" charset="0"/>
              </a:defRPr>
            </a:lvl4pPr>
            <a:lvl5pPr marL="2057400" indent="-228600" defTabSz="927100">
              <a:defRPr b="1">
                <a:solidFill>
                  <a:schemeClr val="tx2"/>
                </a:solidFill>
                <a:latin typeface="Comic Sans MS" pitchFamily="66" charset="0"/>
              </a:defRPr>
            </a:lvl5pPr>
            <a:lvl6pPr marL="2514600" indent="-228600" defTabSz="927100" eaLnBrk="0" fontAlgn="base" hangingPunct="0">
              <a:spcBef>
                <a:spcPct val="0"/>
              </a:spcBef>
              <a:spcAft>
                <a:spcPct val="0"/>
              </a:spcAft>
              <a:defRPr b="1">
                <a:solidFill>
                  <a:schemeClr val="tx2"/>
                </a:solidFill>
                <a:latin typeface="Comic Sans MS" pitchFamily="66" charset="0"/>
              </a:defRPr>
            </a:lvl6pPr>
            <a:lvl7pPr marL="2971800" indent="-228600" defTabSz="927100" eaLnBrk="0" fontAlgn="base" hangingPunct="0">
              <a:spcBef>
                <a:spcPct val="0"/>
              </a:spcBef>
              <a:spcAft>
                <a:spcPct val="0"/>
              </a:spcAft>
              <a:defRPr b="1">
                <a:solidFill>
                  <a:schemeClr val="tx2"/>
                </a:solidFill>
                <a:latin typeface="Comic Sans MS" pitchFamily="66" charset="0"/>
              </a:defRPr>
            </a:lvl7pPr>
            <a:lvl8pPr marL="3429000" indent="-228600" defTabSz="927100" eaLnBrk="0" fontAlgn="base" hangingPunct="0">
              <a:spcBef>
                <a:spcPct val="0"/>
              </a:spcBef>
              <a:spcAft>
                <a:spcPct val="0"/>
              </a:spcAft>
              <a:defRPr b="1">
                <a:solidFill>
                  <a:schemeClr val="tx2"/>
                </a:solidFill>
                <a:latin typeface="Comic Sans MS" pitchFamily="66" charset="0"/>
              </a:defRPr>
            </a:lvl8pPr>
            <a:lvl9pPr marL="3886200" indent="-228600" defTabSz="927100" eaLnBrk="0" fontAlgn="base" hangingPunct="0">
              <a:spcBef>
                <a:spcPct val="0"/>
              </a:spcBef>
              <a:spcAft>
                <a:spcPct val="0"/>
              </a:spcAft>
              <a:defRPr b="1">
                <a:solidFill>
                  <a:schemeClr val="tx2"/>
                </a:solidFill>
                <a:latin typeface="Comic Sans MS" pitchFamily="66" charset="0"/>
              </a:defRPr>
            </a:lvl9pPr>
          </a:lstStyle>
          <a:p>
            <a:fld id="{A667DFA4-AB6D-4EA9-9FBE-D4E33C778567}" type="slidenum">
              <a:rPr lang="en-US" altLang="en-US"/>
              <a:pPr/>
              <a:t>3</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r>
              <a:rPr lang="en-US" altLang="en-US" smtClean="0"/>
              <a:t>Notes: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27100">
              <a:defRPr b="1">
                <a:solidFill>
                  <a:schemeClr val="tx2"/>
                </a:solidFill>
                <a:latin typeface="Comic Sans MS" pitchFamily="66" charset="0"/>
              </a:defRPr>
            </a:lvl1pPr>
            <a:lvl2pPr marL="742950" indent="-285750" defTabSz="927100">
              <a:defRPr b="1">
                <a:solidFill>
                  <a:schemeClr val="tx2"/>
                </a:solidFill>
                <a:latin typeface="Comic Sans MS" pitchFamily="66" charset="0"/>
              </a:defRPr>
            </a:lvl2pPr>
            <a:lvl3pPr marL="1143000" indent="-228600" defTabSz="927100">
              <a:defRPr b="1">
                <a:solidFill>
                  <a:schemeClr val="tx2"/>
                </a:solidFill>
                <a:latin typeface="Comic Sans MS" pitchFamily="66" charset="0"/>
              </a:defRPr>
            </a:lvl3pPr>
            <a:lvl4pPr marL="1600200" indent="-228600" defTabSz="927100">
              <a:defRPr b="1">
                <a:solidFill>
                  <a:schemeClr val="tx2"/>
                </a:solidFill>
                <a:latin typeface="Comic Sans MS" pitchFamily="66" charset="0"/>
              </a:defRPr>
            </a:lvl4pPr>
            <a:lvl5pPr marL="2057400" indent="-228600" defTabSz="927100">
              <a:defRPr b="1">
                <a:solidFill>
                  <a:schemeClr val="tx2"/>
                </a:solidFill>
                <a:latin typeface="Comic Sans MS" pitchFamily="66" charset="0"/>
              </a:defRPr>
            </a:lvl5pPr>
            <a:lvl6pPr marL="2514600" indent="-228600" defTabSz="927100" eaLnBrk="0" fontAlgn="base" hangingPunct="0">
              <a:spcBef>
                <a:spcPct val="0"/>
              </a:spcBef>
              <a:spcAft>
                <a:spcPct val="0"/>
              </a:spcAft>
              <a:defRPr b="1">
                <a:solidFill>
                  <a:schemeClr val="tx2"/>
                </a:solidFill>
                <a:latin typeface="Comic Sans MS" pitchFamily="66" charset="0"/>
              </a:defRPr>
            </a:lvl6pPr>
            <a:lvl7pPr marL="2971800" indent="-228600" defTabSz="927100" eaLnBrk="0" fontAlgn="base" hangingPunct="0">
              <a:spcBef>
                <a:spcPct val="0"/>
              </a:spcBef>
              <a:spcAft>
                <a:spcPct val="0"/>
              </a:spcAft>
              <a:defRPr b="1">
                <a:solidFill>
                  <a:schemeClr val="tx2"/>
                </a:solidFill>
                <a:latin typeface="Comic Sans MS" pitchFamily="66" charset="0"/>
              </a:defRPr>
            </a:lvl7pPr>
            <a:lvl8pPr marL="3429000" indent="-228600" defTabSz="927100" eaLnBrk="0" fontAlgn="base" hangingPunct="0">
              <a:spcBef>
                <a:spcPct val="0"/>
              </a:spcBef>
              <a:spcAft>
                <a:spcPct val="0"/>
              </a:spcAft>
              <a:defRPr b="1">
                <a:solidFill>
                  <a:schemeClr val="tx2"/>
                </a:solidFill>
                <a:latin typeface="Comic Sans MS" pitchFamily="66" charset="0"/>
              </a:defRPr>
            </a:lvl8pPr>
            <a:lvl9pPr marL="3886200" indent="-228600" defTabSz="927100" eaLnBrk="0" fontAlgn="base" hangingPunct="0">
              <a:spcBef>
                <a:spcPct val="0"/>
              </a:spcBef>
              <a:spcAft>
                <a:spcPct val="0"/>
              </a:spcAft>
              <a:defRPr b="1">
                <a:solidFill>
                  <a:schemeClr val="tx2"/>
                </a:solidFill>
                <a:latin typeface="Comic Sans MS" pitchFamily="66" charset="0"/>
              </a:defRPr>
            </a:lvl9pPr>
          </a:lstStyle>
          <a:p>
            <a:fld id="{EB3D40F1-7FF7-4814-B73E-A7FEFF8882BB}" type="slidenum">
              <a:rPr lang="en-US" altLang="en-US"/>
              <a:pPr/>
              <a:t>5</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r>
              <a:rPr lang="en-US" altLang="en-US" smtClean="0"/>
              <a:t>Notes: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27100">
              <a:defRPr b="1">
                <a:solidFill>
                  <a:schemeClr val="tx2"/>
                </a:solidFill>
                <a:latin typeface="Comic Sans MS" pitchFamily="66" charset="0"/>
              </a:defRPr>
            </a:lvl1pPr>
            <a:lvl2pPr marL="742950" indent="-285750" defTabSz="927100">
              <a:defRPr b="1">
                <a:solidFill>
                  <a:schemeClr val="tx2"/>
                </a:solidFill>
                <a:latin typeface="Comic Sans MS" pitchFamily="66" charset="0"/>
              </a:defRPr>
            </a:lvl2pPr>
            <a:lvl3pPr marL="1143000" indent="-228600" defTabSz="927100">
              <a:defRPr b="1">
                <a:solidFill>
                  <a:schemeClr val="tx2"/>
                </a:solidFill>
                <a:latin typeface="Comic Sans MS" pitchFamily="66" charset="0"/>
              </a:defRPr>
            </a:lvl3pPr>
            <a:lvl4pPr marL="1600200" indent="-228600" defTabSz="927100">
              <a:defRPr b="1">
                <a:solidFill>
                  <a:schemeClr val="tx2"/>
                </a:solidFill>
                <a:latin typeface="Comic Sans MS" pitchFamily="66" charset="0"/>
              </a:defRPr>
            </a:lvl4pPr>
            <a:lvl5pPr marL="2057400" indent="-228600" defTabSz="927100">
              <a:defRPr b="1">
                <a:solidFill>
                  <a:schemeClr val="tx2"/>
                </a:solidFill>
                <a:latin typeface="Comic Sans MS" pitchFamily="66" charset="0"/>
              </a:defRPr>
            </a:lvl5pPr>
            <a:lvl6pPr marL="2514600" indent="-228600" defTabSz="927100" eaLnBrk="0" fontAlgn="base" hangingPunct="0">
              <a:spcBef>
                <a:spcPct val="0"/>
              </a:spcBef>
              <a:spcAft>
                <a:spcPct val="0"/>
              </a:spcAft>
              <a:defRPr b="1">
                <a:solidFill>
                  <a:schemeClr val="tx2"/>
                </a:solidFill>
                <a:latin typeface="Comic Sans MS" pitchFamily="66" charset="0"/>
              </a:defRPr>
            </a:lvl6pPr>
            <a:lvl7pPr marL="2971800" indent="-228600" defTabSz="927100" eaLnBrk="0" fontAlgn="base" hangingPunct="0">
              <a:spcBef>
                <a:spcPct val="0"/>
              </a:spcBef>
              <a:spcAft>
                <a:spcPct val="0"/>
              </a:spcAft>
              <a:defRPr b="1">
                <a:solidFill>
                  <a:schemeClr val="tx2"/>
                </a:solidFill>
                <a:latin typeface="Comic Sans MS" pitchFamily="66" charset="0"/>
              </a:defRPr>
            </a:lvl7pPr>
            <a:lvl8pPr marL="3429000" indent="-228600" defTabSz="927100" eaLnBrk="0" fontAlgn="base" hangingPunct="0">
              <a:spcBef>
                <a:spcPct val="0"/>
              </a:spcBef>
              <a:spcAft>
                <a:spcPct val="0"/>
              </a:spcAft>
              <a:defRPr b="1">
                <a:solidFill>
                  <a:schemeClr val="tx2"/>
                </a:solidFill>
                <a:latin typeface="Comic Sans MS" pitchFamily="66" charset="0"/>
              </a:defRPr>
            </a:lvl8pPr>
            <a:lvl9pPr marL="3886200" indent="-228600" defTabSz="927100" eaLnBrk="0" fontAlgn="base" hangingPunct="0">
              <a:spcBef>
                <a:spcPct val="0"/>
              </a:spcBef>
              <a:spcAft>
                <a:spcPct val="0"/>
              </a:spcAft>
              <a:defRPr b="1">
                <a:solidFill>
                  <a:schemeClr val="tx2"/>
                </a:solidFill>
                <a:latin typeface="Comic Sans MS" pitchFamily="66" charset="0"/>
              </a:defRPr>
            </a:lvl9pPr>
          </a:lstStyle>
          <a:p>
            <a:fld id="{174B23A9-4149-4225-99B5-1ABAA53B3B39}" type="slidenum">
              <a:rPr lang="en-US" altLang="en-US"/>
              <a:pPr/>
              <a:t>6</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r>
              <a:rPr lang="en-US" altLang="en-US" smtClean="0"/>
              <a:t>Notes: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27100">
              <a:defRPr b="1">
                <a:solidFill>
                  <a:schemeClr val="tx2"/>
                </a:solidFill>
                <a:latin typeface="Comic Sans MS" pitchFamily="66" charset="0"/>
              </a:defRPr>
            </a:lvl1pPr>
            <a:lvl2pPr marL="742950" indent="-285750" defTabSz="927100">
              <a:defRPr b="1">
                <a:solidFill>
                  <a:schemeClr val="tx2"/>
                </a:solidFill>
                <a:latin typeface="Comic Sans MS" pitchFamily="66" charset="0"/>
              </a:defRPr>
            </a:lvl2pPr>
            <a:lvl3pPr marL="1143000" indent="-228600" defTabSz="927100">
              <a:defRPr b="1">
                <a:solidFill>
                  <a:schemeClr val="tx2"/>
                </a:solidFill>
                <a:latin typeface="Comic Sans MS" pitchFamily="66" charset="0"/>
              </a:defRPr>
            </a:lvl3pPr>
            <a:lvl4pPr marL="1600200" indent="-228600" defTabSz="927100">
              <a:defRPr b="1">
                <a:solidFill>
                  <a:schemeClr val="tx2"/>
                </a:solidFill>
                <a:latin typeface="Comic Sans MS" pitchFamily="66" charset="0"/>
              </a:defRPr>
            </a:lvl4pPr>
            <a:lvl5pPr marL="2057400" indent="-228600" defTabSz="927100">
              <a:defRPr b="1">
                <a:solidFill>
                  <a:schemeClr val="tx2"/>
                </a:solidFill>
                <a:latin typeface="Comic Sans MS" pitchFamily="66" charset="0"/>
              </a:defRPr>
            </a:lvl5pPr>
            <a:lvl6pPr marL="2514600" indent="-228600" defTabSz="927100" eaLnBrk="0" fontAlgn="base" hangingPunct="0">
              <a:spcBef>
                <a:spcPct val="0"/>
              </a:spcBef>
              <a:spcAft>
                <a:spcPct val="0"/>
              </a:spcAft>
              <a:defRPr b="1">
                <a:solidFill>
                  <a:schemeClr val="tx2"/>
                </a:solidFill>
                <a:latin typeface="Comic Sans MS" pitchFamily="66" charset="0"/>
              </a:defRPr>
            </a:lvl6pPr>
            <a:lvl7pPr marL="2971800" indent="-228600" defTabSz="927100" eaLnBrk="0" fontAlgn="base" hangingPunct="0">
              <a:spcBef>
                <a:spcPct val="0"/>
              </a:spcBef>
              <a:spcAft>
                <a:spcPct val="0"/>
              </a:spcAft>
              <a:defRPr b="1">
                <a:solidFill>
                  <a:schemeClr val="tx2"/>
                </a:solidFill>
                <a:latin typeface="Comic Sans MS" pitchFamily="66" charset="0"/>
              </a:defRPr>
            </a:lvl7pPr>
            <a:lvl8pPr marL="3429000" indent="-228600" defTabSz="927100" eaLnBrk="0" fontAlgn="base" hangingPunct="0">
              <a:spcBef>
                <a:spcPct val="0"/>
              </a:spcBef>
              <a:spcAft>
                <a:spcPct val="0"/>
              </a:spcAft>
              <a:defRPr b="1">
                <a:solidFill>
                  <a:schemeClr val="tx2"/>
                </a:solidFill>
                <a:latin typeface="Comic Sans MS" pitchFamily="66" charset="0"/>
              </a:defRPr>
            </a:lvl8pPr>
            <a:lvl9pPr marL="3886200" indent="-228600" defTabSz="927100" eaLnBrk="0" fontAlgn="base" hangingPunct="0">
              <a:spcBef>
                <a:spcPct val="0"/>
              </a:spcBef>
              <a:spcAft>
                <a:spcPct val="0"/>
              </a:spcAft>
              <a:defRPr b="1">
                <a:solidFill>
                  <a:schemeClr val="tx2"/>
                </a:solidFill>
                <a:latin typeface="Comic Sans MS" pitchFamily="66" charset="0"/>
              </a:defRPr>
            </a:lvl9pPr>
          </a:lstStyle>
          <a:p>
            <a:fld id="{174B23A9-4149-4225-99B5-1ABAA53B3B39}" type="slidenum">
              <a:rPr lang="en-US" altLang="en-US"/>
              <a:pPr/>
              <a:t>7</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r>
              <a:rPr lang="en-US" altLang="en-US" smtClean="0"/>
              <a:t>Notes: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27100">
              <a:defRPr b="1">
                <a:solidFill>
                  <a:schemeClr val="tx2"/>
                </a:solidFill>
                <a:latin typeface="Comic Sans MS" pitchFamily="66" charset="0"/>
              </a:defRPr>
            </a:lvl1pPr>
            <a:lvl2pPr marL="742950" indent="-285750" defTabSz="927100">
              <a:defRPr b="1">
                <a:solidFill>
                  <a:schemeClr val="tx2"/>
                </a:solidFill>
                <a:latin typeface="Comic Sans MS" pitchFamily="66" charset="0"/>
              </a:defRPr>
            </a:lvl2pPr>
            <a:lvl3pPr marL="1143000" indent="-228600" defTabSz="927100">
              <a:defRPr b="1">
                <a:solidFill>
                  <a:schemeClr val="tx2"/>
                </a:solidFill>
                <a:latin typeface="Comic Sans MS" pitchFamily="66" charset="0"/>
              </a:defRPr>
            </a:lvl3pPr>
            <a:lvl4pPr marL="1600200" indent="-228600" defTabSz="927100">
              <a:defRPr b="1">
                <a:solidFill>
                  <a:schemeClr val="tx2"/>
                </a:solidFill>
                <a:latin typeface="Comic Sans MS" pitchFamily="66" charset="0"/>
              </a:defRPr>
            </a:lvl4pPr>
            <a:lvl5pPr marL="2057400" indent="-228600" defTabSz="927100">
              <a:defRPr b="1">
                <a:solidFill>
                  <a:schemeClr val="tx2"/>
                </a:solidFill>
                <a:latin typeface="Comic Sans MS" pitchFamily="66" charset="0"/>
              </a:defRPr>
            </a:lvl5pPr>
            <a:lvl6pPr marL="2514600" indent="-228600" defTabSz="927100" eaLnBrk="0" fontAlgn="base" hangingPunct="0">
              <a:spcBef>
                <a:spcPct val="0"/>
              </a:spcBef>
              <a:spcAft>
                <a:spcPct val="0"/>
              </a:spcAft>
              <a:defRPr b="1">
                <a:solidFill>
                  <a:schemeClr val="tx2"/>
                </a:solidFill>
                <a:latin typeface="Comic Sans MS" pitchFamily="66" charset="0"/>
              </a:defRPr>
            </a:lvl6pPr>
            <a:lvl7pPr marL="2971800" indent="-228600" defTabSz="927100" eaLnBrk="0" fontAlgn="base" hangingPunct="0">
              <a:spcBef>
                <a:spcPct val="0"/>
              </a:spcBef>
              <a:spcAft>
                <a:spcPct val="0"/>
              </a:spcAft>
              <a:defRPr b="1">
                <a:solidFill>
                  <a:schemeClr val="tx2"/>
                </a:solidFill>
                <a:latin typeface="Comic Sans MS" pitchFamily="66" charset="0"/>
              </a:defRPr>
            </a:lvl7pPr>
            <a:lvl8pPr marL="3429000" indent="-228600" defTabSz="927100" eaLnBrk="0" fontAlgn="base" hangingPunct="0">
              <a:spcBef>
                <a:spcPct val="0"/>
              </a:spcBef>
              <a:spcAft>
                <a:spcPct val="0"/>
              </a:spcAft>
              <a:defRPr b="1">
                <a:solidFill>
                  <a:schemeClr val="tx2"/>
                </a:solidFill>
                <a:latin typeface="Comic Sans MS" pitchFamily="66" charset="0"/>
              </a:defRPr>
            </a:lvl8pPr>
            <a:lvl9pPr marL="3886200" indent="-228600" defTabSz="927100" eaLnBrk="0" fontAlgn="base" hangingPunct="0">
              <a:spcBef>
                <a:spcPct val="0"/>
              </a:spcBef>
              <a:spcAft>
                <a:spcPct val="0"/>
              </a:spcAft>
              <a:defRPr b="1">
                <a:solidFill>
                  <a:schemeClr val="tx2"/>
                </a:solidFill>
                <a:latin typeface="Comic Sans MS" pitchFamily="66" charset="0"/>
              </a:defRPr>
            </a:lvl9pPr>
          </a:lstStyle>
          <a:p>
            <a:fld id="{174B23A9-4149-4225-99B5-1ABAA53B3B39}" type="slidenum">
              <a:rPr lang="en-US" altLang="en-US"/>
              <a:pPr/>
              <a:t>8</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r>
              <a:rPr lang="en-US" altLang="en-US" smtClean="0"/>
              <a:t>Notes: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27100">
              <a:defRPr b="1">
                <a:solidFill>
                  <a:schemeClr val="tx2"/>
                </a:solidFill>
                <a:latin typeface="Comic Sans MS" pitchFamily="66" charset="0"/>
              </a:defRPr>
            </a:lvl1pPr>
            <a:lvl2pPr marL="742950" indent="-285750" defTabSz="927100">
              <a:defRPr b="1">
                <a:solidFill>
                  <a:schemeClr val="tx2"/>
                </a:solidFill>
                <a:latin typeface="Comic Sans MS" pitchFamily="66" charset="0"/>
              </a:defRPr>
            </a:lvl2pPr>
            <a:lvl3pPr marL="1143000" indent="-228600" defTabSz="927100">
              <a:defRPr b="1">
                <a:solidFill>
                  <a:schemeClr val="tx2"/>
                </a:solidFill>
                <a:latin typeface="Comic Sans MS" pitchFamily="66" charset="0"/>
              </a:defRPr>
            </a:lvl3pPr>
            <a:lvl4pPr marL="1600200" indent="-228600" defTabSz="927100">
              <a:defRPr b="1">
                <a:solidFill>
                  <a:schemeClr val="tx2"/>
                </a:solidFill>
                <a:latin typeface="Comic Sans MS" pitchFamily="66" charset="0"/>
              </a:defRPr>
            </a:lvl4pPr>
            <a:lvl5pPr marL="2057400" indent="-228600" defTabSz="927100">
              <a:defRPr b="1">
                <a:solidFill>
                  <a:schemeClr val="tx2"/>
                </a:solidFill>
                <a:latin typeface="Comic Sans MS" pitchFamily="66" charset="0"/>
              </a:defRPr>
            </a:lvl5pPr>
            <a:lvl6pPr marL="2514600" indent="-228600" defTabSz="927100" eaLnBrk="0" fontAlgn="base" hangingPunct="0">
              <a:spcBef>
                <a:spcPct val="0"/>
              </a:spcBef>
              <a:spcAft>
                <a:spcPct val="0"/>
              </a:spcAft>
              <a:defRPr b="1">
                <a:solidFill>
                  <a:schemeClr val="tx2"/>
                </a:solidFill>
                <a:latin typeface="Comic Sans MS" pitchFamily="66" charset="0"/>
              </a:defRPr>
            </a:lvl6pPr>
            <a:lvl7pPr marL="2971800" indent="-228600" defTabSz="927100" eaLnBrk="0" fontAlgn="base" hangingPunct="0">
              <a:spcBef>
                <a:spcPct val="0"/>
              </a:spcBef>
              <a:spcAft>
                <a:spcPct val="0"/>
              </a:spcAft>
              <a:defRPr b="1">
                <a:solidFill>
                  <a:schemeClr val="tx2"/>
                </a:solidFill>
                <a:latin typeface="Comic Sans MS" pitchFamily="66" charset="0"/>
              </a:defRPr>
            </a:lvl7pPr>
            <a:lvl8pPr marL="3429000" indent="-228600" defTabSz="927100" eaLnBrk="0" fontAlgn="base" hangingPunct="0">
              <a:spcBef>
                <a:spcPct val="0"/>
              </a:spcBef>
              <a:spcAft>
                <a:spcPct val="0"/>
              </a:spcAft>
              <a:defRPr b="1">
                <a:solidFill>
                  <a:schemeClr val="tx2"/>
                </a:solidFill>
                <a:latin typeface="Comic Sans MS" pitchFamily="66" charset="0"/>
              </a:defRPr>
            </a:lvl8pPr>
            <a:lvl9pPr marL="3886200" indent="-228600" defTabSz="927100" eaLnBrk="0" fontAlgn="base" hangingPunct="0">
              <a:spcBef>
                <a:spcPct val="0"/>
              </a:spcBef>
              <a:spcAft>
                <a:spcPct val="0"/>
              </a:spcAft>
              <a:defRPr b="1">
                <a:solidFill>
                  <a:schemeClr val="tx2"/>
                </a:solidFill>
                <a:latin typeface="Comic Sans MS" pitchFamily="66" charset="0"/>
              </a:defRPr>
            </a:lvl9pPr>
          </a:lstStyle>
          <a:p>
            <a:fld id="{56F129C3-9EEB-4805-B007-309541E26363}" type="slidenum">
              <a:rPr lang="en-US" altLang="en-US"/>
              <a:pPr/>
              <a:t>9</a:t>
            </a:fld>
            <a:endParaRPr lang="en-US"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r>
              <a:rPr lang="en-US" altLang="en-US" smtClean="0"/>
              <a:t>Notes: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27100">
              <a:defRPr b="1">
                <a:solidFill>
                  <a:schemeClr val="tx2"/>
                </a:solidFill>
                <a:latin typeface="Comic Sans MS" pitchFamily="66" charset="0"/>
              </a:defRPr>
            </a:lvl1pPr>
            <a:lvl2pPr marL="742950" indent="-285750" defTabSz="927100">
              <a:defRPr b="1">
                <a:solidFill>
                  <a:schemeClr val="tx2"/>
                </a:solidFill>
                <a:latin typeface="Comic Sans MS" pitchFamily="66" charset="0"/>
              </a:defRPr>
            </a:lvl2pPr>
            <a:lvl3pPr marL="1143000" indent="-228600" defTabSz="927100">
              <a:defRPr b="1">
                <a:solidFill>
                  <a:schemeClr val="tx2"/>
                </a:solidFill>
                <a:latin typeface="Comic Sans MS" pitchFamily="66" charset="0"/>
              </a:defRPr>
            </a:lvl3pPr>
            <a:lvl4pPr marL="1600200" indent="-228600" defTabSz="927100">
              <a:defRPr b="1">
                <a:solidFill>
                  <a:schemeClr val="tx2"/>
                </a:solidFill>
                <a:latin typeface="Comic Sans MS" pitchFamily="66" charset="0"/>
              </a:defRPr>
            </a:lvl4pPr>
            <a:lvl5pPr marL="2057400" indent="-228600" defTabSz="927100">
              <a:defRPr b="1">
                <a:solidFill>
                  <a:schemeClr val="tx2"/>
                </a:solidFill>
                <a:latin typeface="Comic Sans MS" pitchFamily="66" charset="0"/>
              </a:defRPr>
            </a:lvl5pPr>
            <a:lvl6pPr marL="2514600" indent="-228600" defTabSz="927100" eaLnBrk="0" fontAlgn="base" hangingPunct="0">
              <a:spcBef>
                <a:spcPct val="0"/>
              </a:spcBef>
              <a:spcAft>
                <a:spcPct val="0"/>
              </a:spcAft>
              <a:defRPr b="1">
                <a:solidFill>
                  <a:schemeClr val="tx2"/>
                </a:solidFill>
                <a:latin typeface="Comic Sans MS" pitchFamily="66" charset="0"/>
              </a:defRPr>
            </a:lvl6pPr>
            <a:lvl7pPr marL="2971800" indent="-228600" defTabSz="927100" eaLnBrk="0" fontAlgn="base" hangingPunct="0">
              <a:spcBef>
                <a:spcPct val="0"/>
              </a:spcBef>
              <a:spcAft>
                <a:spcPct val="0"/>
              </a:spcAft>
              <a:defRPr b="1">
                <a:solidFill>
                  <a:schemeClr val="tx2"/>
                </a:solidFill>
                <a:latin typeface="Comic Sans MS" pitchFamily="66" charset="0"/>
              </a:defRPr>
            </a:lvl7pPr>
            <a:lvl8pPr marL="3429000" indent="-228600" defTabSz="927100" eaLnBrk="0" fontAlgn="base" hangingPunct="0">
              <a:spcBef>
                <a:spcPct val="0"/>
              </a:spcBef>
              <a:spcAft>
                <a:spcPct val="0"/>
              </a:spcAft>
              <a:defRPr b="1">
                <a:solidFill>
                  <a:schemeClr val="tx2"/>
                </a:solidFill>
                <a:latin typeface="Comic Sans MS" pitchFamily="66" charset="0"/>
              </a:defRPr>
            </a:lvl8pPr>
            <a:lvl9pPr marL="3886200" indent="-228600" defTabSz="927100" eaLnBrk="0" fontAlgn="base" hangingPunct="0">
              <a:spcBef>
                <a:spcPct val="0"/>
              </a:spcBef>
              <a:spcAft>
                <a:spcPct val="0"/>
              </a:spcAft>
              <a:defRPr b="1">
                <a:solidFill>
                  <a:schemeClr val="tx2"/>
                </a:solidFill>
                <a:latin typeface="Comic Sans MS" pitchFamily="66" charset="0"/>
              </a:defRPr>
            </a:lvl9pPr>
          </a:lstStyle>
          <a:p>
            <a:fld id="{8F46545F-3AC1-4411-8CF1-922586C18D78}" type="slidenum">
              <a:rPr lang="en-US" altLang="en-US"/>
              <a:pPr/>
              <a:t>10</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r>
              <a:rPr lang="en-US" altLang="en-US" smtClean="0"/>
              <a:t>If you’d like to learn more about electronic services, you’ll want to attend the session on the Electronic Services being presented this afternoon by Christian Borgert (BORE-GERT) and Chip Dawson.  If you miss this afternoon’s session, you can see it tomorrow morning.</a:t>
            </a:r>
          </a:p>
          <a:p>
            <a:r>
              <a:rPr lang="en-US" altLang="en-US" smtClean="0"/>
              <a:t>Now I’d like to answer your questions about newsletters and electronic services . . . </a:t>
            </a:r>
          </a:p>
          <a:p>
            <a:endParaRPr lang="en-US" altLang="en-US" smtClean="0"/>
          </a:p>
          <a:p>
            <a:r>
              <a:rPr lang="en-US" altLang="en-US" smtClean="0"/>
              <a:t>(After Q&amp;A)</a:t>
            </a:r>
          </a:p>
          <a:p>
            <a:endParaRPr lang="en-US" altLang="en-US" smtClean="0"/>
          </a:p>
          <a:p>
            <a:r>
              <a:rPr lang="en-US" altLang="en-US" smtClean="0"/>
              <a:t>I’m sorry we don’t have time to answer all of your questions, but we have an abundance of expertise with us this weekend, and much of it is in the Computer Lab upstairs.  Stop by and get more information anytime.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026" descr="ieeeblu"/>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4800" y="1828800"/>
            <a:ext cx="86106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03" name="Rectangle 1027"/>
          <p:cNvSpPr>
            <a:spLocks noGrp="1" noChangeArrowheads="1"/>
          </p:cNvSpPr>
          <p:nvPr>
            <p:ph type="ctrTitle"/>
          </p:nvPr>
        </p:nvSpPr>
        <p:spPr>
          <a:xfrm>
            <a:off x="914400" y="2743200"/>
            <a:ext cx="7772400" cy="1143000"/>
          </a:xfrm>
        </p:spPr>
        <p:txBody>
          <a:bodyPr/>
          <a:lstStyle>
            <a:lvl1pPr>
              <a:defRPr/>
            </a:lvl1pPr>
          </a:lstStyle>
          <a:p>
            <a:pPr lvl="0"/>
            <a:r>
              <a:rPr lang="en-US" altLang="en-US" noProof="0" smtClean="0"/>
              <a:t>Click to edit Master title style</a:t>
            </a:r>
          </a:p>
        </p:txBody>
      </p:sp>
    </p:spTree>
    <p:extLst>
      <p:ext uri="{BB962C8B-B14F-4D97-AF65-F5344CB8AC3E}">
        <p14:creationId xmlns:p14="http://schemas.microsoft.com/office/powerpoint/2010/main" val="3712457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3639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19621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7340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6315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4"/>
          </p:nvPr>
        </p:nvSpPr>
        <p:spPr>
          <a:xfrm>
            <a:off x="4738864" y="1636663"/>
            <a:ext cx="3952702"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6" name="Slide Number Placeholder 1"/>
          <p:cNvSpPr>
            <a:spLocks noGrp="1"/>
          </p:cNvSpPr>
          <p:nvPr>
            <p:ph type="sldNum" sz="quarter" idx="25"/>
          </p:nvPr>
        </p:nvSpPr>
        <p:spPr>
          <a:xfrm>
            <a:off x="444500" y="6356350"/>
            <a:ext cx="358775" cy="365125"/>
          </a:xfrm>
          <a:prstGeom prst="rect">
            <a:avLst/>
          </a:prstGeom>
        </p:spPr>
        <p:txBody>
          <a:bodyPr/>
          <a:lstStyle>
            <a:lvl1pPr>
              <a:defRPr/>
            </a:lvl1pPr>
          </a:lstStyle>
          <a:p>
            <a:fld id="{AE006542-5DA3-4875-91F4-2E08D528BF65}" type="slidenum">
              <a:rPr lang="en-US" smtClean="0"/>
              <a:t>‹#›</a:t>
            </a:fld>
            <a:endParaRPr lang="en-US"/>
          </a:p>
        </p:txBody>
      </p:sp>
      <p:sp>
        <p:nvSpPr>
          <p:cNvPr id="7" name="Date Placeholder 2"/>
          <p:cNvSpPr>
            <a:spLocks noGrp="1"/>
          </p:cNvSpPr>
          <p:nvPr>
            <p:ph type="dt" sz="half" idx="26"/>
          </p:nvPr>
        </p:nvSpPr>
        <p:spPr>
          <a:xfrm>
            <a:off x="865188" y="6356350"/>
            <a:ext cx="1643062" cy="365125"/>
          </a:xfrm>
          <a:prstGeom prst="rect">
            <a:avLst/>
          </a:prstGeom>
        </p:spPr>
        <p:txBody>
          <a:bodyPr/>
          <a:lstStyle>
            <a:lvl1pPr>
              <a:defRPr/>
            </a:lvl1pPr>
          </a:lstStyle>
          <a:p>
            <a:fld id="{3B6CA709-71AE-4142-B8BD-B3C496F9C787}" type="datetimeFigureOut">
              <a:rPr lang="en-US" smtClean="0"/>
              <a:t>1/15/2016</a:t>
            </a:fld>
            <a:endParaRPr lang="en-US"/>
          </a:p>
        </p:txBody>
      </p:sp>
    </p:spTree>
    <p:extLst>
      <p:ext uri="{BB962C8B-B14F-4D97-AF65-F5344CB8AC3E}">
        <p14:creationId xmlns:p14="http://schemas.microsoft.com/office/powerpoint/2010/main" val="104617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16451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85224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676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48361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80350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8422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460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49973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5329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1676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Line 4"/>
          <p:cNvSpPr>
            <a:spLocks noChangeShapeType="1"/>
          </p:cNvSpPr>
          <p:nvPr/>
        </p:nvSpPr>
        <p:spPr bwMode="auto">
          <a:xfrm flipV="1">
            <a:off x="533400" y="6477000"/>
            <a:ext cx="6781800" cy="6350"/>
          </a:xfrm>
          <a:prstGeom prst="line">
            <a:avLst/>
          </a:prstGeom>
          <a:noFill/>
          <a:ln w="50800">
            <a:solidFill>
              <a:srgbClr val="2944B7"/>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29" name="Picture 5" descr="ieeeblu"/>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04113" y="6281738"/>
            <a:ext cx="106680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6"/>
          <p:cNvSpPr txBox="1">
            <a:spLocks noChangeArrowheads="1"/>
          </p:cNvSpPr>
          <p:nvPr/>
        </p:nvSpPr>
        <p:spPr bwMode="auto">
          <a:xfrm>
            <a:off x="1600200" y="6172200"/>
            <a:ext cx="5638800" cy="3048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b="1">
                <a:solidFill>
                  <a:schemeClr val="tx2"/>
                </a:solidFill>
                <a:latin typeface="Comic Sans MS" pitchFamily="66" charset="0"/>
              </a:defRPr>
            </a:lvl1pPr>
            <a:lvl2pPr marL="742950" indent="-285750">
              <a:defRPr b="1">
                <a:solidFill>
                  <a:schemeClr val="tx2"/>
                </a:solidFill>
                <a:latin typeface="Comic Sans MS" pitchFamily="66" charset="0"/>
              </a:defRPr>
            </a:lvl2pPr>
            <a:lvl3pPr marL="1143000" indent="-228600">
              <a:defRPr b="1">
                <a:solidFill>
                  <a:schemeClr val="tx2"/>
                </a:solidFill>
                <a:latin typeface="Comic Sans MS" pitchFamily="66" charset="0"/>
              </a:defRPr>
            </a:lvl3pPr>
            <a:lvl4pPr marL="1600200" indent="-228600">
              <a:defRPr b="1">
                <a:solidFill>
                  <a:schemeClr val="tx2"/>
                </a:solidFill>
                <a:latin typeface="Comic Sans MS" pitchFamily="66" charset="0"/>
              </a:defRPr>
            </a:lvl4pPr>
            <a:lvl5pPr marL="2057400" indent="-228600">
              <a:defRPr b="1">
                <a:solidFill>
                  <a:schemeClr val="tx2"/>
                </a:solidFill>
                <a:latin typeface="Comic Sans MS" pitchFamily="66" charset="0"/>
              </a:defRPr>
            </a:lvl5pPr>
            <a:lvl6pPr marL="2514600" indent="-228600" eaLnBrk="0" fontAlgn="base" hangingPunct="0">
              <a:spcBef>
                <a:spcPct val="0"/>
              </a:spcBef>
              <a:spcAft>
                <a:spcPct val="0"/>
              </a:spcAft>
              <a:defRPr b="1">
                <a:solidFill>
                  <a:schemeClr val="tx2"/>
                </a:solidFill>
                <a:latin typeface="Comic Sans MS" pitchFamily="66" charset="0"/>
              </a:defRPr>
            </a:lvl6pPr>
            <a:lvl7pPr marL="2971800" indent="-228600" eaLnBrk="0" fontAlgn="base" hangingPunct="0">
              <a:spcBef>
                <a:spcPct val="0"/>
              </a:spcBef>
              <a:spcAft>
                <a:spcPct val="0"/>
              </a:spcAft>
              <a:defRPr b="1">
                <a:solidFill>
                  <a:schemeClr val="tx2"/>
                </a:solidFill>
                <a:latin typeface="Comic Sans MS" pitchFamily="66" charset="0"/>
              </a:defRPr>
            </a:lvl7pPr>
            <a:lvl8pPr marL="3429000" indent="-228600" eaLnBrk="0" fontAlgn="base" hangingPunct="0">
              <a:spcBef>
                <a:spcPct val="0"/>
              </a:spcBef>
              <a:spcAft>
                <a:spcPct val="0"/>
              </a:spcAft>
              <a:defRPr b="1">
                <a:solidFill>
                  <a:schemeClr val="tx2"/>
                </a:solidFill>
                <a:latin typeface="Comic Sans MS" pitchFamily="66" charset="0"/>
              </a:defRPr>
            </a:lvl8pPr>
            <a:lvl9pPr marL="3886200" indent="-228600" eaLnBrk="0" fontAlgn="base" hangingPunct="0">
              <a:spcBef>
                <a:spcPct val="0"/>
              </a:spcBef>
              <a:spcAft>
                <a:spcPct val="0"/>
              </a:spcAft>
              <a:defRPr b="1">
                <a:solidFill>
                  <a:schemeClr val="tx2"/>
                </a:solidFill>
                <a:latin typeface="Comic Sans MS" pitchFamily="66" charset="0"/>
              </a:defRPr>
            </a:lvl9pPr>
          </a:lstStyle>
          <a:p>
            <a:pPr algn="ctr">
              <a:spcBef>
                <a:spcPct val="50000"/>
              </a:spcBef>
            </a:pPr>
            <a:r>
              <a:rPr lang="en-US" altLang="en-US" sz="1400">
                <a:solidFill>
                  <a:srgbClr val="000099"/>
                </a:solidFill>
                <a:latin typeface="Arial" charset="0"/>
              </a:rPr>
              <a:t>IEEE Central Texas Section</a:t>
            </a:r>
          </a:p>
        </p:txBody>
      </p:sp>
    </p:spTree>
  </p:cSld>
  <p:clrMap bg1="lt1" tx1="dk1" bg2="lt2" tx2="dk2" accent1="accent1" accent2="accent2" accent3="accent3" accent4="accent4" accent5="accent5" accent6="accent6" hlink="hlink" folHlink="folHlink"/>
  <p:sldLayoutIdLst>
    <p:sldLayoutId id="2147483679"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80" r:id="rId12"/>
  </p:sldLayoutIdLst>
  <p:txStyles>
    <p:titleStyle>
      <a:lvl1pPr algn="ctr" rtl="0" eaLnBrk="0" fontAlgn="base" hangingPunct="0">
        <a:spcBef>
          <a:spcPct val="0"/>
        </a:spcBef>
        <a:spcAft>
          <a:spcPct val="0"/>
        </a:spcAft>
        <a:defRPr sz="3600" b="1">
          <a:solidFill>
            <a:srgbClr val="000099"/>
          </a:solidFill>
          <a:latin typeface="+mj-lt"/>
          <a:ea typeface="+mj-ea"/>
          <a:cs typeface="+mj-cs"/>
        </a:defRPr>
      </a:lvl1pPr>
      <a:lvl2pPr algn="ctr" rtl="0" eaLnBrk="0" fontAlgn="base" hangingPunct="0">
        <a:spcBef>
          <a:spcPct val="0"/>
        </a:spcBef>
        <a:spcAft>
          <a:spcPct val="0"/>
        </a:spcAft>
        <a:defRPr sz="3600" b="1">
          <a:solidFill>
            <a:srgbClr val="000099"/>
          </a:solidFill>
          <a:latin typeface="Arial" charset="0"/>
        </a:defRPr>
      </a:lvl2pPr>
      <a:lvl3pPr algn="ctr" rtl="0" eaLnBrk="0" fontAlgn="base" hangingPunct="0">
        <a:spcBef>
          <a:spcPct val="0"/>
        </a:spcBef>
        <a:spcAft>
          <a:spcPct val="0"/>
        </a:spcAft>
        <a:defRPr sz="3600" b="1">
          <a:solidFill>
            <a:srgbClr val="000099"/>
          </a:solidFill>
          <a:latin typeface="Arial" charset="0"/>
        </a:defRPr>
      </a:lvl3pPr>
      <a:lvl4pPr algn="ctr" rtl="0" eaLnBrk="0" fontAlgn="base" hangingPunct="0">
        <a:spcBef>
          <a:spcPct val="0"/>
        </a:spcBef>
        <a:spcAft>
          <a:spcPct val="0"/>
        </a:spcAft>
        <a:defRPr sz="3600" b="1">
          <a:solidFill>
            <a:srgbClr val="000099"/>
          </a:solidFill>
          <a:latin typeface="Arial" charset="0"/>
        </a:defRPr>
      </a:lvl4pPr>
      <a:lvl5pPr algn="ctr" rtl="0" eaLnBrk="0" fontAlgn="base" hangingPunct="0">
        <a:spcBef>
          <a:spcPct val="0"/>
        </a:spcBef>
        <a:spcAft>
          <a:spcPct val="0"/>
        </a:spcAft>
        <a:defRPr sz="3600" b="1">
          <a:solidFill>
            <a:srgbClr val="000099"/>
          </a:solidFill>
          <a:latin typeface="Arial" charset="0"/>
        </a:defRPr>
      </a:lvl5pPr>
      <a:lvl6pPr marL="457200" algn="ctr" rtl="0" eaLnBrk="0" fontAlgn="base" hangingPunct="0">
        <a:spcBef>
          <a:spcPct val="0"/>
        </a:spcBef>
        <a:spcAft>
          <a:spcPct val="0"/>
        </a:spcAft>
        <a:defRPr sz="3600" b="1">
          <a:solidFill>
            <a:srgbClr val="000099"/>
          </a:solidFill>
          <a:latin typeface="Arial" charset="0"/>
        </a:defRPr>
      </a:lvl6pPr>
      <a:lvl7pPr marL="914400" algn="ctr" rtl="0" eaLnBrk="0" fontAlgn="base" hangingPunct="0">
        <a:spcBef>
          <a:spcPct val="0"/>
        </a:spcBef>
        <a:spcAft>
          <a:spcPct val="0"/>
        </a:spcAft>
        <a:defRPr sz="3600" b="1">
          <a:solidFill>
            <a:srgbClr val="000099"/>
          </a:solidFill>
          <a:latin typeface="Arial" charset="0"/>
        </a:defRPr>
      </a:lvl7pPr>
      <a:lvl8pPr marL="1371600" algn="ctr" rtl="0" eaLnBrk="0" fontAlgn="base" hangingPunct="0">
        <a:spcBef>
          <a:spcPct val="0"/>
        </a:spcBef>
        <a:spcAft>
          <a:spcPct val="0"/>
        </a:spcAft>
        <a:defRPr sz="3600" b="1">
          <a:solidFill>
            <a:srgbClr val="000099"/>
          </a:solidFill>
          <a:latin typeface="Arial" charset="0"/>
        </a:defRPr>
      </a:lvl8pPr>
      <a:lvl9pPr marL="1828800" algn="ctr" rtl="0" eaLnBrk="0" fontAlgn="base" hangingPunct="0">
        <a:spcBef>
          <a:spcPct val="0"/>
        </a:spcBef>
        <a:spcAft>
          <a:spcPct val="0"/>
        </a:spcAft>
        <a:defRPr sz="3600" b="1">
          <a:solidFill>
            <a:srgbClr val="000099"/>
          </a:solidFill>
          <a:latin typeface="Arial" charset="0"/>
        </a:defRPr>
      </a:lvl9pPr>
    </p:titleStyle>
    <p:bodyStyle>
      <a:lvl1pPr marL="342900" indent="-342900" algn="l" rtl="0" eaLnBrk="0" fontAlgn="base" hangingPunct="0">
        <a:spcBef>
          <a:spcPct val="20000"/>
        </a:spcBef>
        <a:spcAft>
          <a:spcPct val="0"/>
        </a:spcAft>
        <a:buClr>
          <a:srgbClr val="CC3300"/>
        </a:buClr>
        <a:buSzPct val="50000"/>
        <a:buFont typeface="Monotype Sorts" pitchFamily="2" charset="2"/>
        <a:buChar char="l"/>
        <a:defRPr sz="3200">
          <a:solidFill>
            <a:srgbClr val="000099"/>
          </a:solidFill>
          <a:latin typeface="+mn-lt"/>
          <a:ea typeface="+mn-ea"/>
          <a:cs typeface="+mn-cs"/>
        </a:defRPr>
      </a:lvl1pPr>
      <a:lvl2pPr marL="742950" indent="-285750" algn="l" rtl="0" eaLnBrk="0" fontAlgn="base" hangingPunct="0">
        <a:spcBef>
          <a:spcPct val="20000"/>
        </a:spcBef>
        <a:spcAft>
          <a:spcPct val="0"/>
        </a:spcAft>
        <a:buClr>
          <a:srgbClr val="CC3300"/>
        </a:buClr>
        <a:buSzPct val="50000"/>
        <a:buFont typeface="Monotype Sorts" pitchFamily="2" charset="2"/>
        <a:buChar char="l"/>
        <a:defRPr sz="2800">
          <a:solidFill>
            <a:srgbClr val="000099"/>
          </a:solidFill>
          <a:latin typeface="+mn-lt"/>
        </a:defRPr>
      </a:lvl2pPr>
      <a:lvl3pPr marL="1143000" indent="-228600" algn="l" rtl="0" eaLnBrk="0" fontAlgn="base" hangingPunct="0">
        <a:spcBef>
          <a:spcPct val="20000"/>
        </a:spcBef>
        <a:spcAft>
          <a:spcPct val="0"/>
        </a:spcAft>
        <a:buClr>
          <a:srgbClr val="CC3300"/>
        </a:buClr>
        <a:buSzPct val="50000"/>
        <a:buFont typeface="Monotype Sorts" pitchFamily="2" charset="2"/>
        <a:buChar char="l"/>
        <a:defRPr sz="2400">
          <a:solidFill>
            <a:srgbClr val="000099"/>
          </a:solidFill>
          <a:latin typeface="+mn-lt"/>
        </a:defRPr>
      </a:lvl3pPr>
      <a:lvl4pPr marL="16002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4pPr>
      <a:lvl5pPr marL="20574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5pPr>
      <a:lvl6pPr marL="25146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6pPr>
      <a:lvl7pPr marL="29718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7pPr>
      <a:lvl8pPr marL="34290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8pPr>
      <a:lvl9pPr marL="3886200" indent="-228600" algn="l" rtl="0" eaLnBrk="0" fontAlgn="base" hangingPunct="0">
        <a:spcBef>
          <a:spcPct val="20000"/>
        </a:spcBef>
        <a:spcAft>
          <a:spcPct val="0"/>
        </a:spcAft>
        <a:buClr>
          <a:srgbClr val="CC3300"/>
        </a:buClr>
        <a:buSzPct val="50000"/>
        <a:buFont typeface="Monotype Sorts" pitchFamily="2" charset="2"/>
        <a:buChar char="l"/>
        <a:defRPr sz="2000">
          <a:solidFill>
            <a:srgbClr val="0000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1524001"/>
            <a:ext cx="8458200" cy="1523999"/>
          </a:xfrm>
        </p:spPr>
        <p:txBody>
          <a:bodyPr/>
          <a:lstStyle/>
          <a:p>
            <a:pPr algn="ctr"/>
            <a:r>
              <a:rPr lang="en-US" altLang="en-US" sz="3600" dirty="0" smtClean="0"/>
              <a:t>Joint Chapter</a:t>
            </a:r>
            <a:br>
              <a:rPr lang="en-US" altLang="en-US" sz="3600" dirty="0" smtClean="0"/>
            </a:br>
            <a:r>
              <a:rPr lang="en-US" altLang="en-US" sz="2400" dirty="0" smtClean="0"/>
              <a:t>Systems, Man, and Cybernetics Society</a:t>
            </a:r>
            <a:br>
              <a:rPr lang="en-US" altLang="en-US" sz="2400" dirty="0" smtClean="0"/>
            </a:br>
            <a:r>
              <a:rPr lang="en-US" altLang="en-US" sz="2400" dirty="0" smtClean="0"/>
              <a:t>Aerospace and Electronic Systems Society</a:t>
            </a:r>
          </a:p>
        </p:txBody>
      </p:sp>
      <p:sp>
        <p:nvSpPr>
          <p:cNvPr id="3075" name="Rectangle 3"/>
          <p:cNvSpPr>
            <a:spLocks noGrp="1" noChangeArrowheads="1"/>
          </p:cNvSpPr>
          <p:nvPr>
            <p:ph type="body" idx="1"/>
          </p:nvPr>
        </p:nvSpPr>
        <p:spPr/>
        <p:txBody>
          <a:bodyPr/>
          <a:lstStyle/>
          <a:p>
            <a:pPr algn="ctr"/>
            <a:r>
              <a:rPr lang="en-US" altLang="en-US" dirty="0" smtClean="0"/>
              <a:t>16 January 2016</a:t>
            </a:r>
          </a:p>
          <a:p>
            <a:pPr>
              <a:buFont typeface="Monotype Sorts" pitchFamily="2" charset="2"/>
              <a:buNone/>
            </a:pPr>
            <a:endParaRPr lang="en-US" altLang="en-US" dirty="0" smtClean="0"/>
          </a:p>
          <a:p>
            <a:pPr lvl="1"/>
            <a:endParaRPr lang="en-US" altLang="en-US" dirty="0" smtClean="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953000"/>
            <a:ext cx="3663950"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1676400"/>
            <a:ext cx="8121650" cy="3168650"/>
          </a:xfrm>
        </p:spPr>
        <p:txBody>
          <a:bodyPr/>
          <a:lstStyle/>
          <a:p>
            <a:r>
              <a:rPr lang="en-US" altLang="en-US" sz="6000" dirty="0" smtClean="0"/>
              <a:t>QUESTIONS???</a:t>
            </a:r>
            <a:br>
              <a:rPr lang="en-US" altLang="en-US" sz="6000" dirty="0" smtClean="0"/>
            </a:br>
            <a:r>
              <a:rPr lang="en-US" altLang="en-US" sz="6000" dirty="0" smtClean="0"/>
              <a:t/>
            </a:r>
            <a:br>
              <a:rPr lang="en-US" altLang="en-US" sz="6000" dirty="0" smtClean="0"/>
            </a:br>
            <a:r>
              <a:rPr lang="en-US" altLang="en-US" sz="6000" dirty="0" smtClean="0"/>
              <a:t>Thanks!</a:t>
            </a:r>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Grp="1" noChangeArrowheads="1"/>
          </p:cNvSpPr>
          <p:nvPr>
            <p:ph type="title"/>
          </p:nvPr>
        </p:nvSpPr>
        <p:spPr/>
        <p:txBody>
          <a:bodyPr/>
          <a:lstStyle/>
          <a:p>
            <a:r>
              <a:rPr lang="en-US" altLang="en-US" dirty="0" smtClean="0"/>
              <a:t>2016 Leadership Team</a:t>
            </a:r>
          </a:p>
        </p:txBody>
      </p:sp>
      <p:sp>
        <p:nvSpPr>
          <p:cNvPr id="4099" name="Rectangle 7"/>
          <p:cNvSpPr>
            <a:spLocks noGrp="1" noChangeArrowheads="1"/>
          </p:cNvSpPr>
          <p:nvPr>
            <p:ph type="body" idx="1"/>
          </p:nvPr>
        </p:nvSpPr>
        <p:spPr/>
        <p:txBody>
          <a:bodyPr/>
          <a:lstStyle/>
          <a:p>
            <a:r>
              <a:rPr lang="en-US" altLang="en-US" dirty="0" smtClean="0"/>
              <a:t>Chair – Walt Downing, </a:t>
            </a:r>
            <a:r>
              <a:rPr lang="en-US" altLang="en-US" dirty="0" err="1" smtClean="0"/>
              <a:t>SwRI</a:t>
            </a:r>
            <a:endParaRPr lang="en-US" altLang="en-US" dirty="0" smtClean="0"/>
          </a:p>
          <a:p>
            <a:r>
              <a:rPr lang="en-US" altLang="en-US" dirty="0" smtClean="0"/>
              <a:t>Vice Chair – Dr. Sos Agaian, UTSA</a:t>
            </a:r>
          </a:p>
          <a:p>
            <a:r>
              <a:rPr lang="en-US" altLang="en-US" dirty="0" smtClean="0"/>
              <a:t>Secretary/Treasurer – Nils Smith, </a:t>
            </a:r>
            <a:r>
              <a:rPr lang="en-US" altLang="en-US" dirty="0" err="1" smtClean="0"/>
              <a:t>SwRI</a:t>
            </a:r>
            <a:endParaRPr lang="en-US" alt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7527" y="4114800"/>
            <a:ext cx="1771762"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itcweb.itc.swri.org/webid/scripts/generate-picture.pl?userid=005513&amp;uid=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3943350"/>
            <a:ext cx="1514475" cy="20193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tcweb.itc.swri.org/webid/scripts/generate-picture.pl?userid=007633&amp;uid=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923145"/>
            <a:ext cx="1510749" cy="20164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smtClean="0"/>
              <a:t>SMC28/AES10</a:t>
            </a:r>
          </a:p>
        </p:txBody>
      </p:sp>
      <p:sp>
        <p:nvSpPr>
          <p:cNvPr id="5123" name="Rectangle 3"/>
          <p:cNvSpPr>
            <a:spLocks noGrp="1" noChangeArrowheads="1"/>
          </p:cNvSpPr>
          <p:nvPr>
            <p:ph type="body" idx="1"/>
          </p:nvPr>
        </p:nvSpPr>
        <p:spPr>
          <a:xfrm>
            <a:off x="457200" y="1447800"/>
            <a:ext cx="8458200" cy="4038600"/>
          </a:xfrm>
        </p:spPr>
        <p:txBody>
          <a:bodyPr/>
          <a:lstStyle/>
          <a:p>
            <a:r>
              <a:rPr lang="en-US" altLang="en-US" dirty="0" smtClean="0"/>
              <a:t>New Joint Chapter (only just established)</a:t>
            </a:r>
          </a:p>
          <a:p>
            <a:r>
              <a:rPr lang="en-US" altLang="en-US" dirty="0" smtClean="0"/>
              <a:t>Formed from existing SMC28 Chapter</a:t>
            </a:r>
            <a:endParaRPr lang="en-US" altLang="en-US" sz="1800" dirty="0" smtClean="0">
              <a:solidFill>
                <a:schemeClr val="accent6"/>
              </a:solidFill>
            </a:endParaRPr>
          </a:p>
          <a:p>
            <a:r>
              <a:rPr lang="en-US" altLang="en-US" dirty="0" smtClean="0"/>
              <a:t>SAMIEEE Central Texas Section Members</a:t>
            </a:r>
          </a:p>
          <a:p>
            <a:pPr lvl="1"/>
            <a:r>
              <a:rPr lang="en-US" altLang="en-US" sz="2400" dirty="0" smtClean="0"/>
              <a:t>SMC28 ~ 86 members</a:t>
            </a:r>
          </a:p>
          <a:p>
            <a:pPr lvl="1"/>
            <a:r>
              <a:rPr lang="en-US" altLang="en-US" sz="2400" dirty="0" smtClean="0"/>
              <a:t>AES10 ~ 124 members</a:t>
            </a:r>
          </a:p>
          <a:p>
            <a:r>
              <a:rPr lang="en-US" altLang="en-US" dirty="0"/>
              <a:t>Web Presence</a:t>
            </a:r>
          </a:p>
          <a:p>
            <a:pPr lvl="1"/>
            <a:r>
              <a:rPr lang="en-US" altLang="en-US" sz="1800" dirty="0"/>
              <a:t>https://webinabox.vtools.ieee.org/wibp_home/index/CH05200</a:t>
            </a:r>
            <a:endParaRPr lang="en-US" altLang="en-US" dirty="0" smtClean="0"/>
          </a:p>
        </p:txBody>
      </p:sp>
      <p:pic>
        <p:nvPicPr>
          <p:cNvPr id="1026"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5257800"/>
            <a:ext cx="3667125" cy="895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23"/>
          </p:nvPr>
        </p:nvSpPr>
        <p:spPr>
          <a:xfrm>
            <a:off x="374826" y="1644650"/>
            <a:ext cx="4044774" cy="5060950"/>
          </a:xfrm>
        </p:spPr>
        <p:txBody>
          <a:bodyPr/>
          <a:lstStyle/>
          <a:p>
            <a:r>
              <a:rPr lang="en-US" sz="2400" dirty="0" smtClean="0"/>
              <a:t>Systems Engineering</a:t>
            </a:r>
          </a:p>
          <a:p>
            <a:r>
              <a:rPr lang="en-US" sz="2400" dirty="0" smtClean="0"/>
              <a:t>Systems Integration</a:t>
            </a:r>
          </a:p>
          <a:p>
            <a:r>
              <a:rPr lang="en-US" sz="2400" dirty="0" smtClean="0"/>
              <a:t>Complex Systems</a:t>
            </a:r>
          </a:p>
          <a:p>
            <a:r>
              <a:rPr lang="en-US" sz="2400" dirty="0" smtClean="0"/>
              <a:t>Cooperative Systems</a:t>
            </a:r>
          </a:p>
          <a:p>
            <a:r>
              <a:rPr lang="en-US" sz="2400" dirty="0" smtClean="0"/>
              <a:t>System of Systems</a:t>
            </a:r>
          </a:p>
          <a:p>
            <a:r>
              <a:rPr lang="en-US" sz="2400" dirty="0" smtClean="0"/>
              <a:t>Cybernetics</a:t>
            </a:r>
          </a:p>
          <a:p>
            <a:r>
              <a:rPr lang="en-US" sz="2400" dirty="0" smtClean="0"/>
              <a:t>Human-Machine Systems</a:t>
            </a:r>
          </a:p>
          <a:p>
            <a:r>
              <a:rPr lang="en-US" sz="2400" dirty="0" smtClean="0"/>
              <a:t>Signals and Systems</a:t>
            </a:r>
          </a:p>
        </p:txBody>
      </p:sp>
      <p:sp>
        <p:nvSpPr>
          <p:cNvPr id="9" name="Content Placeholder 8"/>
          <p:cNvSpPr>
            <a:spLocks noGrp="1"/>
          </p:cNvSpPr>
          <p:nvPr>
            <p:ph sz="quarter" idx="24"/>
          </p:nvPr>
        </p:nvSpPr>
        <p:spPr/>
        <p:txBody>
          <a:bodyPr/>
          <a:lstStyle/>
          <a:p>
            <a:r>
              <a:rPr lang="en-US" sz="2400" dirty="0" smtClean="0"/>
              <a:t>Control Systems</a:t>
            </a:r>
          </a:p>
          <a:p>
            <a:r>
              <a:rPr lang="en-US" sz="2400" dirty="0" smtClean="0"/>
              <a:t>Guidance Systems</a:t>
            </a:r>
          </a:p>
          <a:p>
            <a:r>
              <a:rPr lang="en-US" sz="2400" dirty="0" smtClean="0"/>
              <a:t>Aerospace Systems</a:t>
            </a:r>
          </a:p>
          <a:p>
            <a:r>
              <a:rPr lang="en-US" sz="2400" dirty="0" smtClean="0"/>
              <a:t>Autonomous Systems</a:t>
            </a:r>
          </a:p>
          <a:p>
            <a:r>
              <a:rPr lang="en-US" sz="2400" dirty="0" smtClean="0"/>
              <a:t>Unmanned Systems</a:t>
            </a:r>
          </a:p>
          <a:p>
            <a:r>
              <a:rPr lang="en-US" sz="2400" dirty="0" smtClean="0"/>
              <a:t>Drones and Robots</a:t>
            </a:r>
          </a:p>
          <a:p>
            <a:r>
              <a:rPr lang="en-US" sz="2400" dirty="0" smtClean="0"/>
              <a:t>Communication Systems</a:t>
            </a:r>
          </a:p>
          <a:p>
            <a:r>
              <a:rPr lang="en-US" sz="2400" dirty="0" smtClean="0"/>
              <a:t>Others?</a:t>
            </a:r>
          </a:p>
        </p:txBody>
      </p:sp>
      <p:sp>
        <p:nvSpPr>
          <p:cNvPr id="7" name="Title 6"/>
          <p:cNvSpPr>
            <a:spLocks noGrp="1"/>
          </p:cNvSpPr>
          <p:nvPr>
            <p:ph type="title"/>
          </p:nvPr>
        </p:nvSpPr>
        <p:spPr>
          <a:xfrm>
            <a:off x="365760" y="135132"/>
            <a:ext cx="8702040" cy="1084067"/>
          </a:xfrm>
        </p:spPr>
        <p:txBody>
          <a:bodyPr/>
          <a:lstStyle/>
          <a:p>
            <a:r>
              <a:rPr lang="en-US" dirty="0" smtClean="0"/>
              <a:t>Areas of Common Technical Interest</a:t>
            </a:r>
            <a:endParaRPr lang="en-US" dirty="0"/>
          </a:p>
        </p:txBody>
      </p:sp>
    </p:spTree>
    <p:extLst>
      <p:ext uri="{BB962C8B-B14F-4D97-AF65-F5344CB8AC3E}">
        <p14:creationId xmlns:p14="http://schemas.microsoft.com/office/powerpoint/2010/main" val="2809213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026"/>
          <p:cNvSpPr>
            <a:spLocks noGrp="1" noChangeArrowheads="1"/>
          </p:cNvSpPr>
          <p:nvPr>
            <p:ph type="title"/>
          </p:nvPr>
        </p:nvSpPr>
        <p:spPr>
          <a:xfrm>
            <a:off x="152400" y="330200"/>
            <a:ext cx="7772400" cy="1143000"/>
          </a:xfrm>
        </p:spPr>
        <p:txBody>
          <a:bodyPr/>
          <a:lstStyle/>
          <a:p>
            <a:r>
              <a:rPr lang="en-US" altLang="en-US" dirty="0" smtClean="0"/>
              <a:t>2H 2015 Kickoff Meeting</a:t>
            </a:r>
          </a:p>
        </p:txBody>
      </p:sp>
      <p:sp>
        <p:nvSpPr>
          <p:cNvPr id="6147" name="Rectangle 1027"/>
          <p:cNvSpPr>
            <a:spLocks noGrp="1" noChangeArrowheads="1"/>
          </p:cNvSpPr>
          <p:nvPr>
            <p:ph type="body" idx="1"/>
          </p:nvPr>
        </p:nvSpPr>
        <p:spPr/>
        <p:txBody>
          <a:bodyPr/>
          <a:lstStyle/>
          <a:p>
            <a:r>
              <a:rPr lang="en-US" altLang="en-US" dirty="0" smtClean="0"/>
              <a:t>16 November 2015</a:t>
            </a:r>
          </a:p>
          <a:p>
            <a:pPr lvl="1"/>
            <a:r>
              <a:rPr lang="en-US" altLang="en-US" sz="2400" dirty="0"/>
              <a:t>S</a:t>
            </a:r>
            <a:r>
              <a:rPr lang="en-US" altLang="en-US" sz="2400" dirty="0" smtClean="0"/>
              <a:t>peaker:  Dr. Scott Weidner, </a:t>
            </a:r>
            <a:r>
              <a:rPr lang="en-US" altLang="en-US" sz="2400" dirty="0" err="1" smtClean="0"/>
              <a:t>SwRI</a:t>
            </a:r>
            <a:endParaRPr lang="en-US" altLang="en-US" sz="2400" dirty="0" smtClean="0"/>
          </a:p>
          <a:p>
            <a:pPr lvl="1"/>
            <a:r>
              <a:rPr lang="en-US" altLang="en-US" sz="2400" dirty="0">
                <a:solidFill>
                  <a:schemeClr val="accent6"/>
                </a:solidFill>
              </a:rPr>
              <a:t>Topic:  T</a:t>
            </a:r>
            <a:r>
              <a:rPr lang="en-US" altLang="en-US" sz="2400" dirty="0"/>
              <a:t>he New Horizons Mission to Pluto</a:t>
            </a:r>
            <a:endParaRPr lang="en-US" altLang="en-US" sz="2400" dirty="0" smtClean="0"/>
          </a:p>
          <a:p>
            <a:pPr lvl="1"/>
            <a:r>
              <a:rPr lang="en-US" altLang="en-US" sz="2400" dirty="0" smtClean="0"/>
              <a:t>Location:  UTSA</a:t>
            </a:r>
          </a:p>
          <a:p>
            <a:pPr lvl="1"/>
            <a:r>
              <a:rPr lang="en-US" altLang="en-US" sz="2400" dirty="0" smtClean="0"/>
              <a:t>16 Attendees</a:t>
            </a:r>
          </a:p>
          <a:p>
            <a:pPr lvl="2"/>
            <a:r>
              <a:rPr lang="en-US" altLang="en-US" sz="2000" dirty="0" smtClean="0"/>
              <a:t>14 IEEE members</a:t>
            </a:r>
          </a:p>
          <a:p>
            <a:pPr lvl="2"/>
            <a:r>
              <a:rPr lang="en-US" altLang="en-US" sz="2000" dirty="0" smtClean="0"/>
              <a:t>2 non-members</a:t>
            </a:r>
          </a:p>
          <a:p>
            <a:pPr lvl="1"/>
            <a:r>
              <a:rPr lang="en-US" altLang="en-US" sz="2400" dirty="0" smtClean="0"/>
              <a:t>Also webcast</a:t>
            </a:r>
          </a:p>
          <a:p>
            <a:pPr marL="0" indent="0">
              <a:buNone/>
            </a:pPr>
            <a:endParaRPr lang="en-US" altLang="en-US" sz="2800" dirty="0" smtClean="0"/>
          </a:p>
        </p:txBody>
      </p:sp>
      <p:pic>
        <p:nvPicPr>
          <p:cNvPr id="2050" name="Picture 2" descr="https://meetings.vtools.ieee.org/meeting_view/picture/367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182" y="3505200"/>
            <a:ext cx="2933700" cy="240259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30200"/>
            <a:ext cx="1524000" cy="203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152400"/>
            <a:ext cx="7772400" cy="1143000"/>
          </a:xfrm>
        </p:spPr>
        <p:txBody>
          <a:bodyPr/>
          <a:lstStyle/>
          <a:p>
            <a:r>
              <a:rPr lang="en-US" altLang="en-US" dirty="0" smtClean="0"/>
              <a:t>Plans for 2016</a:t>
            </a:r>
          </a:p>
        </p:txBody>
      </p:sp>
      <p:sp>
        <p:nvSpPr>
          <p:cNvPr id="7171" name="Rectangle 3"/>
          <p:cNvSpPr>
            <a:spLocks noGrp="1" noChangeArrowheads="1"/>
          </p:cNvSpPr>
          <p:nvPr>
            <p:ph type="body" idx="1"/>
          </p:nvPr>
        </p:nvSpPr>
        <p:spPr>
          <a:xfrm>
            <a:off x="762000" y="1447800"/>
            <a:ext cx="7772400" cy="4114800"/>
          </a:xfrm>
        </p:spPr>
        <p:txBody>
          <a:bodyPr/>
          <a:lstStyle/>
          <a:p>
            <a:r>
              <a:rPr lang="en-US" altLang="en-US" dirty="0" smtClean="0"/>
              <a:t>22 January 2016</a:t>
            </a:r>
          </a:p>
          <a:p>
            <a:pPr lvl="1"/>
            <a:r>
              <a:rPr lang="en-US" altLang="en-US" sz="2400" dirty="0" smtClean="0"/>
              <a:t>Speaker: Dr. George Schmidt</a:t>
            </a:r>
          </a:p>
          <a:p>
            <a:pPr lvl="2"/>
            <a:r>
              <a:rPr lang="en-US" altLang="en-US" sz="2000" dirty="0" smtClean="0"/>
              <a:t>AESS Distinguished Lecturer</a:t>
            </a:r>
          </a:p>
          <a:p>
            <a:pPr lvl="2"/>
            <a:r>
              <a:rPr lang="en-US" altLang="en-US" sz="2000" dirty="0" smtClean="0"/>
              <a:t>IEEE Fellow and AIAA Fellow</a:t>
            </a:r>
          </a:p>
          <a:p>
            <a:pPr lvl="1"/>
            <a:r>
              <a:rPr lang="en-US" altLang="en-US" sz="2400" dirty="0" smtClean="0"/>
              <a:t>Topic: Navigation </a:t>
            </a:r>
            <a:r>
              <a:rPr lang="en-US" altLang="en-US" sz="2400" dirty="0"/>
              <a:t>Sensors and Systems in GNSS Degraded and Denied </a:t>
            </a:r>
            <a:r>
              <a:rPr lang="en-US" altLang="en-US" sz="2400" dirty="0" smtClean="0"/>
              <a:t>Environments</a:t>
            </a:r>
            <a:endParaRPr lang="en-US" altLang="en-US" sz="2400" dirty="0"/>
          </a:p>
          <a:p>
            <a:pPr lvl="1"/>
            <a:r>
              <a:rPr lang="en-US" altLang="en-US" sz="2400" dirty="0" smtClean="0"/>
              <a:t>Two Presentations</a:t>
            </a:r>
          </a:p>
          <a:p>
            <a:pPr lvl="2"/>
            <a:r>
              <a:rPr lang="en-US" altLang="en-US" sz="2000" dirty="0" err="1" smtClean="0"/>
              <a:t>SwRI</a:t>
            </a:r>
            <a:r>
              <a:rPr lang="en-US" altLang="en-US" sz="2000" dirty="0" smtClean="0"/>
              <a:t> (9:00 am) &amp; webcast?</a:t>
            </a:r>
          </a:p>
          <a:p>
            <a:pPr lvl="2"/>
            <a:r>
              <a:rPr lang="en-US" altLang="en-US" sz="2000" dirty="0" smtClean="0"/>
              <a:t>UTSA</a:t>
            </a:r>
            <a:r>
              <a:rPr lang="en-US" altLang="en-US" sz="2000" dirty="0"/>
              <a:t> </a:t>
            </a:r>
            <a:r>
              <a:rPr lang="en-US" altLang="en-US" sz="2000" dirty="0" smtClean="0"/>
              <a:t>(2:00 pm)</a:t>
            </a:r>
          </a:p>
          <a:p>
            <a:pPr lvl="1"/>
            <a:r>
              <a:rPr lang="en-US" altLang="en-US" sz="2400" dirty="0" smtClean="0"/>
              <a:t>AIAA Participation</a:t>
            </a:r>
          </a:p>
        </p:txBody>
      </p:sp>
      <p:pic>
        <p:nvPicPr>
          <p:cNvPr id="1026" name="Picture 2" descr="https://meetings.vtools.ieee.org/meeting_view/picture/372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535" y="4114800"/>
            <a:ext cx="3429000" cy="195942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33400"/>
            <a:ext cx="1752600" cy="2184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smtClean="0"/>
              <a:t>Other Plans for this coming year</a:t>
            </a:r>
          </a:p>
        </p:txBody>
      </p:sp>
      <p:sp>
        <p:nvSpPr>
          <p:cNvPr id="7171" name="Rectangle 3"/>
          <p:cNvSpPr>
            <a:spLocks noGrp="1" noChangeArrowheads="1"/>
          </p:cNvSpPr>
          <p:nvPr>
            <p:ph type="body" idx="1"/>
          </p:nvPr>
        </p:nvSpPr>
        <p:spPr>
          <a:xfrm>
            <a:off x="762000" y="1447800"/>
            <a:ext cx="7772400" cy="4724400"/>
          </a:xfrm>
        </p:spPr>
        <p:txBody>
          <a:bodyPr/>
          <a:lstStyle/>
          <a:p>
            <a:r>
              <a:rPr lang="en-US" altLang="en-US" dirty="0" smtClean="0"/>
              <a:t>UTSA College of Engineering Technology Symposium</a:t>
            </a:r>
          </a:p>
          <a:p>
            <a:pPr lvl="1"/>
            <a:r>
              <a:rPr lang="en-US" altLang="en-US" sz="2400" dirty="0" smtClean="0"/>
              <a:t>26 April 2016</a:t>
            </a:r>
          </a:p>
          <a:p>
            <a:pPr lvl="1"/>
            <a:r>
              <a:rPr lang="en-US" altLang="en-US" sz="2400" dirty="0" smtClean="0"/>
              <a:t>HEB University Center</a:t>
            </a:r>
          </a:p>
          <a:p>
            <a:pPr lvl="1"/>
            <a:r>
              <a:rPr lang="en-US" altLang="en-US" sz="2400" dirty="0" smtClean="0"/>
              <a:t>Joint SMC/AES Chapter Meeting</a:t>
            </a:r>
          </a:p>
          <a:p>
            <a:pPr lvl="1"/>
            <a:r>
              <a:rPr lang="en-US" altLang="en-US" sz="2400" dirty="0" smtClean="0"/>
              <a:t>Student Project Award Planned</a:t>
            </a:r>
          </a:p>
          <a:p>
            <a:r>
              <a:rPr lang="en-US" altLang="en-US" dirty="0" smtClean="0"/>
              <a:t>Summer Social Activity - TBD</a:t>
            </a:r>
          </a:p>
          <a:p>
            <a:r>
              <a:rPr lang="en-US" altLang="en-US" dirty="0" smtClean="0"/>
              <a:t>Fall 2016 Meetings – TBD</a:t>
            </a:r>
          </a:p>
          <a:p>
            <a:r>
              <a:rPr lang="en-US" altLang="en-US" dirty="0" smtClean="0"/>
              <a:t>Opportunistic Ad Hoc Meetings</a:t>
            </a:r>
          </a:p>
        </p:txBody>
      </p:sp>
    </p:spTree>
    <p:extLst>
      <p:ext uri="{BB962C8B-B14F-4D97-AF65-F5344CB8AC3E}">
        <p14:creationId xmlns:p14="http://schemas.microsoft.com/office/powerpoint/2010/main" val="411930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76200"/>
            <a:ext cx="7772400" cy="1143000"/>
          </a:xfrm>
        </p:spPr>
        <p:txBody>
          <a:bodyPr/>
          <a:lstStyle/>
          <a:p>
            <a:r>
              <a:rPr lang="en-US" altLang="en-US" dirty="0" smtClean="0"/>
              <a:t>Unique Recognition</a:t>
            </a:r>
          </a:p>
        </p:txBody>
      </p:sp>
      <p:sp>
        <p:nvSpPr>
          <p:cNvPr id="7171" name="Rectangle 3"/>
          <p:cNvSpPr>
            <a:spLocks noGrp="1" noChangeArrowheads="1"/>
          </p:cNvSpPr>
          <p:nvPr>
            <p:ph type="body" idx="1"/>
          </p:nvPr>
        </p:nvSpPr>
        <p:spPr>
          <a:xfrm>
            <a:off x="380999" y="1219200"/>
            <a:ext cx="8390183" cy="4800600"/>
          </a:xfrm>
        </p:spPr>
        <p:txBody>
          <a:bodyPr/>
          <a:lstStyle/>
          <a:p>
            <a:pPr marL="0" indent="0">
              <a:buNone/>
            </a:pPr>
            <a:r>
              <a:rPr lang="en-US" altLang="en-US" sz="2400" dirty="0" smtClean="0"/>
              <a:t>Garrett Hall appointed undergraduate student representative to the AESS Board of Governors</a:t>
            </a:r>
          </a:p>
          <a:p>
            <a:pPr lvl="1"/>
            <a:r>
              <a:rPr lang="en-US" altLang="en-US" sz="2000" dirty="0" smtClean="0"/>
              <a:t>Born: Austin, Texas</a:t>
            </a:r>
          </a:p>
          <a:p>
            <a:pPr lvl="1"/>
            <a:r>
              <a:rPr lang="en-US" altLang="en-US" sz="2000" dirty="0" smtClean="0"/>
              <a:t>USAF veteran</a:t>
            </a:r>
          </a:p>
          <a:p>
            <a:pPr lvl="2"/>
            <a:r>
              <a:rPr lang="en-US" altLang="en-US" sz="2000" dirty="0" smtClean="0"/>
              <a:t>Medical Laboratory Technician</a:t>
            </a:r>
          </a:p>
          <a:p>
            <a:pPr lvl="2"/>
            <a:r>
              <a:rPr lang="en-US" altLang="en-US" sz="2000" dirty="0"/>
              <a:t>D</a:t>
            </a:r>
            <a:r>
              <a:rPr lang="en-US" altLang="en-US" sz="2000" dirty="0" smtClean="0"/>
              <a:t>eployed to Iraq</a:t>
            </a:r>
          </a:p>
          <a:p>
            <a:pPr lvl="1"/>
            <a:r>
              <a:rPr lang="en-US" altLang="en-US" sz="2000" dirty="0" smtClean="0"/>
              <a:t>Associate’s Degree in Chemistry from</a:t>
            </a:r>
          </a:p>
          <a:p>
            <a:pPr marL="457200" lvl="1" indent="0">
              <a:buNone/>
            </a:pPr>
            <a:r>
              <a:rPr lang="en-US" altLang="en-US" sz="2000" dirty="0" smtClean="0"/>
              <a:t>	Austin Community College</a:t>
            </a:r>
          </a:p>
          <a:p>
            <a:pPr lvl="1"/>
            <a:r>
              <a:rPr lang="en-US" altLang="en-US" sz="2000" dirty="0" smtClean="0"/>
              <a:t>UTSA College of Engineering Student</a:t>
            </a:r>
          </a:p>
          <a:p>
            <a:pPr lvl="1"/>
            <a:r>
              <a:rPr lang="en-US" altLang="en-US" sz="2000" dirty="0" smtClean="0"/>
              <a:t>Participant in NASA’s Reduced Gravity Flight Program</a:t>
            </a:r>
          </a:p>
          <a:p>
            <a:pPr lvl="1"/>
            <a:r>
              <a:rPr lang="en-US" altLang="en-US" sz="2000" dirty="0" smtClean="0"/>
              <a:t>Undergraduate research in brain-computer interface using EEG signals to control UAV’s</a:t>
            </a:r>
          </a:p>
          <a:p>
            <a:pPr lvl="1"/>
            <a:r>
              <a:rPr lang="en-US" altLang="en-US" sz="2000" dirty="0" smtClean="0"/>
              <a:t>President of IEEE HKN Kappa Upsilon Chapter</a:t>
            </a:r>
          </a:p>
          <a:p>
            <a:pPr lvl="1"/>
            <a:endParaRPr lang="en-US" altLang="en-US" dirty="0" smtClean="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752600"/>
            <a:ext cx="3132383" cy="2651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19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dirty="0" smtClean="0"/>
              <a:t>Open Issues</a:t>
            </a:r>
          </a:p>
        </p:txBody>
      </p:sp>
      <p:sp>
        <p:nvSpPr>
          <p:cNvPr id="8195" name="Rectangle 3"/>
          <p:cNvSpPr>
            <a:spLocks noGrp="1" noChangeArrowheads="1"/>
          </p:cNvSpPr>
          <p:nvPr>
            <p:ph type="body" idx="1"/>
          </p:nvPr>
        </p:nvSpPr>
        <p:spPr/>
        <p:txBody>
          <a:bodyPr/>
          <a:lstStyle/>
          <a:p>
            <a:pPr lvl="1"/>
            <a:r>
              <a:rPr lang="en-US" altLang="en-US" dirty="0" smtClean="0"/>
              <a:t>Future Meeting Dates &amp; Locations</a:t>
            </a:r>
          </a:p>
          <a:p>
            <a:pPr lvl="1"/>
            <a:r>
              <a:rPr lang="en-US" altLang="en-US" dirty="0" smtClean="0"/>
              <a:t>Rebate Funding From SMC and AES</a:t>
            </a:r>
          </a:p>
          <a:p>
            <a:pPr lvl="1"/>
            <a:r>
              <a:rPr lang="en-US" altLang="en-US" dirty="0" smtClean="0"/>
              <a:t>Possible Future Collaboration with:</a:t>
            </a:r>
          </a:p>
          <a:p>
            <a:pPr lvl="2"/>
            <a:r>
              <a:rPr lang="en-US" altLang="en-US" dirty="0" smtClean="0"/>
              <a:t>AIAA</a:t>
            </a:r>
          </a:p>
          <a:p>
            <a:pPr lvl="2"/>
            <a:r>
              <a:rPr lang="en-US" altLang="en-US" dirty="0" smtClean="0"/>
              <a:t>AUVSI</a:t>
            </a:r>
          </a:p>
          <a:p>
            <a:pPr lvl="2"/>
            <a:r>
              <a:rPr lang="en-US" altLang="en-US" dirty="0" smtClean="0"/>
              <a:t>SAE</a:t>
            </a:r>
          </a:p>
          <a:p>
            <a:pPr lvl="2"/>
            <a:r>
              <a:rPr lang="en-US" altLang="en-US" dirty="0" smtClean="0"/>
              <a:t>IEEE </a:t>
            </a:r>
            <a:r>
              <a:rPr lang="en-US" altLang="en-US" dirty="0"/>
              <a:t>Systems </a:t>
            </a:r>
            <a:r>
              <a:rPr lang="en-US" altLang="en-US" dirty="0" smtClean="0"/>
              <a:t>Council</a:t>
            </a:r>
          </a:p>
          <a:p>
            <a:pPr lvl="2"/>
            <a:r>
              <a:rPr lang="en-US" altLang="en-US" dirty="0" smtClean="0"/>
              <a:t>Other Societies in IEEE Systems Council</a:t>
            </a:r>
          </a:p>
          <a:p>
            <a:pPr lvl="1"/>
            <a:endParaRPr lang="en-US" alt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IEEE">
  <a:themeElements>
    <a:clrScheme name="IEE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2"/>
            </a:solidFill>
            <a:effectLst/>
            <a:latin typeface="Comic Sans MS" pitchFamily="66" charset="0"/>
          </a:defRPr>
        </a:defPPr>
      </a:lstStyle>
    </a:spDef>
    <a:lnDef>
      <a:spPr bwMode="auto">
        <a:xfrm>
          <a:off x="0" y="0"/>
          <a:ext cx="1" cy="1"/>
        </a:xfrm>
        <a:custGeom>
          <a:avLst/>
          <a:gdLst/>
          <a:ahLst/>
          <a:cxnLst/>
          <a:rect l="0" t="0" r="0" b="0"/>
          <a:pathLst/>
        </a:custGeom>
        <a:solidFill>
          <a:schemeClr val="tx1"/>
        </a:solidFill>
        <a:ln>
          <a:noFill/>
        </a:ln>
        <a:effectLst/>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1" i="0" u="none" strike="noStrike" cap="none" normalizeH="0" baseline="0" smtClean="0">
            <a:ln>
              <a:noFill/>
            </a:ln>
            <a:solidFill>
              <a:schemeClr val="tx2"/>
            </a:solidFill>
            <a:effectLst/>
            <a:latin typeface="Comic Sans MS" pitchFamily="66" charset="0"/>
          </a:defRPr>
        </a:defPPr>
      </a:lstStyle>
    </a:lnDef>
  </a:objectDefaults>
  <a:extraClrSchemeLst>
    <a:extraClrScheme>
      <a:clrScheme name="IEE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EE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EE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Office\Templates\Design Templates 97\IEEE.pot</Template>
  <TotalTime>4134</TotalTime>
  <Pages>32</Pages>
  <Words>424</Words>
  <Application>Microsoft Office PowerPoint</Application>
  <PresentationFormat>On-screen Show (4:3)</PresentationFormat>
  <Paragraphs>104</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IEEE</vt:lpstr>
      <vt:lpstr>Joint Chapter Systems, Man, and Cybernetics Society Aerospace and Electronic Systems Society</vt:lpstr>
      <vt:lpstr>2016 Leadership Team</vt:lpstr>
      <vt:lpstr>SMC28/AES10</vt:lpstr>
      <vt:lpstr>Areas of Common Technical Interest</vt:lpstr>
      <vt:lpstr>2H 2015 Kickoff Meeting</vt:lpstr>
      <vt:lpstr>Plans for 2016</vt:lpstr>
      <vt:lpstr>Other Plans for this coming year</vt:lpstr>
      <vt:lpstr>Unique Recognition</vt:lpstr>
      <vt:lpstr>Open Issues</vt:lpstr>
      <vt:lpstr>QUESTIONS???  Thanks!</vt:lpstr>
    </vt:vector>
  </TitlesOfParts>
  <Company>IEEE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IEEE</dc:creator>
  <cp:lastModifiedBy>Downing, Walt D.</cp:lastModifiedBy>
  <cp:revision>296</cp:revision>
  <cp:lastPrinted>2001-04-19T18:51:31Z</cp:lastPrinted>
  <dcterms:created xsi:type="dcterms:W3CDTF">2000-08-08T21:15:08Z</dcterms:created>
  <dcterms:modified xsi:type="dcterms:W3CDTF">2016-01-15T14:05:17Z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corporate-communications@ieee.org</vt:lpwstr>
  </property>
  <property fmtid="{D5CDD505-2E9C-101B-9397-08002B2CF9AE}" pid="8" name="HomePage">
    <vt:lpwstr>www.ieee.org</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2</vt:i4>
  </property>
  <property fmtid="{D5CDD505-2E9C-101B-9397-08002B2CF9AE}" pid="19" name="ShowNotes">
    <vt:bool>false</vt:bool>
  </property>
  <property fmtid="{D5CDD505-2E9C-101B-9397-08002B2CF9AE}" pid="20" name="NavBtnPos">
    <vt:i4>4</vt:i4>
  </property>
  <property fmtid="{D5CDD505-2E9C-101B-9397-08002B2CF9AE}" pid="21" name="OutputDir">
    <vt:lpwstr>K:\PPT\corp2000</vt:lpwstr>
  </property>
</Properties>
</file>