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1"/>
  </p:sldMasterIdLst>
  <p:notesMasterIdLst>
    <p:notesMasterId r:id="rId7"/>
  </p:notesMasterIdLst>
  <p:handoutMasterIdLst>
    <p:handoutMasterId r:id="rId8"/>
  </p:handoutMasterIdLst>
  <p:sldIdLst>
    <p:sldId id="257" r:id="rId2"/>
    <p:sldId id="261" r:id="rId3"/>
    <p:sldId id="265" r:id="rId4"/>
    <p:sldId id="266" r:id="rId5"/>
    <p:sldId id="268"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37" autoAdjust="0"/>
    <p:restoredTop sz="94240" autoAdjust="0"/>
  </p:normalViewPr>
  <p:slideViewPr>
    <p:cSldViewPr snapToGrid="0" snapToObjects="1">
      <p:cViewPr varScale="1">
        <p:scale>
          <a:sx n="106" d="100"/>
          <a:sy n="106" d="100"/>
        </p:scale>
        <p:origin x="1320" y="168"/>
      </p:cViewPr>
      <p:guideLst>
        <p:guide orient="horz" pos="2160"/>
        <p:guide pos="2880"/>
      </p:guideLst>
    </p:cSldViewPr>
  </p:slideViewPr>
  <p:outlineViewPr>
    <p:cViewPr>
      <p:scale>
        <a:sx n="33" d="100"/>
        <a:sy n="33" d="100"/>
      </p:scale>
      <p:origin x="0" y="8456"/>
    </p:cViewPr>
  </p:outlineViewPr>
  <p:notesTextViewPr>
    <p:cViewPr>
      <p:scale>
        <a:sx n="100" d="100"/>
        <a:sy n="100" d="100"/>
      </p:scale>
      <p:origin x="0" y="0"/>
    </p:cViewPr>
  </p:notesTextViewPr>
  <p:sorterViewPr>
    <p:cViewPr>
      <p:scale>
        <a:sx n="132" d="100"/>
        <a:sy n="132"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9"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presProps" Target="presProps.xml"/><Relationship Id="rId1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7F6AEF-43BD-F24E-AF9E-58A74ECF4FF5}" type="datetimeFigureOut">
              <a:rPr lang="en-US" smtClean="0"/>
              <a:t>8/22/18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30CF53-BDDA-474E-896B-5EB7565C7FE7}" type="slidenum">
              <a:rPr lang="en-US" smtClean="0"/>
              <a:t>‹#›</a:t>
            </a:fld>
            <a:endParaRPr lang="en-US" dirty="0"/>
          </a:p>
        </p:txBody>
      </p:sp>
    </p:spTree>
    <p:extLst>
      <p:ext uri="{BB962C8B-B14F-4D97-AF65-F5344CB8AC3E}">
        <p14:creationId xmlns:p14="http://schemas.microsoft.com/office/powerpoint/2010/main" val="18713106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C08296-1A5B-444E-A65C-074B487ADD6F}" type="datetimeFigureOut">
              <a:rPr lang="en-US" smtClean="0"/>
              <a:t>8/22/18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A23963-13E2-554B-8982-7FA41FE663DC}" type="slidenum">
              <a:rPr lang="en-US" smtClean="0"/>
              <a:t>‹#›</a:t>
            </a:fld>
            <a:endParaRPr lang="en-US" dirty="0"/>
          </a:p>
        </p:txBody>
      </p:sp>
    </p:spTree>
    <p:extLst>
      <p:ext uri="{BB962C8B-B14F-4D97-AF65-F5344CB8AC3E}">
        <p14:creationId xmlns:p14="http://schemas.microsoft.com/office/powerpoint/2010/main" val="39010562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 Id="rId3" Type="http://schemas.openxmlformats.org/officeDocument/2006/relationships/image" Target="../media/image17.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Universal">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Placeholder 5" descr="shutterstock_76938916.jpg"/>
          <p:cNvPicPr>
            <a:picLocks noChangeAspect="1"/>
          </p:cNvPicPr>
          <p:nvPr/>
        </p:nvPicPr>
        <p:blipFill>
          <a:blip r:embed="rId3">
            <a:extLst>
              <a:ext uri="{28A0092B-C50C-407E-A947-70E740481C1C}">
                <a14:useLocalDpi xmlns:a14="http://schemas.microsoft.com/office/drawing/2010/main" val="0"/>
              </a:ext>
            </a:extLst>
          </a:blip>
          <a:srcRect l="38359" t="18909" r="17081"/>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10" descr="shutterstock_10708528.jpg"/>
          <p:cNvPicPr>
            <a:picLocks noChangeAspect="1"/>
          </p:cNvPicPr>
          <p:nvPr/>
        </p:nvPicPr>
        <p:blipFill>
          <a:blip r:embed="rId4">
            <a:extLst>
              <a:ext uri="{28A0092B-C50C-407E-A947-70E740481C1C}">
                <a14:useLocalDpi xmlns:a14="http://schemas.microsoft.com/office/drawing/2010/main" val="0"/>
              </a:ext>
            </a:extLst>
          </a:blip>
          <a:srcRect l="23894" r="23894"/>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Placeholder 12" descr="shutterstock_12020635.jpg"/>
          <p:cNvPicPr>
            <a:picLocks noChangeAspect="1"/>
          </p:cNvPicPr>
          <p:nvPr/>
        </p:nvPicPr>
        <p:blipFill>
          <a:blip r:embed="rId5">
            <a:extLst>
              <a:ext uri="{28A0092B-C50C-407E-A947-70E740481C1C}">
                <a14:useLocalDpi xmlns:a14="http://schemas.microsoft.com/office/drawing/2010/main" val="0"/>
              </a:ext>
            </a:extLst>
          </a:blip>
          <a:srcRect l="28607" t="7475" r="33949" b="23048"/>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Placeholder 8" descr="shutterstock_58382266.jpg"/>
          <p:cNvPicPr>
            <a:picLocks noChangeAspect="1"/>
          </p:cNvPicPr>
          <p:nvPr/>
        </p:nvPicPr>
        <p:blipFill>
          <a:blip r:embed="rId6">
            <a:extLst>
              <a:ext uri="{28A0092B-C50C-407E-A947-70E740481C1C}">
                <a14:useLocalDpi xmlns:a14="http://schemas.microsoft.com/office/drawing/2010/main" val="0"/>
              </a:ext>
            </a:extLst>
          </a:blip>
          <a:srcRect l="21448" r="21448"/>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4"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2"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fld id="{EAE95F89-96EF-A548-84A3-934B2C601EDF}" type="datetime1">
              <a:rPr lang="en-US" smtClean="0"/>
              <a:t>8/22/18</a:t>
            </a:fld>
            <a:endParaRPr lang="en-US" dirty="0"/>
          </a:p>
        </p:txBody>
      </p:sp>
      <p:sp>
        <p:nvSpPr>
          <p:cNvPr id="15" name="Slide Number Placeholder 2"/>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2009959732"/>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4"/>
          </p:nvPr>
        </p:nvSpPr>
        <p:spPr>
          <a:xfrm>
            <a:off x="4738863"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6"/>
          <p:cNvSpPr>
            <a:spLocks noGrp="1"/>
          </p:cNvSpPr>
          <p:nvPr>
            <p:ph type="title"/>
          </p:nvPr>
        </p:nvSpPr>
        <p:spPr>
          <a:xfrm>
            <a:off x="365760" y="135133"/>
            <a:ext cx="8325805" cy="1076030"/>
          </a:xfrm>
        </p:spPr>
        <p:txBody>
          <a:bodyPr/>
          <a:lstStyle/>
          <a:p>
            <a:r>
              <a:rPr lang="en-US"/>
              <a:t>Click to edit Master title style</a:t>
            </a:r>
          </a:p>
        </p:txBody>
      </p:sp>
      <p:sp>
        <p:nvSpPr>
          <p:cNvPr id="6" name="Slide Number Placeholder 1"/>
          <p:cNvSpPr>
            <a:spLocks noGrp="1"/>
          </p:cNvSpPr>
          <p:nvPr>
            <p:ph type="sldNum" sz="quarter" idx="25"/>
          </p:nvPr>
        </p:nvSpPr>
        <p:spPr/>
        <p:txBody>
          <a:bodyPr/>
          <a:lstStyle>
            <a:lvl1pPr>
              <a:defRPr/>
            </a:lvl1pPr>
          </a:lstStyle>
          <a:p>
            <a:fld id="{60BC5383-B22C-A746-A4AF-C32103C6BFA6}" type="slidenum">
              <a:rPr lang="en-US" smtClean="0"/>
              <a:pPr/>
              <a:t>‹#›</a:t>
            </a:fld>
            <a:endParaRPr lang="en-US" dirty="0"/>
          </a:p>
        </p:txBody>
      </p:sp>
      <p:sp>
        <p:nvSpPr>
          <p:cNvPr id="7" name="Date Placeholder 2"/>
          <p:cNvSpPr>
            <a:spLocks noGrp="1"/>
          </p:cNvSpPr>
          <p:nvPr>
            <p:ph type="dt" sz="half" idx="26"/>
          </p:nvPr>
        </p:nvSpPr>
        <p:spPr/>
        <p:txBody>
          <a:bodyPr/>
          <a:lstStyle>
            <a:lvl1pPr>
              <a:defRPr/>
            </a:lvl1pPr>
          </a:lstStyle>
          <a:p>
            <a:fld id="{EAE95F89-96EF-A548-84A3-934B2C601EDF}" type="datetime1">
              <a:rPr lang="en-US" smtClean="0"/>
              <a:t>8/22/18</a:t>
            </a:fld>
            <a:endParaRPr lang="en-US" dirty="0"/>
          </a:p>
        </p:txBody>
      </p:sp>
    </p:spTree>
    <p:extLst>
      <p:ext uri="{BB962C8B-B14F-4D97-AF65-F5344CB8AC3E}">
        <p14:creationId xmlns:p14="http://schemas.microsoft.com/office/powerpoint/2010/main" val="2048997380"/>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6"/>
          <p:cNvSpPr>
            <a:spLocks noGrp="1"/>
          </p:cNvSpPr>
          <p:nvPr>
            <p:ph type="title"/>
          </p:nvPr>
        </p:nvSpPr>
        <p:spPr>
          <a:xfrm>
            <a:off x="365760" y="135133"/>
            <a:ext cx="8325805" cy="1076030"/>
          </a:xfrm>
        </p:spPr>
        <p:txBody>
          <a:bodyPr/>
          <a:lstStyle/>
          <a:p>
            <a:r>
              <a:rPr lang="en-US"/>
              <a:t>Click to edit Master title style</a:t>
            </a:r>
          </a:p>
        </p:txBody>
      </p:sp>
      <p:sp>
        <p:nvSpPr>
          <p:cNvPr id="7" name="Slide Number Placeholder 1"/>
          <p:cNvSpPr>
            <a:spLocks noGrp="1"/>
          </p:cNvSpPr>
          <p:nvPr>
            <p:ph type="sldNum" sz="quarter" idx="26"/>
          </p:nvPr>
        </p:nvSpPr>
        <p:spPr/>
        <p:txBody>
          <a:bodyPr/>
          <a:lstStyle>
            <a:lvl1pPr>
              <a:defRPr/>
            </a:lvl1pPr>
          </a:lstStyle>
          <a:p>
            <a:fld id="{60BC5383-B22C-A746-A4AF-C32103C6BFA6}" type="slidenum">
              <a:rPr lang="en-US" smtClean="0"/>
              <a:pPr/>
              <a:t>‹#›</a:t>
            </a:fld>
            <a:endParaRPr lang="en-US" dirty="0"/>
          </a:p>
        </p:txBody>
      </p:sp>
      <p:sp>
        <p:nvSpPr>
          <p:cNvPr id="9" name="Date Placeholder 2"/>
          <p:cNvSpPr>
            <a:spLocks noGrp="1"/>
          </p:cNvSpPr>
          <p:nvPr>
            <p:ph type="dt" sz="half" idx="27"/>
          </p:nvPr>
        </p:nvSpPr>
        <p:spPr/>
        <p:txBody>
          <a:bodyPr/>
          <a:lstStyle>
            <a:lvl1pPr>
              <a:defRPr/>
            </a:lvl1pPr>
          </a:lstStyle>
          <a:p>
            <a:fld id="{EAE95F89-96EF-A548-84A3-934B2C601EDF}" type="datetime1">
              <a:rPr lang="en-US" smtClean="0"/>
              <a:t>8/22/18</a:t>
            </a:fld>
            <a:endParaRPr lang="en-US" dirty="0"/>
          </a:p>
        </p:txBody>
      </p:sp>
    </p:spTree>
    <p:extLst>
      <p:ext uri="{BB962C8B-B14F-4D97-AF65-F5344CB8AC3E}">
        <p14:creationId xmlns:p14="http://schemas.microsoft.com/office/powerpoint/2010/main" val="4120069718"/>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6"/>
          <p:cNvSpPr>
            <a:spLocks noGrp="1"/>
          </p:cNvSpPr>
          <p:nvPr>
            <p:ph type="title"/>
          </p:nvPr>
        </p:nvSpPr>
        <p:spPr>
          <a:xfrm>
            <a:off x="365760" y="135133"/>
            <a:ext cx="8325805" cy="1076030"/>
          </a:xfrm>
        </p:spPr>
        <p:txBody>
          <a:bodyPr/>
          <a:lstStyle/>
          <a:p>
            <a:r>
              <a:rPr lang="en-US"/>
              <a:t>Click to edit Master title style</a:t>
            </a:r>
          </a:p>
        </p:txBody>
      </p:sp>
      <p:sp>
        <p:nvSpPr>
          <p:cNvPr id="11" name="Picture Placeholder 10"/>
          <p:cNvSpPr>
            <a:spLocks noGrp="1"/>
          </p:cNvSpPr>
          <p:nvPr>
            <p:ph type="pic" sz="quarter" idx="22"/>
          </p:nvPr>
        </p:nvSpPr>
        <p:spPr>
          <a:xfrm>
            <a:off x="365125" y="1644650"/>
            <a:ext cx="3997325"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6" name="Slide Number Placeholder 1"/>
          <p:cNvSpPr>
            <a:spLocks noGrp="1"/>
          </p:cNvSpPr>
          <p:nvPr>
            <p:ph type="sldNum" sz="quarter" idx="23"/>
          </p:nvPr>
        </p:nvSpPr>
        <p:spPr/>
        <p:txBody>
          <a:bodyPr/>
          <a:lstStyle>
            <a:lvl1pPr>
              <a:defRPr/>
            </a:lvl1pPr>
          </a:lstStyle>
          <a:p>
            <a:fld id="{60BC5383-B22C-A746-A4AF-C32103C6BFA6}" type="slidenum">
              <a:rPr lang="en-US" smtClean="0"/>
              <a:pPr/>
              <a:t>‹#›</a:t>
            </a:fld>
            <a:endParaRPr lang="en-US" dirty="0"/>
          </a:p>
        </p:txBody>
      </p:sp>
      <p:sp>
        <p:nvSpPr>
          <p:cNvPr id="7" name="Date Placeholder 2"/>
          <p:cNvSpPr>
            <a:spLocks noGrp="1"/>
          </p:cNvSpPr>
          <p:nvPr>
            <p:ph type="dt" sz="half" idx="24"/>
          </p:nvPr>
        </p:nvSpPr>
        <p:spPr/>
        <p:txBody>
          <a:bodyPr/>
          <a:lstStyle>
            <a:lvl1pPr>
              <a:defRPr/>
            </a:lvl1pPr>
          </a:lstStyle>
          <a:p>
            <a:fld id="{EAE95F89-96EF-A548-84A3-934B2C601EDF}" type="datetime1">
              <a:rPr lang="en-US" smtClean="0"/>
              <a:t>8/22/18</a:t>
            </a:fld>
            <a:endParaRPr lang="en-US" dirty="0"/>
          </a:p>
        </p:txBody>
      </p:sp>
    </p:spTree>
    <p:extLst>
      <p:ext uri="{BB962C8B-B14F-4D97-AF65-F5344CB8AC3E}">
        <p14:creationId xmlns:p14="http://schemas.microsoft.com/office/powerpoint/2010/main" val="1968227287"/>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90702" y="1644650"/>
            <a:ext cx="4035425" cy="436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365760" y="135133"/>
            <a:ext cx="8325805" cy="1076030"/>
          </a:xfrm>
        </p:spPr>
        <p:txBody>
          <a:bodyPr/>
          <a:lstStyle/>
          <a:p>
            <a:r>
              <a:rPr lang="en-US"/>
              <a:t>Click to edit Master title style</a:t>
            </a:r>
          </a:p>
        </p:txBody>
      </p:sp>
      <p:sp>
        <p:nvSpPr>
          <p:cNvPr id="12" name="Picture Placeholder 5"/>
          <p:cNvSpPr>
            <a:spLocks noGrp="1"/>
          </p:cNvSpPr>
          <p:nvPr>
            <p:ph type="pic" sz="quarter" idx="24"/>
          </p:nvPr>
        </p:nvSpPr>
        <p:spPr>
          <a:xfrm>
            <a:off x="4752975" y="16446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13" name="Picture Placeholder 7"/>
          <p:cNvSpPr>
            <a:spLocks noGrp="1"/>
          </p:cNvSpPr>
          <p:nvPr>
            <p:ph type="pic" sz="quarter" idx="25"/>
          </p:nvPr>
        </p:nvSpPr>
        <p:spPr>
          <a:xfrm>
            <a:off x="4752975" y="4006850"/>
            <a:ext cx="3987800" cy="201136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a:t>Drag picture to placeholder or click icon to add</a:t>
            </a:r>
          </a:p>
        </p:txBody>
      </p:sp>
      <p:sp>
        <p:nvSpPr>
          <p:cNvPr id="6" name="Slide Number Placeholder 1"/>
          <p:cNvSpPr>
            <a:spLocks noGrp="1"/>
          </p:cNvSpPr>
          <p:nvPr>
            <p:ph type="sldNum" sz="quarter" idx="26"/>
          </p:nvPr>
        </p:nvSpPr>
        <p:spPr/>
        <p:txBody>
          <a:bodyPr/>
          <a:lstStyle>
            <a:lvl1pPr>
              <a:defRPr/>
            </a:lvl1pPr>
          </a:lstStyle>
          <a:p>
            <a:fld id="{60BC5383-B22C-A746-A4AF-C32103C6BFA6}" type="slidenum">
              <a:rPr lang="en-US" smtClean="0"/>
              <a:pPr/>
              <a:t>‹#›</a:t>
            </a:fld>
            <a:endParaRPr lang="en-US" dirty="0"/>
          </a:p>
        </p:txBody>
      </p:sp>
      <p:sp>
        <p:nvSpPr>
          <p:cNvPr id="7" name="Date Placeholder 2"/>
          <p:cNvSpPr>
            <a:spLocks noGrp="1"/>
          </p:cNvSpPr>
          <p:nvPr>
            <p:ph type="dt" sz="half" idx="27"/>
          </p:nvPr>
        </p:nvSpPr>
        <p:spPr/>
        <p:txBody>
          <a:bodyPr/>
          <a:lstStyle>
            <a:lvl1pPr>
              <a:defRPr/>
            </a:lvl1pPr>
          </a:lstStyle>
          <a:p>
            <a:fld id="{EAE95F89-96EF-A548-84A3-934B2C601EDF}" type="datetime1">
              <a:rPr lang="en-US" smtClean="0"/>
              <a:t>8/22/18</a:t>
            </a:fld>
            <a:endParaRPr lang="en-US" dirty="0"/>
          </a:p>
        </p:txBody>
      </p:sp>
    </p:spTree>
    <p:extLst>
      <p:ext uri="{BB962C8B-B14F-4D97-AF65-F5344CB8AC3E}">
        <p14:creationId xmlns:p14="http://schemas.microsoft.com/office/powerpoint/2010/main" val="1928009508"/>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370987"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0"/>
          </p:nvPr>
        </p:nvSpPr>
        <p:spPr>
          <a:xfrm>
            <a:off x="4760289"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half" idx="21"/>
          </p:nvPr>
        </p:nvSpPr>
        <p:spPr>
          <a:xfrm>
            <a:off x="348289"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half" idx="22"/>
          </p:nvPr>
        </p:nvSpPr>
        <p:spPr>
          <a:xfrm>
            <a:off x="4737591"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365760" y="135133"/>
            <a:ext cx="8325805" cy="1076030"/>
          </a:xfrm>
        </p:spPr>
        <p:txBody>
          <a:bodyPr/>
          <a:lstStyle/>
          <a:p>
            <a:r>
              <a:rPr lang="en-US"/>
              <a:t>Click to edit Master title style</a:t>
            </a:r>
          </a:p>
        </p:txBody>
      </p:sp>
      <p:sp>
        <p:nvSpPr>
          <p:cNvPr id="7" name="Slide Number Placeholder 1"/>
          <p:cNvSpPr>
            <a:spLocks noGrp="1"/>
          </p:cNvSpPr>
          <p:nvPr>
            <p:ph type="sldNum" sz="quarter" idx="23"/>
          </p:nvPr>
        </p:nvSpPr>
        <p:spPr/>
        <p:txBody>
          <a:bodyPr/>
          <a:lstStyle>
            <a:lvl1pPr>
              <a:defRPr/>
            </a:lvl1pPr>
          </a:lstStyle>
          <a:p>
            <a:fld id="{60BC5383-B22C-A746-A4AF-C32103C6BFA6}" type="slidenum">
              <a:rPr lang="en-US" smtClean="0"/>
              <a:pPr/>
              <a:t>‹#›</a:t>
            </a:fld>
            <a:endParaRPr lang="en-US" dirty="0"/>
          </a:p>
        </p:txBody>
      </p:sp>
      <p:sp>
        <p:nvSpPr>
          <p:cNvPr id="8" name="Date Placeholder 2"/>
          <p:cNvSpPr>
            <a:spLocks noGrp="1"/>
          </p:cNvSpPr>
          <p:nvPr>
            <p:ph type="dt" sz="half" idx="24"/>
          </p:nvPr>
        </p:nvSpPr>
        <p:spPr/>
        <p:txBody>
          <a:bodyPr/>
          <a:lstStyle>
            <a:lvl1pPr>
              <a:defRPr/>
            </a:lvl1pPr>
          </a:lstStyle>
          <a:p>
            <a:fld id="{EAE95F89-96EF-A548-84A3-934B2C601EDF}" type="datetime1">
              <a:rPr lang="en-US" smtClean="0"/>
              <a:t>8/22/18</a:t>
            </a:fld>
            <a:endParaRPr lang="en-US" dirty="0"/>
          </a:p>
        </p:txBody>
      </p:sp>
    </p:spTree>
    <p:extLst>
      <p:ext uri="{BB962C8B-B14F-4D97-AF65-F5344CB8AC3E}">
        <p14:creationId xmlns:p14="http://schemas.microsoft.com/office/powerpoint/2010/main" val="1229693623"/>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Subtitle 6"/>
          <p:cNvSpPr>
            <a:spLocks noGrp="1"/>
          </p:cNvSpPr>
          <p:nvPr>
            <p:ph type="body" sz="half" idx="2"/>
          </p:nvPr>
        </p:nvSpPr>
        <p:spPr>
          <a:xfrm>
            <a:off x="1473197" y="5397500"/>
            <a:ext cx="5689601" cy="609599"/>
          </a:xfrm>
        </p:spPr>
        <p:txBody>
          <a:bodyPr>
            <a:normAutofit/>
          </a:bodyPr>
          <a:lstStyle>
            <a:lvl1pPr>
              <a:defRPr sz="1800"/>
            </a:lvl1pPr>
          </a:lstStyle>
          <a:p>
            <a:pPr lvl="0"/>
            <a:r>
              <a:rPr lang="en-US"/>
              <a:t>Click to edit Master text styles</a:t>
            </a:r>
          </a:p>
        </p:txBody>
      </p:sp>
      <p:sp>
        <p:nvSpPr>
          <p:cNvPr id="9" name="Picture Placeholder 6"/>
          <p:cNvSpPr>
            <a:spLocks noGrp="1"/>
          </p:cNvSpPr>
          <p:nvPr>
            <p:ph type="pic" sz="quarter" idx="12"/>
          </p:nvPr>
        </p:nvSpPr>
        <p:spPr>
          <a:xfrm>
            <a:off x="1473200" y="1670050"/>
            <a:ext cx="5689600" cy="358775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lvl1pPr>
          </a:lstStyle>
          <a:p>
            <a:pPr lvl="0"/>
            <a:r>
              <a:rPr lang="en-US" noProof="0" dirty="0"/>
              <a:t>Drag picture to placeholder or click icon to add</a:t>
            </a:r>
          </a:p>
        </p:txBody>
      </p:sp>
      <p:sp>
        <p:nvSpPr>
          <p:cNvPr id="5" name="Slide Number Placeholder 1"/>
          <p:cNvSpPr>
            <a:spLocks noGrp="1"/>
          </p:cNvSpPr>
          <p:nvPr>
            <p:ph type="sldNum" sz="quarter" idx="13"/>
          </p:nvPr>
        </p:nvSpPr>
        <p:spPr/>
        <p:txBody>
          <a:bodyPr/>
          <a:lstStyle>
            <a:lvl1pPr>
              <a:defRPr/>
            </a:lvl1pPr>
          </a:lstStyle>
          <a:p>
            <a:fld id="{60BC5383-B22C-A746-A4AF-C32103C6BFA6}" type="slidenum">
              <a:rPr lang="en-US" smtClean="0"/>
              <a:pPr/>
              <a:t>‹#›</a:t>
            </a:fld>
            <a:endParaRPr lang="en-US" dirty="0"/>
          </a:p>
        </p:txBody>
      </p:sp>
      <p:sp>
        <p:nvSpPr>
          <p:cNvPr id="6" name="Date Placeholder 2"/>
          <p:cNvSpPr>
            <a:spLocks noGrp="1"/>
          </p:cNvSpPr>
          <p:nvPr>
            <p:ph type="dt" sz="half" idx="14"/>
          </p:nvPr>
        </p:nvSpPr>
        <p:spPr/>
        <p:txBody>
          <a:bodyPr/>
          <a:lstStyle>
            <a:lvl1pPr>
              <a:defRPr/>
            </a:lvl1pPr>
          </a:lstStyle>
          <a:p>
            <a:fld id="{EAE95F89-96EF-A548-84A3-934B2C601EDF}" type="datetime1">
              <a:rPr lang="en-US" smtClean="0"/>
              <a:t>8/22/18</a:t>
            </a:fld>
            <a:endParaRPr lang="en-US" dirty="0"/>
          </a:p>
        </p:txBody>
      </p:sp>
    </p:spTree>
    <p:extLst>
      <p:ext uri="{BB962C8B-B14F-4D97-AF65-F5344CB8AC3E}">
        <p14:creationId xmlns:p14="http://schemas.microsoft.com/office/powerpoint/2010/main" val="1333558483"/>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lide Number Placeholder 2"/>
          <p:cNvSpPr>
            <a:spLocks noGrp="1"/>
          </p:cNvSpPr>
          <p:nvPr>
            <p:ph type="sldNum" sz="quarter" idx="10"/>
          </p:nvPr>
        </p:nvSpPr>
        <p:spPr/>
        <p:txBody>
          <a:bodyPr/>
          <a:lstStyle>
            <a:lvl1pPr>
              <a:defRPr/>
            </a:lvl1pPr>
          </a:lstStyle>
          <a:p>
            <a:fld id="{60BC5383-B22C-A746-A4AF-C32103C6BFA6}" type="slidenum">
              <a:rPr lang="en-US" smtClean="0"/>
              <a:pPr/>
              <a:t>‹#›</a:t>
            </a:fld>
            <a:endParaRPr lang="en-US" dirty="0"/>
          </a:p>
        </p:txBody>
      </p:sp>
      <p:sp>
        <p:nvSpPr>
          <p:cNvPr id="4" name="Date Placeholder 3"/>
          <p:cNvSpPr>
            <a:spLocks noGrp="1"/>
          </p:cNvSpPr>
          <p:nvPr>
            <p:ph type="dt" sz="half" idx="11"/>
          </p:nvPr>
        </p:nvSpPr>
        <p:spPr/>
        <p:txBody>
          <a:bodyPr/>
          <a:lstStyle>
            <a:lvl1pPr>
              <a:defRPr/>
            </a:lvl1pPr>
          </a:lstStyle>
          <a:p>
            <a:fld id="{EAE95F89-96EF-A548-84A3-934B2C601EDF}" type="datetime1">
              <a:rPr lang="en-US" smtClean="0"/>
              <a:t>8/22/18</a:t>
            </a:fld>
            <a:endParaRPr lang="en-US" dirty="0"/>
          </a:p>
        </p:txBody>
      </p:sp>
    </p:spTree>
    <p:extLst>
      <p:ext uri="{BB962C8B-B14F-4D97-AF65-F5344CB8AC3E}">
        <p14:creationId xmlns:p14="http://schemas.microsoft.com/office/powerpoint/2010/main" val="4023795627"/>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66889" y="197555"/>
            <a:ext cx="8381999" cy="1030112"/>
          </a:xfrm>
          <a:prstGeom prst="rect">
            <a:avLst/>
          </a:prstGeom>
        </p:spPr>
        <p:txBody>
          <a:bodyPr anchor="ctr" anchorCtr="0"/>
          <a:lstStyle>
            <a:lvl1pPr algn="l">
              <a:defRPr sz="3200" b="1">
                <a:solidFill>
                  <a:schemeClr val="bg1"/>
                </a:solidFill>
                <a:latin typeface="Verdana"/>
                <a:cs typeface="Verdana"/>
              </a:defRPr>
            </a:lvl1pPr>
          </a:lstStyle>
          <a:p>
            <a:r>
              <a:rPr lang="en-US" dirty="0"/>
              <a:t>Click to edit header title</a:t>
            </a:r>
          </a:p>
        </p:txBody>
      </p:sp>
      <p:sp>
        <p:nvSpPr>
          <p:cNvPr id="2" name="Date Placeholder 1"/>
          <p:cNvSpPr>
            <a:spLocks noGrp="1"/>
          </p:cNvSpPr>
          <p:nvPr>
            <p:ph type="dt" sz="half" idx="12"/>
          </p:nvPr>
        </p:nvSpPr>
        <p:spPr/>
        <p:txBody>
          <a:bodyPr/>
          <a:lstStyle/>
          <a:p>
            <a:fld id="{AE624A3A-E201-E64D-A1AF-8933030ED462}" type="datetime1">
              <a:rPr lang="en-US" smtClean="0"/>
              <a:t>8/22/18</a:t>
            </a:fld>
            <a:endParaRPr lang="en-US" dirty="0"/>
          </a:p>
        </p:txBody>
      </p:sp>
      <p:sp>
        <p:nvSpPr>
          <p:cNvPr id="3" name="Slide Number Placeholder 2"/>
          <p:cNvSpPr>
            <a:spLocks noGrp="1"/>
          </p:cNvSpPr>
          <p:nvPr>
            <p:ph type="sldNum" sz="quarter" idx="13"/>
          </p:nvPr>
        </p:nvSpPr>
        <p:spPr/>
        <p:txBody>
          <a:bodyPr/>
          <a:lstStyle/>
          <a:p>
            <a:fld id="{E6804216-43FB-7B4B-869C-5EF6DEEE5C8E}" type="slidenum">
              <a:rPr lang="en-US" smtClean="0"/>
              <a:t>‹#›</a:t>
            </a:fld>
            <a:endParaRPr lang="en-US" dirty="0"/>
          </a:p>
        </p:txBody>
      </p:sp>
      <p:sp>
        <p:nvSpPr>
          <p:cNvPr id="7" name="Content Placeholder 3"/>
          <p:cNvSpPr>
            <a:spLocks noGrp="1"/>
          </p:cNvSpPr>
          <p:nvPr>
            <p:ph sz="half" idx="11" hasCustomPrompt="1"/>
          </p:nvPr>
        </p:nvSpPr>
        <p:spPr>
          <a:xfrm>
            <a:off x="366889" y="1644952"/>
            <a:ext cx="8381999" cy="4366381"/>
          </a:xfrm>
          <a:prstGeom prst="rect">
            <a:avLst/>
          </a:prstGeom>
          <a:ln>
            <a:noFill/>
          </a:ln>
        </p:spPr>
        <p:txBody>
          <a:bodyPr/>
          <a:lstStyle>
            <a:lvl1pPr marL="342900" indent="-342900">
              <a:spcBef>
                <a:spcPts val="1800"/>
              </a:spcBef>
              <a:buSzPct val="135000"/>
              <a:buFontTx/>
              <a:buBlip>
                <a:blip r:embed="rId2"/>
              </a:buBlip>
              <a:defRPr sz="2200" b="0" baseline="0">
                <a:solidFill>
                  <a:srgbClr val="000000"/>
                </a:solidFill>
                <a:latin typeface="Verdana"/>
                <a:cs typeface="Verdana"/>
              </a:defRPr>
            </a:lvl1pPr>
            <a:lvl2pPr marL="594360" indent="-182880">
              <a:spcBef>
                <a:spcPts val="1000"/>
              </a:spcBef>
              <a:buClr>
                <a:schemeClr val="tx1">
                  <a:lumMod val="50000"/>
                  <a:lumOff val="50000"/>
                </a:schemeClr>
              </a:buClr>
              <a:buFont typeface="Lucida Grande"/>
              <a:buChar char="–"/>
              <a:defRPr sz="2000" baseline="0"/>
            </a:lvl2pPr>
            <a:lvl3pPr marL="822960" indent="-182880">
              <a:spcBef>
                <a:spcPts val="800"/>
              </a:spcBef>
              <a:buClr>
                <a:schemeClr val="tx1">
                  <a:lumMod val="50000"/>
                  <a:lumOff val="50000"/>
                </a:schemeClr>
              </a:buClr>
              <a:buFont typeface="Lucida Grande"/>
              <a:buChar char="–"/>
              <a:defRPr sz="1800" baseline="0"/>
            </a:lvl3pPr>
            <a:lvl4pPr marL="1051560" indent="-182880">
              <a:spcBef>
                <a:spcPts val="800"/>
              </a:spcBef>
              <a:buClr>
                <a:schemeClr val="tx1">
                  <a:lumMod val="50000"/>
                  <a:lumOff val="50000"/>
                </a:schemeClr>
              </a:buClr>
              <a:defRPr sz="1500" baseline="0"/>
            </a:lvl4pPr>
            <a:lvl5pPr marL="1234440" indent="-182880">
              <a:spcBef>
                <a:spcPts val="800"/>
              </a:spcBef>
              <a:buClr>
                <a:schemeClr val="tx1">
                  <a:lumMod val="50000"/>
                  <a:lumOff val="50000"/>
                </a:schemeClr>
              </a:buClr>
              <a:buFont typeface="Wingdings" charset="2"/>
              <a:buChar char="§"/>
              <a:defRPr sz="1400" baseline="0"/>
            </a:lvl5pPr>
            <a:lvl6pPr>
              <a:defRPr sz="1600"/>
            </a:lvl6pPr>
            <a:lvl7pPr>
              <a:defRPr sz="1600"/>
            </a:lvl7pPr>
            <a:lvl8pPr>
              <a:defRPr sz="1600"/>
            </a:lvl8pPr>
            <a:lvl9pPr>
              <a:defRPr sz="1600"/>
            </a:lvl9pPr>
          </a:lstStyle>
          <a:p>
            <a:pPr lvl="0"/>
            <a:r>
              <a:rPr lang="en-US" dirty="0"/>
              <a:t>Click to Edit Content</a:t>
            </a:r>
          </a:p>
          <a:p>
            <a:pPr lvl="1"/>
            <a:r>
              <a:rPr lang="en-US" sz="1800" dirty="0"/>
              <a:t>Second level</a:t>
            </a:r>
          </a:p>
          <a:p>
            <a:pPr lvl="2"/>
            <a:r>
              <a:rPr lang="en-US" dirty="0"/>
              <a:t>Third level</a:t>
            </a:r>
          </a:p>
          <a:p>
            <a:pPr lvl="3"/>
            <a:r>
              <a:rPr lang="en-US" dirty="0"/>
              <a:t>Fourth level</a:t>
            </a:r>
          </a:p>
          <a:p>
            <a:pPr lvl="4"/>
            <a:r>
              <a:rPr lang="en-US" dirty="0"/>
              <a:t>Fifth level</a:t>
            </a:r>
          </a:p>
          <a:p>
            <a:pPr lvl="4"/>
            <a:endParaRPr lang="en-US" dirty="0"/>
          </a:p>
          <a:p>
            <a:pPr lvl="0"/>
            <a:endParaRPr lang="en-US" dirty="0"/>
          </a:p>
        </p:txBody>
      </p:sp>
    </p:spTree>
    <p:extLst>
      <p:ext uri="{BB962C8B-B14F-4D97-AF65-F5344CB8AC3E}">
        <p14:creationId xmlns:p14="http://schemas.microsoft.com/office/powerpoint/2010/main" val="3036632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365760" y="1645920"/>
            <a:ext cx="8326438" cy="438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
        <p:nvSpPr>
          <p:cNvPr id="6" name="Date Placeholder 2"/>
          <p:cNvSpPr>
            <a:spLocks noGrp="1"/>
          </p:cNvSpPr>
          <p:nvPr>
            <p:ph type="dt" sz="half" idx="16"/>
          </p:nvPr>
        </p:nvSpPr>
        <p:spPr/>
        <p:txBody>
          <a:bodyPr/>
          <a:lstStyle>
            <a:lvl1pPr>
              <a:defRPr/>
            </a:lvl1pPr>
          </a:lstStyle>
          <a:p>
            <a:fld id="{EAE95F89-96EF-A548-84A3-934B2C601EDF}" type="datetime1">
              <a:rPr lang="en-US" smtClean="0"/>
              <a:t>8/22/18</a:t>
            </a:fld>
            <a:endParaRPr lang="en-US" dirty="0"/>
          </a:p>
        </p:txBody>
      </p:sp>
    </p:spTree>
    <p:extLst>
      <p:ext uri="{BB962C8B-B14F-4D97-AF65-F5344CB8AC3E}">
        <p14:creationId xmlns:p14="http://schemas.microsoft.com/office/powerpoint/2010/main" val="1700045072"/>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chnologist">
    <p:spTree>
      <p:nvGrpSpPr>
        <p:cNvPr id="1" name=""/>
        <p:cNvGrpSpPr/>
        <p:nvPr/>
      </p:nvGrpSpPr>
      <p:grpSpPr>
        <a:xfrm>
          <a:off x="0" y="0"/>
          <a:ext cx="0" cy="0"/>
          <a:chOff x="0" y="0"/>
          <a:chExt cx="0" cy="0"/>
        </a:xfrm>
      </p:grpSpPr>
      <p:sp>
        <p:nvSpPr>
          <p:cNvPr id="5" name="Rectangle 4"/>
          <p:cNvSpPr/>
          <p:nvPr/>
        </p:nvSpPr>
        <p:spPr>
          <a:xfrm>
            <a:off x="-1588"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Placeholder 18" descr="shutterstock_2958161.jpg"/>
          <p:cNvPicPr>
            <a:picLocks noChangeAspect="1"/>
          </p:cNvPicPr>
          <p:nvPr/>
        </p:nvPicPr>
        <p:blipFill>
          <a:blip r:embed="rId3">
            <a:extLst>
              <a:ext uri="{28A0092B-C50C-407E-A947-70E740481C1C}">
                <a14:useLocalDpi xmlns:a14="http://schemas.microsoft.com/office/drawing/2010/main" val="0"/>
              </a:ext>
            </a:extLst>
          </a:blip>
          <a:srcRect l="10754" t="15311" r="36530"/>
          <a:stretch>
            <a:fillRect/>
          </a:stretch>
        </p:blipFill>
        <p:spPr bwMode="auto">
          <a:xfrm>
            <a:off x="6870700" y="0"/>
            <a:ext cx="22733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32" descr="ISP2093881.JPG"/>
          <p:cNvPicPr>
            <a:picLocks noChangeAspect="1"/>
          </p:cNvPicPr>
          <p:nvPr/>
        </p:nvPicPr>
        <p:blipFill>
          <a:blip r:embed="rId4">
            <a:extLst>
              <a:ext uri="{28A0092B-C50C-407E-A947-70E740481C1C}">
                <a14:useLocalDpi xmlns:a14="http://schemas.microsoft.com/office/drawing/2010/main" val="0"/>
              </a:ext>
            </a:extLst>
          </a:blip>
          <a:srcRect l="12569" t="19907" b="7997"/>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Placeholder 35" descr="shutterstock_12412126.jpg"/>
          <p:cNvPicPr>
            <a:picLocks noChangeAspect="1"/>
          </p:cNvPicPr>
          <p:nvPr/>
        </p:nvPicPr>
        <p:blipFill>
          <a:blip r:embed="rId5">
            <a:extLst>
              <a:ext uri="{28A0092B-C50C-407E-A947-70E740481C1C}">
                <a14:useLocalDpi xmlns:a14="http://schemas.microsoft.com/office/drawing/2010/main" val="0"/>
              </a:ext>
            </a:extLst>
          </a:blip>
          <a:srcRect l="28596" r="16269"/>
          <a:stretch>
            <a:fillRect/>
          </a:stretch>
        </p:blipFill>
        <p:spPr bwMode="auto">
          <a:xfrm>
            <a:off x="2284413" y="0"/>
            <a:ext cx="2271712"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Placeholder 9" descr="shutterstock_43012507.jpg"/>
          <p:cNvPicPr>
            <a:picLocks noChangeAspect="1"/>
          </p:cNvPicPr>
          <p:nvPr/>
        </p:nvPicPr>
        <p:blipFill>
          <a:blip r:embed="rId6">
            <a:extLst>
              <a:ext uri="{28A0092B-C50C-407E-A947-70E740481C1C}">
                <a14:useLocalDpi xmlns:a14="http://schemas.microsoft.com/office/drawing/2010/main" val="0"/>
              </a:ext>
            </a:extLst>
          </a:blip>
          <a:srcRect l="41125" r="4950"/>
          <a:stretch>
            <a:fillRect/>
          </a:stretch>
        </p:blipFill>
        <p:spPr bwMode="auto">
          <a:xfrm>
            <a:off x="4573588" y="0"/>
            <a:ext cx="2271712"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fld id="{EAE95F89-96EF-A548-84A3-934B2C601EDF}" type="datetime1">
              <a:rPr lang="en-US" smtClean="0"/>
              <a:t>8/22/18</a:t>
            </a:fld>
            <a:endParaRPr lang="en-US" dirty="0"/>
          </a:p>
        </p:txBody>
      </p:sp>
      <p:sp>
        <p:nvSpPr>
          <p:cNvPr id="14" name="Slide Number Placeholder 2"/>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3089610676"/>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eople and Tech">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Placeholder 8" descr="shutterstock_77990686.jpg"/>
          <p:cNvPicPr>
            <a:picLocks noChangeAspect="1"/>
          </p:cNvPicPr>
          <p:nvPr/>
        </p:nvPicPr>
        <p:blipFill>
          <a:blip r:embed="rId3">
            <a:extLst>
              <a:ext uri="{28A0092B-C50C-407E-A947-70E740481C1C}">
                <a14:useLocalDpi xmlns:a14="http://schemas.microsoft.com/office/drawing/2010/main" val="0"/>
              </a:ext>
            </a:extLst>
          </a:blip>
          <a:srcRect l="2861" t="11378" r="-2" b="8519"/>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10" descr="iStock_000017402661Medium.jpg"/>
          <p:cNvPicPr>
            <a:picLocks noChangeAspect="1"/>
          </p:cNvPicPr>
          <p:nvPr/>
        </p:nvPicPr>
        <p:blipFill>
          <a:blip r:embed="rId4">
            <a:extLst>
              <a:ext uri="{28A0092B-C50C-407E-A947-70E740481C1C}">
                <a14:useLocalDpi xmlns:a14="http://schemas.microsoft.com/office/drawing/2010/main" val="0"/>
              </a:ext>
            </a:extLst>
          </a:blip>
          <a:srcRect l="46613" t="11118" r="6171" b="2959"/>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Placeholder 13" descr="shutterstock_32048539.jpg"/>
          <p:cNvPicPr>
            <a:picLocks noChangeAspect="1"/>
          </p:cNvPicPr>
          <p:nvPr/>
        </p:nvPicPr>
        <p:blipFill>
          <a:blip r:embed="rId5">
            <a:extLst>
              <a:ext uri="{28A0092B-C50C-407E-A947-70E740481C1C}">
                <a14:useLocalDpi xmlns:a14="http://schemas.microsoft.com/office/drawing/2010/main" val="0"/>
              </a:ext>
            </a:extLst>
          </a:blip>
          <a:srcRect l="43053" t="3491" r="2" b="4852"/>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Placeholder 15" descr="shutterstock_11304505.jpg"/>
          <p:cNvPicPr>
            <a:picLocks noChangeAspect="1"/>
          </p:cNvPicPr>
          <p:nvPr/>
        </p:nvPicPr>
        <p:blipFill>
          <a:blip r:embed="rId6">
            <a:extLst>
              <a:ext uri="{28A0092B-C50C-407E-A947-70E740481C1C}">
                <a14:useLocalDpi xmlns:a14="http://schemas.microsoft.com/office/drawing/2010/main" val="0"/>
              </a:ext>
            </a:extLst>
          </a:blip>
          <a:srcRect l="4686" r="41415"/>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6"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fld id="{EAE95F89-96EF-A548-84A3-934B2C601EDF}" type="datetime1">
              <a:rPr lang="en-US" smtClean="0"/>
              <a:t>8/22/18</a:t>
            </a:fld>
            <a:endParaRPr lang="en-US" dirty="0"/>
          </a:p>
        </p:txBody>
      </p:sp>
      <p:sp>
        <p:nvSpPr>
          <p:cNvPr id="14" name="Slide Number Placeholder 2"/>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1490689963"/>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Aspiration">
    <p:spTree>
      <p:nvGrpSpPr>
        <p:cNvPr id="1" name=""/>
        <p:cNvGrpSpPr/>
        <p:nvPr/>
      </p:nvGrpSpPr>
      <p:grpSpPr>
        <a:xfrm>
          <a:off x="0" y="0"/>
          <a:ext cx="0" cy="0"/>
          <a:chOff x="0" y="0"/>
          <a:chExt cx="0" cy="0"/>
        </a:xfrm>
      </p:grpSpPr>
      <p:sp>
        <p:nvSpPr>
          <p:cNvPr id="5" name="Rectangle 4"/>
          <p:cNvSpPr/>
          <p:nvPr/>
        </p:nvSpPr>
        <p:spPr>
          <a:xfrm>
            <a:off x="0"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Placeholder 10" descr="cover-rgb.jpg"/>
          <p:cNvPicPr>
            <a:picLocks noChangeAspect="1"/>
          </p:cNvPicPr>
          <p:nvPr/>
        </p:nvPicPr>
        <p:blipFill>
          <a:blip r:embed="rId3">
            <a:extLst>
              <a:ext uri="{28A0092B-C50C-407E-A947-70E740481C1C}">
                <a14:useLocalDpi xmlns:a14="http://schemas.microsoft.com/office/drawing/2010/main" val="0"/>
              </a:ext>
            </a:extLst>
          </a:blip>
          <a:srcRect t="43526" b="24687"/>
          <a:stretch>
            <a:fillRect/>
          </a:stretch>
        </p:blipFill>
        <p:spPr bwMode="auto">
          <a:xfrm>
            <a:off x="0" y="0"/>
            <a:ext cx="9144000" cy="280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4"/>
          </p:nvPr>
        </p:nvSpPr>
        <p:spPr/>
        <p:txBody>
          <a:bodyPr/>
          <a:lstStyle>
            <a:lvl1pPr>
              <a:defRPr/>
            </a:lvl1pPr>
          </a:lstStyle>
          <a:p>
            <a:fld id="{EAE95F89-96EF-A548-84A3-934B2C601EDF}" type="datetime1">
              <a:rPr lang="en-US" smtClean="0"/>
              <a:t>8/22/18</a:t>
            </a:fld>
            <a:endParaRPr lang="en-US" dirty="0"/>
          </a:p>
        </p:txBody>
      </p:sp>
      <p:sp>
        <p:nvSpPr>
          <p:cNvPr id="12" name="Slide Number Placeholder 2"/>
          <p:cNvSpPr>
            <a:spLocks noGrp="1"/>
          </p:cNvSpPr>
          <p:nvPr>
            <p:ph type="sldNum" sz="quarter" idx="15"/>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3893624538"/>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Custom 4 Images">
    <p:spTree>
      <p:nvGrpSpPr>
        <p:cNvPr id="1" name=""/>
        <p:cNvGrpSpPr/>
        <p:nvPr/>
      </p:nvGrpSpPr>
      <p:grpSpPr>
        <a:xfrm>
          <a:off x="0" y="0"/>
          <a:ext cx="0" cy="0"/>
          <a:chOff x="0" y="0"/>
          <a:chExt cx="0" cy="0"/>
        </a:xfrm>
      </p:grpSpPr>
      <p:sp>
        <p:nvSpPr>
          <p:cNvPr id="14" name="Rectangle 13"/>
          <p:cNvSpPr/>
          <p:nvPr/>
        </p:nvSpPr>
        <p:spPr>
          <a:xfrm>
            <a:off x="-11113" y="0"/>
            <a:ext cx="9172576"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74163"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2271889"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9" name="Picture Placeholder 15"/>
          <p:cNvSpPr>
            <a:spLocks noGrp="1"/>
          </p:cNvSpPr>
          <p:nvPr>
            <p:ph type="pic" sz="quarter" idx="14"/>
          </p:nvPr>
        </p:nvSpPr>
        <p:spPr>
          <a:xfrm>
            <a:off x="2285999" y="0"/>
            <a:ext cx="2271889"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10" name="Picture Placeholder 15"/>
          <p:cNvSpPr>
            <a:spLocks noGrp="1"/>
          </p:cNvSpPr>
          <p:nvPr>
            <p:ph type="pic" sz="quarter" idx="15"/>
          </p:nvPr>
        </p:nvSpPr>
        <p:spPr>
          <a:xfrm>
            <a:off x="4571999" y="0"/>
            <a:ext cx="2271889"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11" name="Picture Placeholder 15"/>
          <p:cNvSpPr>
            <a:spLocks noGrp="1"/>
          </p:cNvSpPr>
          <p:nvPr>
            <p:ph type="pic" sz="quarter" idx="16"/>
          </p:nvPr>
        </p:nvSpPr>
        <p:spPr>
          <a:xfrm>
            <a:off x="6857999" y="0"/>
            <a:ext cx="2315683"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6" name="Text Placeholder 15"/>
          <p:cNvSpPr>
            <a:spLocks noGrp="1"/>
          </p:cNvSpPr>
          <p:nvPr>
            <p:ph type="body" sz="quarter" idx="17"/>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7" name="Date Placeholder 1"/>
          <p:cNvSpPr>
            <a:spLocks noGrp="1"/>
          </p:cNvSpPr>
          <p:nvPr>
            <p:ph type="dt" sz="half" idx="18"/>
          </p:nvPr>
        </p:nvSpPr>
        <p:spPr/>
        <p:txBody>
          <a:bodyPr/>
          <a:lstStyle>
            <a:lvl1pPr>
              <a:defRPr/>
            </a:lvl1pPr>
          </a:lstStyle>
          <a:p>
            <a:fld id="{F4D56339-E211-4045-8133-D29ABDC9BFDB}" type="datetime1">
              <a:rPr lang="en-US" smtClean="0"/>
              <a:t>8/22/18</a:t>
            </a:fld>
            <a:endParaRPr lang="en-US" dirty="0"/>
          </a:p>
        </p:txBody>
      </p:sp>
      <p:sp>
        <p:nvSpPr>
          <p:cNvPr id="18" name="Slide Number Placeholder 2"/>
          <p:cNvSpPr>
            <a:spLocks noGrp="1"/>
          </p:cNvSpPr>
          <p:nvPr>
            <p:ph type="sldNum" sz="quarter" idx="19"/>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1252458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Custom 1 Image">
    <p:spTree>
      <p:nvGrpSpPr>
        <p:cNvPr id="1" name=""/>
        <p:cNvGrpSpPr/>
        <p:nvPr/>
      </p:nvGrpSpPr>
      <p:grpSpPr>
        <a:xfrm>
          <a:off x="0" y="0"/>
          <a:ext cx="0" cy="0"/>
          <a:chOff x="0" y="0"/>
          <a:chExt cx="0" cy="0"/>
        </a:xfrm>
      </p:grpSpPr>
      <p:sp>
        <p:nvSpPr>
          <p:cNvPr id="6" name="Rectangle 5"/>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9144001" cy="2809875"/>
          </a:xfrm>
          <a:prstGeom prst="rect">
            <a:avLst/>
          </a:prstGeom>
        </p:spPr>
        <p:txBody>
          <a:bodyPr rtlCol="0">
            <a:normAutofit/>
          </a:bodyPr>
          <a:lstStyle>
            <a:lvl1pPr marL="0" indent="0">
              <a:buFontTx/>
              <a:buNone/>
              <a:defRPr sz="1800"/>
            </a:lvl1pPr>
          </a:lstStyle>
          <a:p>
            <a:pPr lvl="0"/>
            <a:r>
              <a:rPr lang="en-US" noProof="0" dirty="0"/>
              <a:t>Drag picture to placeholder or click icon to add</a:t>
            </a:r>
          </a:p>
        </p:txBody>
      </p:sp>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a:t>Click to edit Master subtitle style</a:t>
            </a:r>
            <a:endParaRPr lang="en-US" dirty="0"/>
          </a:p>
        </p:txBody>
      </p:sp>
      <p:sp>
        <p:nvSpPr>
          <p:cNvPr id="12" name="Text Placeholder 15"/>
          <p:cNvSpPr>
            <a:spLocks noGrp="1"/>
          </p:cNvSpPr>
          <p:nvPr>
            <p:ph type="body" sz="quarter" idx="14"/>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a:t>Click to edit Master text styles</a:t>
            </a:r>
          </a:p>
        </p:txBody>
      </p:sp>
      <p:sp>
        <p:nvSpPr>
          <p:cNvPr id="11" name="Date Placeholder 1"/>
          <p:cNvSpPr>
            <a:spLocks noGrp="1"/>
          </p:cNvSpPr>
          <p:nvPr>
            <p:ph type="dt" sz="half" idx="15"/>
          </p:nvPr>
        </p:nvSpPr>
        <p:spPr/>
        <p:txBody>
          <a:bodyPr/>
          <a:lstStyle>
            <a:lvl1pPr>
              <a:defRPr/>
            </a:lvl1pPr>
          </a:lstStyle>
          <a:p>
            <a:fld id="{6DD9AAD7-68B0-BB47-811E-49F2684A621E}" type="datetime1">
              <a:rPr lang="en-US" smtClean="0"/>
              <a:t>8/22/18</a:t>
            </a:fld>
            <a:endParaRPr lang="en-US" dirty="0"/>
          </a:p>
        </p:txBody>
      </p:sp>
      <p:sp>
        <p:nvSpPr>
          <p:cNvPr id="13" name="Slide Number Placeholder 2"/>
          <p:cNvSpPr>
            <a:spLocks noGrp="1"/>
          </p:cNvSpPr>
          <p:nvPr>
            <p:ph type="sldNum" sz="quarter" idx="16"/>
          </p:nvPr>
        </p:nvSpPr>
        <p:spPr/>
        <p:txBody>
          <a:bodyPr/>
          <a:lstStyle>
            <a:lvl1pPr>
              <a:defRPr/>
            </a:lvl1pPr>
          </a:lstStyle>
          <a:p>
            <a:fld id="{60BC5383-B22C-A746-A4AF-C32103C6BFA6}" type="slidenum">
              <a:rPr lang="en-US" smtClean="0"/>
              <a:pPr/>
              <a:t>‹#›</a:t>
            </a:fld>
            <a:endParaRPr lang="en-US" dirty="0"/>
          </a:p>
        </p:txBody>
      </p:sp>
    </p:spTree>
    <p:extLst>
      <p:ext uri="{BB962C8B-B14F-4D97-AF65-F5344CB8AC3E}">
        <p14:creationId xmlns:p14="http://schemas.microsoft.com/office/powerpoint/2010/main" val="75907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91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itle 1"/>
          <p:cNvSpPr>
            <a:spLocks noGrp="1"/>
          </p:cNvSpPr>
          <p:nvPr>
            <p:ph type="title"/>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fld id="{60BC5383-B22C-A746-A4AF-C32103C6BFA6}" type="slidenum">
              <a:rPr lang="en-US" smtClean="0"/>
              <a:pPr/>
              <a:t>‹#›</a:t>
            </a:fld>
            <a:endParaRPr lang="en-US" dirty="0"/>
          </a:p>
        </p:txBody>
      </p:sp>
      <p:sp>
        <p:nvSpPr>
          <p:cNvPr id="5" name="Date Placeholder 3"/>
          <p:cNvSpPr>
            <a:spLocks noGrp="1"/>
          </p:cNvSpPr>
          <p:nvPr>
            <p:ph type="dt" sz="half" idx="11"/>
          </p:nvPr>
        </p:nvSpPr>
        <p:spPr/>
        <p:txBody>
          <a:bodyPr/>
          <a:lstStyle>
            <a:lvl1pPr>
              <a:defRPr/>
            </a:lvl1pPr>
          </a:lstStyle>
          <a:p>
            <a:fld id="{EAE95F89-96EF-A548-84A3-934B2C601EDF}" type="datetime1">
              <a:rPr lang="en-US" smtClean="0"/>
              <a:t>8/22/18</a:t>
            </a:fld>
            <a:endParaRPr lang="en-US" dirty="0"/>
          </a:p>
        </p:txBody>
      </p:sp>
    </p:spTree>
    <p:extLst>
      <p:ext uri="{BB962C8B-B14F-4D97-AF65-F5344CB8AC3E}">
        <p14:creationId xmlns:p14="http://schemas.microsoft.com/office/powerpoint/2010/main" val="1716930207"/>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fld id="{60BC5383-B22C-A746-A4AF-C32103C6BFA6}" type="slidenum">
              <a:rPr lang="en-US" smtClean="0"/>
              <a:pPr/>
              <a:t>‹#›</a:t>
            </a:fld>
            <a:endParaRPr lang="en-US" dirty="0"/>
          </a:p>
        </p:txBody>
      </p:sp>
      <p:sp>
        <p:nvSpPr>
          <p:cNvPr id="4" name="Date Placeholder 2"/>
          <p:cNvSpPr>
            <a:spLocks noGrp="1"/>
          </p:cNvSpPr>
          <p:nvPr>
            <p:ph type="dt" sz="half" idx="11"/>
          </p:nvPr>
        </p:nvSpPr>
        <p:spPr/>
        <p:txBody>
          <a:bodyPr/>
          <a:lstStyle>
            <a:lvl1pPr>
              <a:defRPr/>
            </a:lvl1pPr>
          </a:lstStyle>
          <a:p>
            <a:fld id="{EAE95F89-96EF-A548-84A3-934B2C601EDF}" type="datetime1">
              <a:rPr lang="en-US" smtClean="0"/>
              <a:t>8/22/18</a:t>
            </a:fld>
            <a:endParaRPr lang="en-US" dirty="0"/>
          </a:p>
        </p:txBody>
      </p:sp>
    </p:spTree>
    <p:extLst>
      <p:ext uri="{BB962C8B-B14F-4D97-AF65-F5344CB8AC3E}">
        <p14:creationId xmlns:p14="http://schemas.microsoft.com/office/powerpoint/2010/main" val="3777291807"/>
      </p:ext>
    </p:extLst>
  </p:cSld>
  <p:clrMapOvr>
    <a:masterClrMapping/>
  </p:clrMapOvr>
  <p:hf hdr="0" ftr="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21" Type="http://schemas.openxmlformats.org/officeDocument/2006/relationships/image" Target="../media/image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Title Placeholder 9"/>
          <p:cNvSpPr>
            <a:spLocks noGrp="1" noChangeAspect="1"/>
          </p:cNvSpPr>
          <p:nvPr>
            <p:ph type="title"/>
          </p:nvPr>
        </p:nvSpPr>
        <p:spPr bwMode="auto">
          <a:xfrm>
            <a:off x="365125" y="134938"/>
            <a:ext cx="8326438" cy="107632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 name="Slide Number Placeholder 1"/>
          <p:cNvSpPr>
            <a:spLocks noGrp="1"/>
          </p:cNvSpPr>
          <p:nvPr>
            <p:ph type="sldNum" sz="quarter" idx="4"/>
          </p:nvPr>
        </p:nvSpPr>
        <p:spPr>
          <a:xfrm>
            <a:off x="444500" y="6356350"/>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fld id="{60BC5383-B22C-A746-A4AF-C32103C6BFA6}" type="slidenum">
              <a:rPr lang="en-US" smtClean="0"/>
              <a:pPr/>
              <a:t>‹#›</a:t>
            </a:fld>
            <a:endParaRPr lang="en-US" dirty="0"/>
          </a:p>
        </p:txBody>
      </p:sp>
      <p:sp>
        <p:nvSpPr>
          <p:cNvPr id="3" name="Date Placeholder 2"/>
          <p:cNvSpPr>
            <a:spLocks noGrp="1"/>
          </p:cNvSpPr>
          <p:nvPr>
            <p:ph type="dt" sz="half" idx="2"/>
          </p:nvPr>
        </p:nvSpPr>
        <p:spPr>
          <a:xfrm>
            <a:off x="865188" y="6356350"/>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fld id="{EAE95F89-96EF-A548-84A3-934B2C601EDF}" type="datetime1">
              <a:rPr lang="en-US" smtClean="0"/>
              <a:t>8/22/18</a:t>
            </a:fld>
            <a:endParaRPr lang="en-US" dirty="0"/>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600" dirty="0">
                <a:solidFill>
                  <a:srgbClr val="7F7F7F"/>
                </a:solidFill>
              </a:rPr>
              <a:t>12-CRS-0106 REVISED 8 FEB 2013</a:t>
            </a:r>
          </a:p>
        </p:txBody>
      </p:sp>
      <p:sp>
        <p:nvSpPr>
          <p:cNvPr id="1031" name="Text Placeholder 11"/>
          <p:cNvSpPr>
            <a:spLocks noGrp="1"/>
          </p:cNvSpPr>
          <p:nvPr>
            <p:ph type="body" idx="1"/>
          </p:nvPr>
        </p:nvSpPr>
        <p:spPr bwMode="auto">
          <a:xfrm>
            <a:off x="365125" y="1646238"/>
            <a:ext cx="8326438" cy="4386262"/>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4" descr="ieee_tag_blue_006699.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7718425" y="6132513"/>
            <a:ext cx="989013" cy="557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Lst>
  <p:hf hdr="0" ftr="0"/>
  <p:txStyles>
    <p:title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21"/>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bwMode="auto">
          <a:xfrm>
            <a:off x="444500" y="2879023"/>
            <a:ext cx="7909316" cy="181431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lnSpc>
                <a:spcPct val="100000"/>
              </a:lnSpc>
            </a:pPr>
            <a:r>
              <a:rPr lang="en-US" sz="2000" dirty="0">
                <a:latin typeface="Verdana" charset="0"/>
              </a:rPr>
              <a:t>IEEE </a:t>
            </a:r>
            <a:r>
              <a:rPr lang="en-US" sz="2000" dirty="0" smtClean="0">
                <a:latin typeface="Verdana" charset="0"/>
              </a:rPr>
              <a:t>Central Texas Section</a:t>
            </a:r>
            <a:br>
              <a:rPr lang="en-US" sz="2000" dirty="0" smtClean="0">
                <a:latin typeface="Verdana" charset="0"/>
              </a:rPr>
            </a:br>
            <a:r>
              <a:rPr lang="en-US" sz="2000" smtClean="0">
                <a:latin typeface="Verdana" charset="0"/>
              </a:rPr>
              <a:t>2018 </a:t>
            </a:r>
            <a:r>
              <a:rPr lang="en-US" sz="2000" smtClean="0">
                <a:latin typeface="Verdana" charset="0"/>
              </a:rPr>
              <a:t>Fall Planning </a:t>
            </a:r>
            <a:r>
              <a:rPr lang="en-US" sz="2000" dirty="0" smtClean="0">
                <a:latin typeface="Verdana" charset="0"/>
              </a:rPr>
              <a:t>Meeting</a:t>
            </a:r>
            <a:br>
              <a:rPr lang="en-US" sz="2000" dirty="0" smtClean="0">
                <a:latin typeface="Verdana" charset="0"/>
              </a:rPr>
            </a:br>
            <a:r>
              <a:rPr lang="en-US" sz="2000" dirty="0" smtClean="0">
                <a:latin typeface="Verdana" charset="0"/>
              </a:rPr>
              <a:t>August 25</a:t>
            </a:r>
            <a:r>
              <a:rPr lang="en-US" sz="2000" baseline="30000" dirty="0" smtClean="0">
                <a:latin typeface="Verdana" charset="0"/>
              </a:rPr>
              <a:t>th</a:t>
            </a:r>
            <a:r>
              <a:rPr lang="en-US" sz="2000" dirty="0" smtClean="0">
                <a:latin typeface="Verdana" charset="0"/>
              </a:rPr>
              <a:t>, 2018</a:t>
            </a:r>
            <a:r>
              <a:rPr lang="en-US" sz="2000" dirty="0" smtClean="0">
                <a:latin typeface="Verdana" charset="0"/>
              </a:rPr>
              <a:t/>
            </a:r>
            <a:br>
              <a:rPr lang="en-US" sz="2000" dirty="0" smtClean="0">
                <a:latin typeface="Verdana" charset="0"/>
              </a:rPr>
            </a:br>
            <a:r>
              <a:rPr lang="en-US" sz="2000" dirty="0" smtClean="0">
                <a:latin typeface="Verdana" charset="0"/>
              </a:rPr>
              <a:t>San Marcus, TX</a:t>
            </a:r>
            <a:endParaRPr lang="en-US" sz="2000" dirty="0">
              <a:latin typeface="Verdana" charset="0"/>
            </a:endParaRPr>
          </a:p>
        </p:txBody>
      </p:sp>
      <p:sp>
        <p:nvSpPr>
          <p:cNvPr id="17410" name="Subtitle 2"/>
          <p:cNvSpPr>
            <a:spLocks noGrp="1"/>
          </p:cNvSpPr>
          <p:nvPr>
            <p:ph type="subTitle" idx="1"/>
          </p:nvPr>
        </p:nvSpPr>
        <p:spPr bwMode="auto">
          <a:xfrm>
            <a:off x="450913" y="4329452"/>
            <a:ext cx="7909316" cy="14946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charset="0"/>
              <a:buNone/>
            </a:pPr>
            <a:r>
              <a:rPr lang="en-US" dirty="0" smtClean="0">
                <a:latin typeface="Verdana" charset="0"/>
                <a:cs typeface="ＭＳ Ｐゴシック" charset="0"/>
              </a:rPr>
              <a:t>Section Committee/Officer Name: Hema Ramaswamy</a:t>
            </a:r>
          </a:p>
          <a:p>
            <a:pPr eaLnBrk="1" hangingPunct="1">
              <a:buFont typeface="Wingdings" charset="0"/>
              <a:buNone/>
            </a:pPr>
            <a:r>
              <a:rPr lang="en-US" dirty="0" smtClean="0">
                <a:latin typeface="Verdana" charset="0"/>
                <a:cs typeface="ＭＳ Ｐゴシック" charset="0"/>
              </a:rPr>
              <a:t>Chapter/Affinity Name: K-12 Central Texas Region</a:t>
            </a:r>
            <a:endParaRPr lang="en-US" dirty="0">
              <a:latin typeface="Verdana" charset="0"/>
              <a:cs typeface="ＭＳ Ｐゴシック" charset="0"/>
            </a:endParaRPr>
          </a:p>
          <a:p>
            <a:pPr eaLnBrk="1" hangingPunct="1">
              <a:buFont typeface="Wingdings" charset="0"/>
              <a:buNone/>
            </a:pPr>
            <a:r>
              <a:rPr lang="en-US" dirty="0" smtClean="0">
                <a:latin typeface="Verdana" charset="0"/>
                <a:cs typeface="ＭＳ Ｐゴシック" charset="0"/>
              </a:rPr>
              <a:t>Prepared by:  Hema Ramaswamy</a:t>
            </a:r>
            <a:endParaRPr lang="en-US" dirty="0">
              <a:latin typeface="Verdana" charset="0"/>
              <a:cs typeface="ＭＳ Ｐゴシック" charset="0"/>
            </a:endParaRPr>
          </a:p>
          <a:p>
            <a:pPr eaLnBrk="1" hangingPunct="1">
              <a:buFont typeface="Wingdings" charset="0"/>
              <a:buNone/>
            </a:pPr>
            <a:endParaRPr lang="en-US" dirty="0">
              <a:latin typeface="Verdana" charset="0"/>
              <a:cs typeface="ＭＳ Ｐゴシック" charset="0"/>
            </a:endParaRPr>
          </a:p>
        </p:txBody>
      </p:sp>
      <p:sp>
        <p:nvSpPr>
          <p:cNvPr id="6" name="Date Placeholder 3"/>
          <p:cNvSpPr>
            <a:spLocks noGrp="1"/>
          </p:cNvSpPr>
          <p:nvPr>
            <p:ph type="dt" sz="half" idx="14"/>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CBFEF7A9-8089-B344-AF8C-8C4A8A2AE3A5}" type="datetime1">
              <a:rPr lang="en-US" smtClean="0">
                <a:solidFill>
                  <a:srgbClr val="898989"/>
                </a:solidFill>
                <a:latin typeface="Verdana"/>
                <a:cs typeface="Verdana"/>
              </a:rPr>
              <a:t>8/22/18</a:t>
            </a:fld>
            <a:endParaRPr lang="en-US" dirty="0">
              <a:solidFill>
                <a:srgbClr val="898989"/>
              </a:solidFill>
              <a:latin typeface="Verdana"/>
              <a:cs typeface="Verdana"/>
            </a:endParaRPr>
          </a:p>
        </p:txBody>
      </p:sp>
      <p:sp>
        <p:nvSpPr>
          <p:cNvPr id="7" name="Slide Number Placeholder 4"/>
          <p:cNvSpPr>
            <a:spLocks noGrp="1"/>
          </p:cNvSpPr>
          <p:nvPr>
            <p:ph type="sldNum" sz="quarter" idx="1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448654B5-1C3C-F243-8C6B-B88530D48744}" type="slidenum">
              <a:rPr lang="en-US">
                <a:solidFill>
                  <a:srgbClr val="898989"/>
                </a:solidFill>
              </a:rPr>
              <a:pPr eaLnBrk="1" hangingPunct="1">
                <a:defRPr/>
              </a:pPr>
              <a:t>1</a:t>
            </a:fld>
            <a:endParaRPr lang="en-US" dirty="0">
              <a:solidFill>
                <a:srgbClr val="898989"/>
              </a:solidFill>
            </a:endParaRPr>
          </a:p>
        </p:txBody>
      </p:sp>
    </p:spTree>
    <p:extLst>
      <p:ext uri="{BB962C8B-B14F-4D97-AF65-F5344CB8AC3E}">
        <p14:creationId xmlns:p14="http://schemas.microsoft.com/office/powerpoint/2010/main" val="239291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smtClean="0">
                <a:latin typeface="Verdana" charset="0"/>
                <a:cs typeface="ＭＳ Ｐゴシック" charset="0"/>
              </a:rPr>
              <a:t>Mission and Leadership Team</a:t>
            </a:r>
            <a:endParaRPr lang="en-US" dirty="0">
              <a:latin typeface="Verdana" charset="0"/>
              <a:cs typeface="ＭＳ Ｐゴシック" charset="0"/>
            </a:endParaRPr>
          </a:p>
        </p:txBody>
      </p:sp>
      <p:sp>
        <p:nvSpPr>
          <p:cNvPr id="16388" name="Date Placeholder 3"/>
          <p:cNvSpPr>
            <a:spLocks noGrp="1"/>
          </p:cNvSpPr>
          <p:nvPr>
            <p:ph type="dt" sz="half"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t>8/22/18</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2</a:t>
            </a:fld>
            <a:endParaRPr lang="en-US" dirty="0">
              <a:solidFill>
                <a:srgbClr val="898989"/>
              </a:solidFill>
            </a:endParaRPr>
          </a:p>
        </p:txBody>
      </p:sp>
      <p:sp>
        <p:nvSpPr>
          <p:cNvPr id="2" name="Rectangle 1"/>
          <p:cNvSpPr/>
          <p:nvPr/>
        </p:nvSpPr>
        <p:spPr>
          <a:xfrm>
            <a:off x="366889" y="1336466"/>
            <a:ext cx="8381999" cy="6032421"/>
          </a:xfrm>
          <a:prstGeom prst="rect">
            <a:avLst/>
          </a:prstGeom>
        </p:spPr>
        <p:txBody>
          <a:bodyPr wrap="square">
            <a:spAutoFit/>
          </a:bodyPr>
          <a:lstStyle/>
          <a:p>
            <a:r>
              <a:rPr lang="en-US" b="1" dirty="0" smtClean="0">
                <a:solidFill>
                  <a:schemeClr val="accent1">
                    <a:lumMod val="75000"/>
                  </a:schemeClr>
                </a:solidFill>
              </a:rPr>
              <a:t>Mission:</a:t>
            </a:r>
          </a:p>
          <a:p>
            <a:pPr>
              <a:defRPr/>
            </a:pPr>
            <a:r>
              <a:rPr lang="en-US" altLang="en-US" sz="1600" dirty="0" smtClean="0">
                <a:ea typeface="ＭＳ Ｐゴシック" charset="-128"/>
              </a:rPr>
              <a:t>Vision</a:t>
            </a:r>
            <a:r>
              <a:rPr lang="en-US" altLang="en-US" sz="1600" dirty="0">
                <a:ea typeface="ＭＳ Ｐゴシック" charset="-128"/>
              </a:rPr>
              <a:t>: Vision is to connect the school system to the needs of the STEM industries, so that teachers can help increase the pipeline of STEM students into our universities. “Catch Them Young”</a:t>
            </a:r>
          </a:p>
          <a:p>
            <a:pPr>
              <a:defRPr/>
            </a:pPr>
            <a:endParaRPr lang="en-US" altLang="en-US" sz="1600" dirty="0">
              <a:ea typeface="ＭＳ Ｐゴシック" charset="-128"/>
            </a:endParaRPr>
          </a:p>
          <a:p>
            <a:pPr>
              <a:defRPr/>
            </a:pPr>
            <a:r>
              <a:rPr lang="en-US" altLang="en-US" sz="1600" dirty="0">
                <a:ea typeface="ＭＳ Ｐゴシック" charset="-128"/>
              </a:rPr>
              <a:t>Mission: </a:t>
            </a:r>
            <a:r>
              <a:rPr lang="en-US" altLang="en-US" sz="1600" dirty="0" smtClean="0">
                <a:ea typeface="ＭＳ Ｐゴシック" charset="-128"/>
              </a:rPr>
              <a:t>To conduct programs and do projects </a:t>
            </a:r>
            <a:r>
              <a:rPr lang="en-US" altLang="en-US" sz="1600" dirty="0">
                <a:ea typeface="ＭＳ Ｐゴシック" charset="-128"/>
              </a:rPr>
              <a:t>that gives </a:t>
            </a:r>
            <a:r>
              <a:rPr lang="en-US" altLang="en-US" sz="1600" dirty="0" smtClean="0">
                <a:ea typeface="ＭＳ Ｐゴシック" charset="-128"/>
              </a:rPr>
              <a:t>students career exposure and hands-on </a:t>
            </a:r>
            <a:r>
              <a:rPr lang="en-US" altLang="en-US" sz="1600" dirty="0">
                <a:ea typeface="ＭＳ Ｐゴシック" charset="-128"/>
              </a:rPr>
              <a:t>experience to spur their curiosity and enthusiasm and at the same time  create IEEE awareness in the Central Texas Schools for STEM( Science, Technology, Engineering, Math)</a:t>
            </a:r>
          </a:p>
          <a:p>
            <a:pPr>
              <a:defRPr/>
            </a:pPr>
            <a:endParaRPr lang="en-US" sz="1600" b="1" i="1" dirty="0" smtClean="0">
              <a:solidFill>
                <a:schemeClr val="accent1">
                  <a:lumMod val="75000"/>
                </a:schemeClr>
              </a:solidFill>
            </a:endParaRPr>
          </a:p>
          <a:p>
            <a:pPr>
              <a:defRPr/>
            </a:pPr>
            <a:r>
              <a:rPr lang="en-US" sz="1600" b="1" dirty="0" smtClean="0">
                <a:solidFill>
                  <a:schemeClr val="accent1">
                    <a:lumMod val="75000"/>
                  </a:schemeClr>
                </a:solidFill>
              </a:rPr>
              <a:t>Leadership Team:</a:t>
            </a:r>
          </a:p>
          <a:p>
            <a:pPr lvl="1"/>
            <a:r>
              <a:rPr lang="en-US" sz="1600" dirty="0" smtClean="0">
                <a:solidFill>
                  <a:schemeClr val="accent1">
                    <a:lumMod val="75000"/>
                  </a:schemeClr>
                </a:solidFill>
                <a:ea typeface="ＭＳ Ｐゴシック" charset="0"/>
                <a:cs typeface="Comic Sans MS" charset="0"/>
              </a:rPr>
              <a:t>Hema Ramaswamy (Chapter </a:t>
            </a:r>
            <a:r>
              <a:rPr lang="en-US" sz="1600" dirty="0">
                <a:solidFill>
                  <a:schemeClr val="accent1">
                    <a:lumMod val="75000"/>
                  </a:schemeClr>
                </a:solidFill>
                <a:ea typeface="ＭＳ Ｐゴシック" charset="0"/>
                <a:cs typeface="Comic Sans MS" charset="0"/>
              </a:rPr>
              <a:t>Chairman)</a:t>
            </a:r>
            <a:endParaRPr lang="en-US" sz="1200" dirty="0">
              <a:solidFill>
                <a:schemeClr val="accent1">
                  <a:lumMod val="75000"/>
                </a:schemeClr>
              </a:solidFill>
              <a:ea typeface="ＭＳ Ｐゴシック" charset="0"/>
              <a:cs typeface="Comic Sans MS" charset="0"/>
            </a:endParaRPr>
          </a:p>
          <a:p>
            <a:pPr lvl="1"/>
            <a:r>
              <a:rPr lang="en-US" sz="1600" dirty="0" err="1" smtClean="0">
                <a:solidFill>
                  <a:schemeClr val="accent1">
                    <a:lumMod val="75000"/>
                  </a:schemeClr>
                </a:solidFill>
                <a:ea typeface="ＭＳ Ｐゴシック" charset="0"/>
                <a:cs typeface="Comic Sans MS" charset="0"/>
              </a:rPr>
              <a:t>Ananth</a:t>
            </a:r>
            <a:r>
              <a:rPr lang="en-US" sz="1600" dirty="0" smtClean="0">
                <a:solidFill>
                  <a:schemeClr val="accent1">
                    <a:lumMod val="75000"/>
                  </a:schemeClr>
                </a:solidFill>
                <a:ea typeface="ＭＳ Ｐゴシック" charset="0"/>
                <a:cs typeface="Comic Sans MS" charset="0"/>
              </a:rPr>
              <a:t> </a:t>
            </a:r>
            <a:r>
              <a:rPr lang="en-US" sz="1600" dirty="0" err="1" smtClean="0">
                <a:solidFill>
                  <a:schemeClr val="accent1">
                    <a:lumMod val="75000"/>
                  </a:schemeClr>
                </a:solidFill>
                <a:ea typeface="ＭＳ Ｐゴシック" charset="0"/>
                <a:cs typeface="Comic Sans MS" charset="0"/>
              </a:rPr>
              <a:t>Dodabalapur</a:t>
            </a:r>
            <a:r>
              <a:rPr lang="en-US" sz="1600" dirty="0" smtClean="0">
                <a:solidFill>
                  <a:schemeClr val="accent1">
                    <a:lumMod val="75000"/>
                  </a:schemeClr>
                </a:solidFill>
                <a:ea typeface="ＭＳ Ｐゴシック" charset="0"/>
                <a:cs typeface="Comic Sans MS" charset="0"/>
              </a:rPr>
              <a:t> (Vice Chair, Outreach)</a:t>
            </a:r>
            <a:endParaRPr lang="en-US" sz="1200" dirty="0">
              <a:solidFill>
                <a:schemeClr val="accent1">
                  <a:lumMod val="75000"/>
                </a:schemeClr>
              </a:solidFill>
              <a:ea typeface="ＭＳ Ｐゴシック" charset="0"/>
              <a:cs typeface="Comic Sans MS" charset="0"/>
            </a:endParaRPr>
          </a:p>
          <a:p>
            <a:pPr lvl="1"/>
            <a:r>
              <a:rPr lang="en-US" sz="1600" dirty="0" err="1" smtClean="0">
                <a:solidFill>
                  <a:schemeClr val="accent1">
                    <a:lumMod val="75000"/>
                  </a:schemeClr>
                </a:solidFill>
                <a:ea typeface="ＭＳ Ｐゴシック" charset="0"/>
                <a:cs typeface="Comic Sans MS" charset="0"/>
              </a:rPr>
              <a:t>Jad</a:t>
            </a:r>
            <a:r>
              <a:rPr lang="en-US" sz="1600" dirty="0" smtClean="0">
                <a:solidFill>
                  <a:schemeClr val="accent1">
                    <a:lumMod val="75000"/>
                  </a:schemeClr>
                </a:solidFill>
                <a:ea typeface="ＭＳ Ｐゴシック" charset="0"/>
                <a:cs typeface="Comic Sans MS" charset="0"/>
              </a:rPr>
              <a:t> </a:t>
            </a:r>
            <a:r>
              <a:rPr lang="en-US" sz="1600" dirty="0" err="1" smtClean="0">
                <a:solidFill>
                  <a:schemeClr val="accent1">
                    <a:lumMod val="75000"/>
                  </a:schemeClr>
                </a:solidFill>
                <a:ea typeface="ＭＳ Ｐゴシック" charset="0"/>
                <a:cs typeface="Comic Sans MS" charset="0"/>
              </a:rPr>
              <a:t>Jadeja</a:t>
            </a:r>
            <a:r>
              <a:rPr lang="en-US" sz="1600" dirty="0" smtClean="0">
                <a:solidFill>
                  <a:schemeClr val="accent1">
                    <a:lumMod val="75000"/>
                  </a:schemeClr>
                </a:solidFill>
                <a:ea typeface="ＭＳ Ｐゴシック" charset="0"/>
                <a:cs typeface="Comic Sans MS" charset="0"/>
              </a:rPr>
              <a:t> (Vice Chair, Programs)</a:t>
            </a:r>
            <a:endParaRPr lang="en-US" sz="1600" dirty="0">
              <a:solidFill>
                <a:schemeClr val="accent1">
                  <a:lumMod val="75000"/>
                </a:schemeClr>
              </a:solidFill>
              <a:ea typeface="ＭＳ Ｐゴシック" charset="0"/>
              <a:cs typeface="Comic Sans MS" charset="0"/>
            </a:endParaRPr>
          </a:p>
          <a:p>
            <a:pPr>
              <a:defRPr/>
            </a:pPr>
            <a:endParaRPr lang="en-US" sz="1600" b="1" dirty="0">
              <a:solidFill>
                <a:srgbClr val="004D79"/>
              </a:solidFill>
            </a:endParaRPr>
          </a:p>
          <a:p>
            <a:pPr>
              <a:defRPr/>
            </a:pPr>
            <a:r>
              <a:rPr lang="en-US" sz="1600" b="1" dirty="0" smtClean="0">
                <a:solidFill>
                  <a:srgbClr val="004D79"/>
                </a:solidFill>
              </a:rPr>
              <a:t>Objectives:</a:t>
            </a:r>
            <a:endParaRPr lang="en-US" sz="1600" b="1" dirty="0">
              <a:solidFill>
                <a:srgbClr val="004D79"/>
              </a:solidFill>
            </a:endParaRPr>
          </a:p>
          <a:p>
            <a:pPr lvl="1">
              <a:defRPr/>
            </a:pPr>
            <a:r>
              <a:rPr lang="en-US" sz="1600" dirty="0" smtClean="0">
                <a:solidFill>
                  <a:srgbClr val="004D79"/>
                </a:solidFill>
              </a:rPr>
              <a:t>Community </a:t>
            </a:r>
            <a:r>
              <a:rPr lang="en-US" sz="1600" dirty="0">
                <a:solidFill>
                  <a:srgbClr val="004D79"/>
                </a:solidFill>
              </a:rPr>
              <a:t>Outreach </a:t>
            </a:r>
            <a:r>
              <a:rPr lang="en-US" sz="1600" dirty="0" smtClean="0">
                <a:solidFill>
                  <a:srgbClr val="004D79"/>
                </a:solidFill>
              </a:rPr>
              <a:t>Projects that bring awareness to IEEE CTS </a:t>
            </a:r>
            <a:r>
              <a:rPr lang="en-US" sz="1600" dirty="0" smtClean="0">
                <a:solidFill>
                  <a:srgbClr val="004D79"/>
                </a:solidFill>
              </a:rPr>
              <a:t>organizations</a:t>
            </a:r>
          </a:p>
          <a:p>
            <a:pPr lvl="1">
              <a:defRPr/>
            </a:pPr>
            <a:r>
              <a:rPr lang="en-US" sz="1600" dirty="0" smtClean="0">
                <a:solidFill>
                  <a:srgbClr val="004D79"/>
                </a:solidFill>
              </a:rPr>
              <a:t>Engage K-12 students to do STEM projects to support IEEE for </a:t>
            </a:r>
            <a:r>
              <a:rPr lang="en-US" sz="1600" dirty="0" err="1" smtClean="0">
                <a:solidFill>
                  <a:srgbClr val="004D79"/>
                </a:solidFill>
              </a:rPr>
              <a:t>Humanitiy</a:t>
            </a:r>
            <a:endParaRPr lang="en-US" sz="1600" dirty="0" smtClean="0">
              <a:solidFill>
                <a:srgbClr val="004D79"/>
              </a:solidFill>
            </a:endParaRPr>
          </a:p>
          <a:p>
            <a:pPr lvl="1">
              <a:defRPr/>
            </a:pPr>
            <a:r>
              <a:rPr lang="en-US" sz="1600" dirty="0">
                <a:solidFill>
                  <a:srgbClr val="004D79"/>
                </a:solidFill>
              </a:rPr>
              <a:t>Connect with local K-12 schools to understand the students’ needs</a:t>
            </a:r>
          </a:p>
          <a:p>
            <a:pPr lvl="1">
              <a:defRPr/>
            </a:pPr>
            <a:r>
              <a:rPr lang="en-US" sz="1600" dirty="0">
                <a:solidFill>
                  <a:srgbClr val="004D79"/>
                </a:solidFill>
              </a:rPr>
              <a:t>Devise programs that excites and motivates students to participate in STEM activities</a:t>
            </a:r>
          </a:p>
          <a:p>
            <a:pPr lvl="1">
              <a:defRPr/>
            </a:pPr>
            <a:endParaRPr lang="en-US" sz="1600" dirty="0" smtClean="0">
              <a:solidFill>
                <a:srgbClr val="004D79"/>
              </a:solidFill>
            </a:endParaRPr>
          </a:p>
          <a:p>
            <a:pPr>
              <a:defRPr/>
            </a:pPr>
            <a:endParaRPr lang="en-US" sz="1600" b="1" i="1" dirty="0">
              <a:solidFill>
                <a:srgbClr val="008000"/>
              </a:solidFill>
            </a:endParaRPr>
          </a:p>
        </p:txBody>
      </p:sp>
    </p:spTree>
    <p:extLst>
      <p:ext uri="{BB962C8B-B14F-4D97-AF65-F5344CB8AC3E}">
        <p14:creationId xmlns:p14="http://schemas.microsoft.com/office/powerpoint/2010/main" val="3715371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smtClean="0">
                <a:latin typeface="Verdana" charset="0"/>
                <a:cs typeface="ＭＳ Ｐゴシック" charset="0"/>
              </a:rPr>
              <a:t>2017 Accomplishments</a:t>
            </a:r>
            <a:endParaRPr lang="en-US" dirty="0">
              <a:latin typeface="Verdana" charset="0"/>
              <a:cs typeface="ＭＳ Ｐゴシック" charset="0"/>
            </a:endParaRPr>
          </a:p>
        </p:txBody>
      </p:sp>
      <p:sp>
        <p:nvSpPr>
          <p:cNvPr id="16388" name="Date Placeholder 3"/>
          <p:cNvSpPr>
            <a:spLocks noGrp="1"/>
          </p:cNvSpPr>
          <p:nvPr>
            <p:ph type="dt" sz="half"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t>8/22/18</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3</a:t>
            </a:fld>
            <a:endParaRPr lang="en-US" dirty="0">
              <a:solidFill>
                <a:srgbClr val="898989"/>
              </a:solidFill>
            </a:endParaRPr>
          </a:p>
        </p:txBody>
      </p:sp>
      <p:sp>
        <p:nvSpPr>
          <p:cNvPr id="2" name="Rectangle 1"/>
          <p:cNvSpPr/>
          <p:nvPr/>
        </p:nvSpPr>
        <p:spPr>
          <a:xfrm>
            <a:off x="181415" y="1398859"/>
            <a:ext cx="8962585" cy="5755422"/>
          </a:xfrm>
          <a:prstGeom prst="rect">
            <a:avLst/>
          </a:prstGeom>
        </p:spPr>
        <p:txBody>
          <a:bodyPr wrap="square">
            <a:spAutoFit/>
          </a:bodyPr>
          <a:lstStyle/>
          <a:p>
            <a:pPr>
              <a:defRPr/>
            </a:pPr>
            <a:r>
              <a:rPr lang="en-US" sz="1600" b="1" dirty="0">
                <a:solidFill>
                  <a:srgbClr val="004D79"/>
                </a:solidFill>
              </a:rPr>
              <a:t>Theme: </a:t>
            </a:r>
            <a:endParaRPr lang="en-US" sz="1600" b="1" dirty="0" smtClean="0">
              <a:solidFill>
                <a:srgbClr val="004D79"/>
              </a:solidFill>
            </a:endParaRPr>
          </a:p>
          <a:p>
            <a:pPr>
              <a:defRPr/>
            </a:pPr>
            <a:r>
              <a:rPr lang="en-US" sz="1600" dirty="0" smtClean="0">
                <a:solidFill>
                  <a:srgbClr val="004D79"/>
                </a:solidFill>
              </a:rPr>
              <a:t>Outreach Programs for K-12 </a:t>
            </a:r>
            <a:r>
              <a:rPr lang="en-US" sz="1600" dirty="0" smtClean="0">
                <a:solidFill>
                  <a:srgbClr val="004D79"/>
                </a:solidFill>
              </a:rPr>
              <a:t>and College Students</a:t>
            </a:r>
            <a:endParaRPr lang="en-US" sz="1600" dirty="0" smtClean="0">
              <a:solidFill>
                <a:srgbClr val="004D79"/>
              </a:solidFill>
            </a:endParaRPr>
          </a:p>
          <a:p>
            <a:pPr>
              <a:defRPr/>
            </a:pPr>
            <a:endParaRPr lang="en-US" sz="1600" dirty="0">
              <a:solidFill>
                <a:srgbClr val="004D79"/>
              </a:solidFill>
            </a:endParaRPr>
          </a:p>
          <a:p>
            <a:pPr>
              <a:defRPr/>
            </a:pPr>
            <a:r>
              <a:rPr lang="en-US" sz="1600" b="1" dirty="0" smtClean="0">
                <a:solidFill>
                  <a:srgbClr val="004D79"/>
                </a:solidFill>
              </a:rPr>
              <a:t>Focus Areas</a:t>
            </a:r>
          </a:p>
          <a:p>
            <a:pPr>
              <a:defRPr/>
            </a:pPr>
            <a:endParaRPr lang="en-US" sz="1600" b="1" dirty="0">
              <a:solidFill>
                <a:srgbClr val="004D79"/>
              </a:solidFill>
            </a:endParaRPr>
          </a:p>
          <a:p>
            <a:pPr marL="342900" indent="-342900">
              <a:buAutoNum type="arabicPeriod"/>
              <a:defRPr/>
            </a:pPr>
            <a:r>
              <a:rPr lang="en-US" sz="1600" dirty="0" smtClean="0">
                <a:solidFill>
                  <a:srgbClr val="004D79"/>
                </a:solidFill>
              </a:rPr>
              <a:t>Engage K-12 Students in doing STEM projects for IEEE for Humanity. </a:t>
            </a:r>
          </a:p>
          <a:p>
            <a:pPr marL="342900" indent="-342900">
              <a:buAutoNum type="arabicPeriod"/>
              <a:defRPr/>
            </a:pPr>
            <a:r>
              <a:rPr lang="en-US" sz="1600" dirty="0" smtClean="0">
                <a:solidFill>
                  <a:srgbClr val="004D79"/>
                </a:solidFill>
              </a:rPr>
              <a:t>Target @risk college students and connect them with industry resources and real life </a:t>
            </a:r>
            <a:r>
              <a:rPr lang="en-US" sz="1600" dirty="0" err="1" smtClean="0">
                <a:solidFill>
                  <a:srgbClr val="004D79"/>
                </a:solidFill>
              </a:rPr>
              <a:t>enginers</a:t>
            </a:r>
            <a:endParaRPr lang="en-US" sz="1600" dirty="0" smtClean="0">
              <a:solidFill>
                <a:srgbClr val="004D79"/>
              </a:solidFill>
            </a:endParaRPr>
          </a:p>
          <a:p>
            <a:pPr marL="285750" indent="-285750">
              <a:buFont typeface="Arial"/>
              <a:buChar char="•"/>
              <a:defRPr/>
            </a:pPr>
            <a:endParaRPr lang="en-US" sz="1600" dirty="0">
              <a:solidFill>
                <a:srgbClr val="004D79"/>
              </a:solidFill>
            </a:endParaRPr>
          </a:p>
          <a:p>
            <a:pPr>
              <a:defRPr/>
            </a:pPr>
            <a:r>
              <a:rPr lang="en-US" sz="1600" b="1" dirty="0" smtClean="0">
                <a:solidFill>
                  <a:srgbClr val="004D79"/>
                </a:solidFill>
              </a:rPr>
              <a:t>Activities</a:t>
            </a:r>
          </a:p>
          <a:p>
            <a:pPr marL="285750" lvl="1" indent="-285750">
              <a:buFont typeface="Arial" charset="0"/>
              <a:buChar char="•"/>
              <a:defRPr/>
            </a:pPr>
            <a:r>
              <a:rPr lang="en-US" sz="1600" dirty="0" smtClean="0">
                <a:solidFill>
                  <a:srgbClr val="004D79"/>
                </a:solidFill>
              </a:rPr>
              <a:t>Spring 2018: </a:t>
            </a:r>
          </a:p>
          <a:p>
            <a:pPr marL="285750" lvl="1" indent="-285750">
              <a:buFont typeface="Arial" charset="0"/>
              <a:buChar char="•"/>
              <a:defRPr/>
            </a:pPr>
            <a:r>
              <a:rPr lang="en-US" sz="1600" dirty="0">
                <a:solidFill>
                  <a:srgbClr val="004D79"/>
                </a:solidFill>
              </a:rPr>
              <a:t> Life as an Engineer in the Workforce </a:t>
            </a:r>
            <a:r>
              <a:rPr lang="mr-IN" sz="1600" dirty="0">
                <a:solidFill>
                  <a:srgbClr val="004D79"/>
                </a:solidFill>
              </a:rPr>
              <a:t>–</a:t>
            </a:r>
            <a:r>
              <a:rPr lang="en-US" sz="1600" dirty="0">
                <a:solidFill>
                  <a:srgbClr val="004D79"/>
                </a:solidFill>
              </a:rPr>
              <a:t> </a:t>
            </a:r>
            <a:r>
              <a:rPr lang="en-US" sz="1600" dirty="0" smtClean="0">
                <a:solidFill>
                  <a:srgbClr val="004D79"/>
                </a:solidFill>
              </a:rPr>
              <a:t>shared my experiences </a:t>
            </a:r>
            <a:r>
              <a:rPr lang="en-US" sz="1600" dirty="0">
                <a:solidFill>
                  <a:srgbClr val="004D79"/>
                </a:solidFill>
              </a:rPr>
              <a:t>with college </a:t>
            </a:r>
            <a:r>
              <a:rPr lang="en-US" sz="1600" dirty="0" smtClean="0">
                <a:solidFill>
                  <a:srgbClr val="004D79"/>
                </a:solidFill>
              </a:rPr>
              <a:t>students at UT San Antonio. </a:t>
            </a:r>
            <a:r>
              <a:rPr lang="en-US" sz="1600" dirty="0" smtClean="0">
                <a:solidFill>
                  <a:srgbClr val="004D79"/>
                </a:solidFill>
              </a:rPr>
              <a:t>”My Journey to Becoming an Engineer and Beyond”</a:t>
            </a:r>
          </a:p>
          <a:p>
            <a:pPr marL="285750" lvl="1" indent="-285750">
              <a:buFont typeface="Arial" charset="0"/>
              <a:buChar char="•"/>
              <a:defRPr/>
            </a:pPr>
            <a:r>
              <a:rPr lang="en-US" sz="1600" dirty="0" smtClean="0">
                <a:solidFill>
                  <a:srgbClr val="004D79"/>
                </a:solidFill>
              </a:rPr>
              <a:t>After many months of scouting, was able to recruit high school students to do IEEE Technology for Humanity project. Blade project in collaboration with Taylor High School, and other projects are being discussed</a:t>
            </a:r>
          </a:p>
          <a:p>
            <a:pPr marL="285750" lvl="1" indent="-285750">
              <a:buFont typeface="Arial" charset="0"/>
              <a:buChar char="•"/>
              <a:defRPr/>
            </a:pPr>
            <a:r>
              <a:rPr lang="en-US" sz="1600" dirty="0" smtClean="0">
                <a:solidFill>
                  <a:srgbClr val="004D79"/>
                </a:solidFill>
              </a:rPr>
              <a:t>Planning a Student Conference, similar to the one held in UT Austin, in Spring 2017 for Texas State, San Marcos. Tie it with </a:t>
            </a:r>
            <a:r>
              <a:rPr lang="en-US" sz="1600" dirty="0" err="1" smtClean="0">
                <a:solidFill>
                  <a:srgbClr val="004D79"/>
                </a:solidFill>
              </a:rPr>
              <a:t>Jayashri</a:t>
            </a:r>
            <a:r>
              <a:rPr lang="en-US" sz="1600" dirty="0" smtClean="0">
                <a:solidFill>
                  <a:srgbClr val="004D79"/>
                </a:solidFill>
              </a:rPr>
              <a:t> </a:t>
            </a:r>
            <a:r>
              <a:rPr lang="en-US" sz="1600" dirty="0" err="1" smtClean="0">
                <a:solidFill>
                  <a:srgbClr val="004D79"/>
                </a:solidFill>
              </a:rPr>
              <a:t>Ravishankar’s</a:t>
            </a:r>
            <a:r>
              <a:rPr lang="en-US" sz="1600" dirty="0" smtClean="0">
                <a:solidFill>
                  <a:srgbClr val="004D79"/>
                </a:solidFill>
              </a:rPr>
              <a:t> visit.</a:t>
            </a:r>
          </a:p>
          <a:p>
            <a:pPr marL="285750" lvl="1" indent="-285750">
              <a:buFont typeface="Arial" charset="0"/>
              <a:buChar char="•"/>
              <a:defRPr/>
            </a:pPr>
            <a:r>
              <a:rPr lang="en-US" sz="1600" dirty="0" smtClean="0">
                <a:solidFill>
                  <a:srgbClr val="004D79"/>
                </a:solidFill>
              </a:rPr>
              <a:t>Explored ways to get high school students to get access to IEEE benefits. Thanks Leslie for all the pointers.</a:t>
            </a:r>
          </a:p>
          <a:p>
            <a:pPr marL="285750" lvl="1" indent="-285750">
              <a:buFont typeface="Arial" charset="0"/>
              <a:buChar char="•"/>
              <a:defRPr/>
            </a:pPr>
            <a:r>
              <a:rPr lang="en-US" sz="1600" dirty="0" smtClean="0">
                <a:solidFill>
                  <a:srgbClr val="004D79"/>
                </a:solidFill>
              </a:rPr>
              <a:t>Explored </a:t>
            </a:r>
            <a:r>
              <a:rPr lang="mr-IN" sz="1600" dirty="0" smtClean="0">
                <a:solidFill>
                  <a:srgbClr val="004D79"/>
                </a:solidFill>
              </a:rPr>
              <a:t>–</a:t>
            </a:r>
            <a:r>
              <a:rPr lang="en-US" sz="1600" dirty="0" smtClean="0">
                <a:solidFill>
                  <a:srgbClr val="004D79"/>
                </a:solidFill>
              </a:rPr>
              <a:t> Incubation. Still in initial concept stage.</a:t>
            </a:r>
          </a:p>
          <a:p>
            <a:pPr marL="285750" lvl="1" indent="-285750">
              <a:buFont typeface="Arial" charset="0"/>
              <a:buChar char="•"/>
              <a:defRPr/>
            </a:pPr>
            <a:endParaRPr lang="en-US" sz="1600" dirty="0">
              <a:solidFill>
                <a:srgbClr val="004D79"/>
              </a:solidFill>
            </a:endParaRPr>
          </a:p>
          <a:p>
            <a:pPr>
              <a:defRPr/>
            </a:pPr>
            <a:endParaRPr lang="en-US" sz="1600" dirty="0">
              <a:solidFill>
                <a:srgbClr val="004D79"/>
              </a:solidFill>
            </a:endParaRPr>
          </a:p>
        </p:txBody>
      </p:sp>
    </p:spTree>
    <p:extLst>
      <p:ext uri="{BB962C8B-B14F-4D97-AF65-F5344CB8AC3E}">
        <p14:creationId xmlns:p14="http://schemas.microsoft.com/office/powerpoint/2010/main" val="3790670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smtClean="0">
                <a:latin typeface="Verdana" charset="0"/>
                <a:cs typeface="ＭＳ Ｐゴシック" charset="0"/>
              </a:rPr>
              <a:t>2018 Initiatives, Plan, and Needs</a:t>
            </a:r>
            <a:endParaRPr lang="en-US" dirty="0">
              <a:latin typeface="Verdana" charset="0"/>
              <a:cs typeface="ＭＳ Ｐゴシック" charset="0"/>
            </a:endParaRPr>
          </a:p>
        </p:txBody>
      </p:sp>
      <p:sp>
        <p:nvSpPr>
          <p:cNvPr id="16388" name="Date Placeholder 3"/>
          <p:cNvSpPr>
            <a:spLocks noGrp="1"/>
          </p:cNvSpPr>
          <p:nvPr>
            <p:ph type="dt" sz="half"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t>8/22/18</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4</a:t>
            </a:fld>
            <a:endParaRPr lang="en-US" dirty="0">
              <a:solidFill>
                <a:srgbClr val="898989"/>
              </a:solidFill>
            </a:endParaRPr>
          </a:p>
        </p:txBody>
      </p:sp>
      <p:sp>
        <p:nvSpPr>
          <p:cNvPr id="6" name="Rectangle 5"/>
          <p:cNvSpPr/>
          <p:nvPr/>
        </p:nvSpPr>
        <p:spPr>
          <a:xfrm>
            <a:off x="366889" y="1485678"/>
            <a:ext cx="8962585" cy="4278094"/>
          </a:xfrm>
          <a:prstGeom prst="rect">
            <a:avLst/>
          </a:prstGeom>
        </p:spPr>
        <p:txBody>
          <a:bodyPr wrap="square">
            <a:spAutoFit/>
          </a:bodyPr>
          <a:lstStyle/>
          <a:p>
            <a:pPr>
              <a:defRPr/>
            </a:pPr>
            <a:r>
              <a:rPr lang="en-US" sz="1600" b="1" dirty="0">
                <a:solidFill>
                  <a:srgbClr val="004D79"/>
                </a:solidFill>
              </a:rPr>
              <a:t>Theme: </a:t>
            </a:r>
            <a:endParaRPr lang="en-US" sz="1600" b="1" dirty="0" smtClean="0">
              <a:solidFill>
                <a:srgbClr val="004D79"/>
              </a:solidFill>
            </a:endParaRPr>
          </a:p>
          <a:p>
            <a:pPr>
              <a:defRPr/>
            </a:pPr>
            <a:r>
              <a:rPr lang="en-US" sz="1600" dirty="0">
                <a:solidFill>
                  <a:srgbClr val="004D79"/>
                </a:solidFill>
              </a:rPr>
              <a:t>“Outreach Programs for K-12 </a:t>
            </a:r>
            <a:r>
              <a:rPr lang="en-US" sz="1600" dirty="0" smtClean="0">
                <a:solidFill>
                  <a:srgbClr val="004D79"/>
                </a:solidFill>
              </a:rPr>
              <a:t>Students and </a:t>
            </a:r>
            <a:r>
              <a:rPr lang="en-US" sz="1600" dirty="0" smtClean="0">
                <a:solidFill>
                  <a:srgbClr val="004D79"/>
                </a:solidFill>
              </a:rPr>
              <a:t>college students to have hands-on </a:t>
            </a:r>
            <a:r>
              <a:rPr lang="en-US" sz="1600" dirty="0" smtClean="0">
                <a:solidFill>
                  <a:srgbClr val="004D79"/>
                </a:solidFill>
              </a:rPr>
              <a:t>experience on products and </a:t>
            </a:r>
            <a:r>
              <a:rPr lang="en-US" sz="1600" dirty="0" smtClean="0">
                <a:solidFill>
                  <a:srgbClr val="004D79"/>
                </a:solidFill>
              </a:rPr>
              <a:t>projects and information on career options."</a:t>
            </a:r>
            <a:endParaRPr lang="en-US" sz="1600" dirty="0" smtClean="0">
              <a:solidFill>
                <a:srgbClr val="004D79"/>
              </a:solidFill>
            </a:endParaRPr>
          </a:p>
          <a:p>
            <a:pPr>
              <a:defRPr/>
            </a:pPr>
            <a:endParaRPr lang="en-US" sz="1600" dirty="0">
              <a:solidFill>
                <a:srgbClr val="004D79"/>
              </a:solidFill>
            </a:endParaRPr>
          </a:p>
          <a:p>
            <a:pPr>
              <a:defRPr/>
            </a:pPr>
            <a:r>
              <a:rPr lang="en-US" sz="1600" b="1" dirty="0" smtClean="0">
                <a:solidFill>
                  <a:srgbClr val="004D79"/>
                </a:solidFill>
              </a:rPr>
              <a:t>Initiatives</a:t>
            </a:r>
          </a:p>
          <a:p>
            <a:pPr marL="285750" lvl="1" indent="-285750">
              <a:buFont typeface="Arial" charset="0"/>
              <a:buChar char="•"/>
              <a:defRPr/>
            </a:pPr>
            <a:r>
              <a:rPr lang="en-US" sz="1600" dirty="0">
                <a:solidFill>
                  <a:srgbClr val="004D79"/>
                </a:solidFill>
              </a:rPr>
              <a:t>Student Conference, similar to the one held in UT Austin, in Spring 2017 for Texas State, San Marcos. Tie it with </a:t>
            </a:r>
            <a:r>
              <a:rPr lang="en-US" sz="1600" dirty="0" err="1">
                <a:solidFill>
                  <a:srgbClr val="004D79"/>
                </a:solidFill>
              </a:rPr>
              <a:t>Jayashri</a:t>
            </a:r>
            <a:r>
              <a:rPr lang="en-US" sz="1600" dirty="0">
                <a:solidFill>
                  <a:srgbClr val="004D79"/>
                </a:solidFill>
              </a:rPr>
              <a:t> </a:t>
            </a:r>
            <a:r>
              <a:rPr lang="en-US" sz="1600" dirty="0" err="1">
                <a:solidFill>
                  <a:srgbClr val="004D79"/>
                </a:solidFill>
              </a:rPr>
              <a:t>Ravishankar’s</a:t>
            </a:r>
            <a:r>
              <a:rPr lang="en-US" sz="1600" dirty="0">
                <a:solidFill>
                  <a:srgbClr val="004D79"/>
                </a:solidFill>
              </a:rPr>
              <a:t> visit.</a:t>
            </a:r>
          </a:p>
          <a:p>
            <a:pPr marL="285750" lvl="1" indent="-285750">
              <a:buFont typeface="Arial"/>
              <a:buChar char="•"/>
              <a:defRPr/>
            </a:pPr>
            <a:r>
              <a:rPr lang="en-US" sz="1600" dirty="0" smtClean="0">
                <a:solidFill>
                  <a:srgbClr val="004D79"/>
                </a:solidFill>
              </a:rPr>
              <a:t>IEEE </a:t>
            </a:r>
            <a:r>
              <a:rPr lang="en-US" sz="1600" dirty="0">
                <a:solidFill>
                  <a:srgbClr val="004D79"/>
                </a:solidFill>
              </a:rPr>
              <a:t>Technology for Humanity </a:t>
            </a:r>
            <a:r>
              <a:rPr lang="en-US" sz="1600" dirty="0" smtClean="0">
                <a:solidFill>
                  <a:srgbClr val="004D79"/>
                </a:solidFill>
              </a:rPr>
              <a:t>project with high school students.</a:t>
            </a:r>
          </a:p>
          <a:p>
            <a:pPr marL="285750" indent="-285750">
              <a:buFont typeface="Arial"/>
              <a:buChar char="•"/>
              <a:defRPr/>
            </a:pPr>
            <a:r>
              <a:rPr lang="en-US" sz="1600" dirty="0" smtClean="0">
                <a:solidFill>
                  <a:srgbClr val="004D79"/>
                </a:solidFill>
              </a:rPr>
              <a:t>Layout the IEEE Benefits for High Students</a:t>
            </a:r>
          </a:p>
          <a:p>
            <a:pPr>
              <a:defRPr/>
            </a:pPr>
            <a:endParaRPr lang="en-US" sz="1600" dirty="0" smtClean="0">
              <a:solidFill>
                <a:srgbClr val="004D79"/>
              </a:solidFill>
            </a:endParaRPr>
          </a:p>
          <a:p>
            <a:pPr>
              <a:defRPr/>
            </a:pPr>
            <a:endParaRPr lang="en-US" sz="1600" b="1" dirty="0">
              <a:solidFill>
                <a:srgbClr val="004D79"/>
              </a:solidFill>
            </a:endParaRPr>
          </a:p>
          <a:p>
            <a:pPr>
              <a:defRPr/>
            </a:pPr>
            <a:r>
              <a:rPr lang="en-US" sz="1600" b="1" dirty="0" smtClean="0">
                <a:solidFill>
                  <a:srgbClr val="004D79"/>
                </a:solidFill>
              </a:rPr>
              <a:t>Needs:</a:t>
            </a:r>
          </a:p>
          <a:p>
            <a:pPr marL="285750" indent="-285750">
              <a:buFont typeface="Arial"/>
              <a:buChar char="•"/>
              <a:defRPr/>
            </a:pPr>
            <a:r>
              <a:rPr lang="en-US" sz="1600" dirty="0" smtClean="0">
                <a:solidFill>
                  <a:srgbClr val="004D79"/>
                </a:solidFill>
              </a:rPr>
              <a:t>Need contacts and support from Texas Tech faculty and students and community to advertise and host the student conference. </a:t>
            </a:r>
            <a:endParaRPr lang="en-US" sz="1600" dirty="0" smtClean="0">
              <a:solidFill>
                <a:srgbClr val="004D79"/>
              </a:solidFill>
            </a:endParaRPr>
          </a:p>
          <a:p>
            <a:pPr marL="285750" indent="-285750">
              <a:buFont typeface="Arial"/>
              <a:buChar char="•"/>
              <a:defRPr/>
            </a:pPr>
            <a:r>
              <a:rPr lang="en-US" sz="1600" dirty="0" smtClean="0">
                <a:solidFill>
                  <a:srgbClr val="004D79"/>
                </a:solidFill>
              </a:rPr>
              <a:t>Ideas, logistics, pointers to any IEEE Technology for Humanities projects.</a:t>
            </a:r>
            <a:endParaRPr lang="en-US" sz="1600" dirty="0" smtClean="0">
              <a:solidFill>
                <a:srgbClr val="004D79"/>
              </a:solidFill>
            </a:endParaRPr>
          </a:p>
          <a:p>
            <a:pPr marL="0" lvl="1">
              <a:defRPr/>
            </a:pPr>
            <a:endParaRPr lang="en-US" sz="1600" dirty="0">
              <a:solidFill>
                <a:srgbClr val="004D79"/>
              </a:solidFill>
            </a:endParaRPr>
          </a:p>
          <a:p>
            <a:pPr>
              <a:defRPr/>
            </a:pPr>
            <a:endParaRPr lang="en-US" sz="1600" dirty="0">
              <a:solidFill>
                <a:srgbClr val="004D79"/>
              </a:solidFill>
            </a:endParaRPr>
          </a:p>
        </p:txBody>
      </p:sp>
    </p:spTree>
    <p:extLst>
      <p:ext uri="{BB962C8B-B14F-4D97-AF65-F5344CB8AC3E}">
        <p14:creationId xmlns:p14="http://schemas.microsoft.com/office/powerpoint/2010/main" val="4189231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sz="2400" dirty="0" smtClean="0">
                <a:latin typeface="Verdana" charset="0"/>
                <a:cs typeface="ＭＳ Ｐゴシック" charset="0"/>
              </a:rPr>
              <a:t>Backup </a:t>
            </a:r>
            <a:r>
              <a:rPr lang="mr-IN" sz="2400" dirty="0" smtClean="0">
                <a:latin typeface="Verdana" charset="0"/>
                <a:cs typeface="ＭＳ Ｐゴシック" charset="0"/>
              </a:rPr>
              <a:t>–</a:t>
            </a:r>
            <a:r>
              <a:rPr lang="en-US" sz="2400" dirty="0" smtClean="0">
                <a:latin typeface="Verdana" charset="0"/>
                <a:cs typeface="ＭＳ Ｐゴシック" charset="0"/>
              </a:rPr>
              <a:t> List of Technical presentations</a:t>
            </a:r>
            <a:endParaRPr lang="en-US" sz="2400" dirty="0">
              <a:latin typeface="Verdana" charset="0"/>
              <a:cs typeface="ＭＳ Ｐゴシック" charset="0"/>
            </a:endParaRPr>
          </a:p>
        </p:txBody>
      </p:sp>
      <p:sp>
        <p:nvSpPr>
          <p:cNvPr id="16388" name="Date Placeholder 3"/>
          <p:cNvSpPr>
            <a:spLocks noGrp="1"/>
          </p:cNvSpPr>
          <p:nvPr>
            <p:ph type="dt" sz="half"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4960513-4B30-4F43-9B3D-3C93176032D1}" type="datetime1">
              <a:rPr lang="en-US" smtClean="0">
                <a:solidFill>
                  <a:srgbClr val="898989"/>
                </a:solidFill>
              </a:rPr>
              <a:t>8/22/18</a:t>
            </a:fld>
            <a:endParaRPr lang="en-US" dirty="0">
              <a:solidFill>
                <a:srgbClr val="898989"/>
              </a:solidFill>
            </a:endParaRPr>
          </a:p>
        </p:txBody>
      </p:sp>
      <p:sp>
        <p:nvSpPr>
          <p:cNvPr id="16389" name="Slide Number Placeholder 4"/>
          <p:cNvSpPr>
            <a:spLocks noGrp="1"/>
          </p:cNvSpPr>
          <p:nvPr>
            <p:ph type="sldNum" sz="quarter" idx="13"/>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F025E887-29C0-D540-A27D-272610FE38F9}" type="slidenum">
              <a:rPr lang="en-US">
                <a:solidFill>
                  <a:srgbClr val="898989"/>
                </a:solidFill>
              </a:rPr>
              <a:pPr eaLnBrk="1" hangingPunct="1">
                <a:defRPr/>
              </a:pPr>
              <a:t>5</a:t>
            </a:fld>
            <a:endParaRPr lang="en-US" dirty="0">
              <a:solidFill>
                <a:srgbClr val="898989"/>
              </a:solidFill>
            </a:endParaRPr>
          </a:p>
        </p:txBody>
      </p:sp>
      <p:sp>
        <p:nvSpPr>
          <p:cNvPr id="2" name="Rectangle 1"/>
          <p:cNvSpPr/>
          <p:nvPr/>
        </p:nvSpPr>
        <p:spPr>
          <a:xfrm>
            <a:off x="181415" y="1351357"/>
            <a:ext cx="8962585" cy="584776"/>
          </a:xfrm>
          <a:prstGeom prst="rect">
            <a:avLst/>
          </a:prstGeom>
        </p:spPr>
        <p:txBody>
          <a:bodyPr wrap="square">
            <a:spAutoFit/>
          </a:bodyPr>
          <a:lstStyle/>
          <a:p>
            <a:r>
              <a:rPr lang="en-US" sz="1600" dirty="0" err="1" smtClean="0"/>
              <a:t>Xxxxx</a:t>
            </a:r>
            <a:endParaRPr lang="en-US" sz="1600" dirty="0" smtClean="0"/>
          </a:p>
          <a:p>
            <a:pPr marL="285750" indent="-285750">
              <a:buFont typeface="Arial"/>
              <a:buChar char="•"/>
            </a:pPr>
            <a:r>
              <a:rPr lang="en-US" sz="1600" dirty="0" err="1" smtClean="0"/>
              <a:t>xxxx</a:t>
            </a:r>
            <a:endParaRPr lang="en-US" dirty="0"/>
          </a:p>
        </p:txBody>
      </p:sp>
    </p:spTree>
    <p:extLst>
      <p:ext uri="{BB962C8B-B14F-4D97-AF65-F5344CB8AC3E}">
        <p14:creationId xmlns:p14="http://schemas.microsoft.com/office/powerpoint/2010/main" val="4288635072"/>
      </p:ext>
    </p:extLst>
  </p:cSld>
  <p:clrMapOvr>
    <a:masterClrMapping/>
  </p:clrMapOvr>
</p:sld>
</file>

<file path=ppt/theme/theme1.xml><?xml version="1.0" encoding="utf-8"?>
<a:theme xmlns:a="http://schemas.openxmlformats.org/drawingml/2006/main" name="IEEE-Template">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IEEE-Template.thmx</Template>
  <TotalTime>4087</TotalTime>
  <Words>487</Words>
  <Application>Microsoft Macintosh PowerPoint</Application>
  <PresentationFormat>On-screen Show (4:3)</PresentationFormat>
  <Paragraphs>62</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Calibri</vt:lpstr>
      <vt:lpstr>Comic Sans MS</vt:lpstr>
      <vt:lpstr>Lucida Grande</vt:lpstr>
      <vt:lpstr>Mangal</vt:lpstr>
      <vt:lpstr>ＭＳ Ｐゴシック</vt:lpstr>
      <vt:lpstr>Verdana</vt:lpstr>
      <vt:lpstr>Wingdings</vt:lpstr>
      <vt:lpstr>Arial</vt:lpstr>
      <vt:lpstr>IEEE-Template</vt:lpstr>
      <vt:lpstr>IEEE Central Texas Section 2018 Fall Planning Meeting August 25th, 2018 San Marcus, TX</vt:lpstr>
      <vt:lpstr>Mission and Leadership Team</vt:lpstr>
      <vt:lpstr>2017 Accomplishments</vt:lpstr>
      <vt:lpstr>2018 Initiatives, Plan, and Needs</vt:lpstr>
      <vt:lpstr>Backup – List of Technical presentations</vt:lpstr>
    </vt:vector>
  </TitlesOfParts>
  <Company>IEEE</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IEEE Template for Your Presentation</dc:title>
  <dc:creator>Engel, Lisa Lisa.</dc:creator>
  <cp:lastModifiedBy>Microsoft Office User</cp:lastModifiedBy>
  <cp:revision>150</cp:revision>
  <cp:lastPrinted>2018-01-02T18:37:56Z</cp:lastPrinted>
  <dcterms:created xsi:type="dcterms:W3CDTF">2012-12-04T23:01:03Z</dcterms:created>
  <dcterms:modified xsi:type="dcterms:W3CDTF">2018-08-23T01:57:10Z</dcterms:modified>
</cp:coreProperties>
</file>