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showPr showNarration="1">
    <p:present/>
    <p:sldAll/>
    <p:penClr>
      <a:prstClr val="red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4398" autoAdjust="0"/>
    <p:restoredTop sz="94946" autoAdjust="0"/>
  </p:normalViewPr>
  <p:slideViewPr>
    <p:cSldViewPr snapToGrid="0" snapToObjects="1">
      <p:cViewPr varScale="1">
        <p:scale>
          <a:sx n="133" d="100"/>
          <a:sy n="133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8028800" cy="780288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13406</TotalTime>
  <Words>322</Words>
  <Application>Microsoft Office PowerPoint</Application>
  <PresentationFormat>On-screen Show (4:3)</PresentationFormat>
  <Paragraphs>73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2018 Spring Planning Meeting January 27, 2018 San Marcos, TX</vt:lpstr>
      <vt:lpstr>Mission and Leadership Team</vt:lpstr>
      <vt:lpstr>2017 Accomplishments</vt:lpstr>
      <vt:lpstr>Status</vt:lpstr>
      <vt:lpstr>2018 Initiatives, Plans and Needs</vt:lpstr>
    </vt:vector>
  </TitlesOfParts>
  <Company>IEEE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Tom Grim</cp:lastModifiedBy>
  <cp:revision>143</cp:revision>
  <cp:lastPrinted>2018-01-02T18:37:56Z</cp:lastPrinted>
  <dcterms:created xsi:type="dcterms:W3CDTF">2018-08-25T01:00:33Z</dcterms:created>
  <dcterms:modified xsi:type="dcterms:W3CDTF">2018-08-25T01:21:06Z</dcterms:modified>
</cp:coreProperties>
</file>