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20" d="100"/>
          <a:sy n="120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25,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</a:t>
            </a:r>
            <a:r>
              <a:rPr lang="en-US" sz="2000" dirty="0" smtClean="0">
                <a:latin typeface="Verdana" charset="0"/>
              </a:rPr>
              <a:t>Marcos</a:t>
            </a:r>
            <a:r>
              <a:rPr lang="en-US" sz="2000" dirty="0" smtClean="0">
                <a:latin typeface="Verdana" charset="0"/>
              </a:rPr>
              <a:t>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Officer </a:t>
            </a:r>
            <a:r>
              <a:rPr lang="en-US" dirty="0" smtClean="0">
                <a:latin typeface="Verdana" charset="0"/>
                <a:cs typeface="ＭＳ Ｐゴシック" charset="0"/>
              </a:rPr>
              <a:t>Name: </a:t>
            </a:r>
            <a:r>
              <a:rPr lang="en-US" dirty="0" smtClean="0">
                <a:latin typeface="Verdana" charset="0"/>
                <a:cs typeface="ＭＳ Ｐゴシック" charset="0"/>
              </a:rPr>
              <a:t>		James Brakefield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 </a:t>
            </a:r>
            <a:r>
              <a:rPr lang="en-US" dirty="0" smtClean="0">
                <a:latin typeface="Verdana" charset="0"/>
                <a:cs typeface="ＭＳ Ｐゴシック" charset="0"/>
              </a:rPr>
              <a:t>Name: </a:t>
            </a:r>
            <a:r>
              <a:rPr lang="en-US" dirty="0" smtClean="0">
                <a:latin typeface="Verdana" charset="0"/>
                <a:cs typeface="ＭＳ Ｐゴシック" charset="0"/>
              </a:rPr>
              <a:t>	</a:t>
            </a:r>
            <a:r>
              <a:rPr lang="en-US" dirty="0" smtClean="0">
                <a:latin typeface="Verdana" charset="0"/>
                <a:cs typeface="ＭＳ Ｐゴシック" charset="0"/>
              </a:rPr>
              <a:t>San Antonio Computer Chapter (C16)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</a:t>
            </a:r>
            <a:r>
              <a:rPr lang="en-US" dirty="0" smtClean="0">
                <a:latin typeface="Verdana" charset="0"/>
                <a:cs typeface="ＭＳ Ｐゴシック" charset="0"/>
              </a:rPr>
              <a:t>:			James Brakefield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8/24/2018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Mission/2018 Focused </a:t>
            </a:r>
            <a:r>
              <a:rPr lang="en-US" sz="2000" b="1" dirty="0" smtClean="0"/>
              <a:t>Initiatives</a:t>
            </a:r>
            <a:endParaRPr lang="en-US" sz="2000" b="1" dirty="0" smtClean="0"/>
          </a:p>
          <a:p>
            <a:endParaRPr lang="en-US" sz="1600" dirty="0" smtClean="0"/>
          </a:p>
          <a:p>
            <a:r>
              <a:rPr lang="en-US" sz="2000" dirty="0" smtClean="0"/>
              <a:t>Speakers for all except summer and December</a:t>
            </a:r>
          </a:p>
          <a:p>
            <a:endParaRPr lang="en-US" sz="2000" dirty="0" smtClean="0"/>
          </a:p>
          <a:p>
            <a:r>
              <a:rPr lang="en-US" sz="2000" dirty="0" smtClean="0"/>
              <a:t>Of interest to both working IEEE and college students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2000" dirty="0" smtClean="0"/>
              <a:t>Chair			James Brakefield			jim.brakefield@ieee.org</a:t>
            </a:r>
            <a:endParaRPr lang="en-US" sz="2000" dirty="0" smtClean="0"/>
          </a:p>
          <a:p>
            <a:r>
              <a:rPr lang="en-US" sz="2000" dirty="0" smtClean="0"/>
              <a:t>Vice Chair		</a:t>
            </a:r>
            <a:r>
              <a:rPr lang="en-US" sz="2000" dirty="0" err="1" smtClean="0"/>
              <a:t>Webin</a:t>
            </a:r>
            <a:r>
              <a:rPr lang="en-US" sz="2000" dirty="0" smtClean="0"/>
              <a:t> Lou					wlou@stmarytx.edu</a:t>
            </a:r>
            <a:endParaRPr lang="en-US" sz="2000" dirty="0"/>
          </a:p>
          <a:p>
            <a:r>
              <a:rPr lang="en-US" sz="2000" dirty="0" smtClean="0"/>
              <a:t>Treasurer		T. Scott Atkinson			t.atkinson@ieee.org</a:t>
            </a:r>
            <a:endParaRPr lang="en-US" sz="2000" dirty="0" smtClean="0"/>
          </a:p>
          <a:p>
            <a:r>
              <a:rPr lang="en-US" sz="2000" dirty="0" smtClean="0"/>
              <a:t>Secretary		Tom O’Brien				t.p.obrien@ieee.org</a:t>
            </a:r>
            <a:endParaRPr lang="en-US" sz="2000" dirty="0" smtClean="0"/>
          </a:p>
          <a:p>
            <a:r>
              <a:rPr lang="en-US" sz="2000" dirty="0" smtClean="0"/>
              <a:t>Webmaster		not yet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8" y="1351357"/>
            <a:ext cx="82125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January:		no meeting, ice on roads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February(4):	Securing </a:t>
            </a:r>
            <a:r>
              <a:rPr lang="en-US" sz="2000" dirty="0"/>
              <a:t>your Domain in </a:t>
            </a:r>
            <a:r>
              <a:rPr lang="en-US" sz="2000" dirty="0" smtClean="0"/>
              <a:t>DNS, Paul Guido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March(13):		Unmanned Aviation in the Lone Star State,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 </a:t>
            </a:r>
            <a:r>
              <a:rPr lang="en-US" sz="2000" dirty="0"/>
              <a:t>David </a:t>
            </a:r>
            <a:r>
              <a:rPr lang="en-US" sz="2000" dirty="0" smtClean="0"/>
              <a:t>Hook, </a:t>
            </a:r>
            <a:r>
              <a:rPr lang="en-US" sz="2000" dirty="0" err="1" smtClean="0"/>
              <a:t>Planehook</a:t>
            </a:r>
            <a:r>
              <a:rPr lang="en-US" sz="2000" dirty="0" smtClean="0"/>
              <a:t> Aviation Services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April(21):		Soft-Core CPUs, Jim Brakefield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May:			no meeting, school is out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September:		UTSA Student Success Center, Jill Ford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Planning meeting: Topics &amp; Speakers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00" y="1351357"/>
            <a:ext cx="82462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</a:t>
            </a:r>
            <a:r>
              <a:rPr lang="en-US" sz="2000" b="1" dirty="0" smtClean="0"/>
              <a:t>Assessment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Attendance OK: Varies considerably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Three active IEEE Student chapters in SA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Webmaster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Same suite of officers next year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St. </a:t>
            </a:r>
            <a:r>
              <a:rPr lang="en-US" sz="2000" dirty="0" err="1" smtClean="0"/>
              <a:t>Marys</a:t>
            </a:r>
            <a:r>
              <a:rPr lang="en-US" sz="2000" dirty="0" smtClean="0"/>
              <a:t> Un. provides meeting room and most of student attendees </a:t>
            </a: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website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Would like to use some speakers from Austin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Fawzi</a:t>
            </a:r>
            <a:r>
              <a:rPr lang="en-US" sz="2000" dirty="0" smtClean="0"/>
              <a:t>: IOT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Mitch Alsup: Computer Architecture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Topical subjects: Deep Learning, Security threats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</a:t>
            </a:r>
            <a:r>
              <a:rPr lang="en-US" sz="12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</a:t>
            </a:r>
            <a:r>
              <a:rPr lang="en-US" sz="1200" dirty="0" err="1" smtClean="0"/>
              <a:t>Choo</a:t>
            </a:r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</a:t>
            </a:r>
            <a:r>
              <a:rPr lang="en-US" sz="1200" dirty="0" err="1" smtClean="0"/>
              <a:t>Martinich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/>
              <a:t>vTools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3969</TotalTime>
  <Words>199</Words>
  <Application>Microsoft Office PowerPoint</Application>
  <PresentationFormat>On-screen Show (4:3)</PresentationFormat>
  <Paragraphs>94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2018 Fall Leadership Planning Meeting August 25, 2018 San Marcos, TX</vt:lpstr>
      <vt:lpstr>Mission and Leadership Team</vt:lpstr>
      <vt:lpstr>2018 Key Accomplishments</vt:lpstr>
      <vt:lpstr>2018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James Brakefield</cp:lastModifiedBy>
  <cp:revision>142</cp:revision>
  <cp:lastPrinted>2018-08-07T14:39:51Z</cp:lastPrinted>
  <dcterms:created xsi:type="dcterms:W3CDTF">2012-12-04T23:01:03Z</dcterms:created>
  <dcterms:modified xsi:type="dcterms:W3CDTF">2018-08-25T03:08:50Z</dcterms:modified>
</cp:coreProperties>
</file>