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07" r:id="rId1"/>
  </p:sldMasterIdLst>
  <p:notesMasterIdLst>
    <p:notesMasterId r:id="rId8"/>
  </p:notesMasterIdLst>
  <p:handoutMasterIdLst>
    <p:handoutMasterId r:id="rId9"/>
  </p:handoutMasterIdLst>
  <p:sldIdLst>
    <p:sldId id="257" r:id="rId2"/>
    <p:sldId id="261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149" d="100"/>
          <a:sy n="149" d="100"/>
        </p:scale>
        <p:origin x="-11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pPr/>
              <a:t>1/27/18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pPr/>
              <a:t>1/27/18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1/27/18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1/27/18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1/27/18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1/27/18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1/27/18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1/27/18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1/27/18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1/27/18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pPr/>
              <a:t>1/27/18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1/27/18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1/27/18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1/27/18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1/27/18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pPr/>
              <a:t>1/27/18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pPr/>
              <a:t>1/27/18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1/27/18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1/27/18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pPr/>
              <a:t>1/27/18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1814311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2018 Spring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January 27, 2018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Marcus,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 Committee/Officer Name: </a:t>
            </a:r>
            <a:endParaRPr lang="en-US" dirty="0" smtClean="0">
              <a:latin typeface="Verdana" charset="0"/>
              <a:cs typeface="ＭＳ Ｐゴシック" charset="0"/>
            </a:endParaRPr>
          </a:p>
          <a:p>
            <a:pPr algn="ctr"/>
            <a:r>
              <a:rPr lang="en-US" sz="3200" dirty="0" smtClean="0">
                <a:solidFill>
                  <a:schemeClr val="accent5"/>
                </a:solidFill>
                <a:latin typeface="Verdana" charset="0"/>
                <a:cs typeface="ＭＳ Ｐゴシック" charset="0"/>
              </a:rPr>
              <a:t>Life Member Affinity Group - Austin</a:t>
            </a:r>
            <a:r>
              <a:rPr lang="en-US" dirty="0" smtClean="0">
                <a:latin typeface="Verdana" charset="0"/>
                <a:cs typeface="ＭＳ Ｐゴシック" charset="0"/>
              </a:rPr>
              <a:t>/</a:t>
            </a:r>
            <a:r>
              <a:rPr lang="en-US" dirty="0" smtClean="0">
                <a:latin typeface="Verdana" charset="0"/>
                <a:cs typeface="ＭＳ Ｐゴシック" charset="0"/>
              </a:rPr>
              <a:t>Affinity Name: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pPr eaLnBrk="1" hangingPunct="1">
                <a:defRPr/>
              </a:pPr>
              <a:t>1/27/18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Mission and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1/27/18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5377" y="3567349"/>
            <a:ext cx="46772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Leadership Team – 2018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Chairman: John </a:t>
            </a:r>
            <a:r>
              <a:rPr lang="en-US" sz="1600" dirty="0" smtClean="0"/>
              <a:t>Purvis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Vice Chairman: Tom Grim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Secretary/Treasurer:  Bill Martino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85377" y="16285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Leadership Team – </a:t>
            </a:r>
            <a:r>
              <a:rPr lang="en-US" dirty="0" smtClean="0"/>
              <a:t>2017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Chairman: Tom </a:t>
            </a:r>
            <a:r>
              <a:rPr lang="en-US" dirty="0" smtClean="0"/>
              <a:t>Grim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Vice Chairman</a:t>
            </a:r>
            <a:r>
              <a:rPr lang="en-US" dirty="0" smtClean="0"/>
              <a:t>: Dave Barron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Secretary/Treasurer:  Bill Martino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537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2017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1/27/18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2589674"/>
            <a:ext cx="8962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Xxxxx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Meetings – about 10 in 2017 – L31 forms need attention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Community Outreach: Stem Thursday At the Bullock Museum – 5 volunteers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Professional </a:t>
            </a:r>
            <a:r>
              <a:rPr lang="en-US" sz="1600" dirty="0" smtClean="0"/>
              <a:t>Outreach:  Staffed IEEE Table at NI Week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Volunteer Appreciation:  Supported Central Texas Section Awards and Recognition Dinner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Initiatives, Plan, and Needs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1/27/18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2427262"/>
            <a:ext cx="896258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2018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Community Outreach: Stem Thursday At the Bullock Museum –</a:t>
            </a:r>
            <a:r>
              <a:rPr lang="en-US" dirty="0" smtClean="0"/>
              <a:t> 3 volunteers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Plans for a full year of meetings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February :  A look at Investment Strategies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Needs: more volunteer involvement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Backup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1/27/18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Xxxxx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512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latin typeface="Verdana" charset="0"/>
                <a:cs typeface="ＭＳ Ｐゴシック" charset="0"/>
              </a:rPr>
              <a:t>Backup </a:t>
            </a:r>
            <a:r>
              <a:rPr lang="mr-IN" sz="2400" dirty="0" smtClean="0">
                <a:latin typeface="Verdana" charset="0"/>
                <a:cs typeface="ＭＳ Ｐゴシック" charset="0"/>
              </a:rPr>
              <a:t>–</a:t>
            </a:r>
            <a:r>
              <a:rPr lang="en-US" sz="2400" dirty="0" smtClean="0">
                <a:latin typeface="Verdana" charset="0"/>
                <a:cs typeface="ＭＳ Ｐゴシック" charset="0"/>
              </a:rPr>
              <a:t> List of Technical presentations</a:t>
            </a:r>
            <a:endParaRPr lang="en-US" sz="2400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1/27/18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Xxxxx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863507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3803</TotalTime>
  <Words>188</Words>
  <Application>Microsoft Macintosh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IEEE-Template</vt:lpstr>
      <vt:lpstr>IEEE Central Texas Section 2018 Spring Planning Meeting January 27, 2018 San Marcus, TX</vt:lpstr>
      <vt:lpstr>Mission and Leadership Team</vt:lpstr>
      <vt:lpstr>2017 Accomplishments</vt:lpstr>
      <vt:lpstr>2018 Initiatives, Plan, and Needs</vt:lpstr>
      <vt:lpstr>Backup</vt:lpstr>
      <vt:lpstr>Backup – List of Technical presentations</vt:lpstr>
    </vt:vector>
  </TitlesOfParts>
  <Company>IEEE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Tom Grim</cp:lastModifiedBy>
  <cp:revision>128</cp:revision>
  <cp:lastPrinted>2018-01-02T18:37:56Z</cp:lastPrinted>
  <dcterms:created xsi:type="dcterms:W3CDTF">2018-01-27T14:21:44Z</dcterms:created>
  <dcterms:modified xsi:type="dcterms:W3CDTF">2018-01-27T15:16:26Z</dcterms:modified>
</cp:coreProperties>
</file>