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9" r:id="rId3"/>
    <p:sldId id="273" r:id="rId4"/>
    <p:sldId id="274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946" autoAdjust="0"/>
  </p:normalViewPr>
  <p:slideViewPr>
    <p:cSldViewPr snapToGrid="0" snapToObjects="1">
      <p:cViewPr>
        <p:scale>
          <a:sx n="61" d="100"/>
          <a:sy n="61" d="100"/>
        </p:scale>
        <p:origin x="811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2019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Section Committee/Officer Name:  Aaron Ferrer, BRIDGE Correspondent</a:t>
            </a:r>
          </a:p>
          <a:p>
            <a:pPr eaLnBrk="1" hangingPunct="1">
              <a:buFont typeface="Wingdings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Chapter/Affinity Name: UTSA Eta Kappa Nu Kappa Upsilon Chapter</a:t>
            </a:r>
          </a:p>
          <a:p>
            <a:pPr eaLnBrk="1" hangingPunct="1">
              <a:buFont typeface="Wingdings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Prepared by:  Aaron Ferrer, Garret Hall</a:t>
            </a:r>
          </a:p>
          <a:p>
            <a:pPr eaLnBrk="1" hangingPunct="1">
              <a:buFont typeface="Wingdings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969E-C787-4FFE-8D19-FB1E6552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Leadership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F679B-AACF-4EB1-918F-2FCE8D7D04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A9BED-67E5-4BCF-B6F2-049B0244FB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23F9D1-B57B-4158-95FB-8B6614581C2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81000" y="1416352"/>
            <a:ext cx="8381999" cy="4366381"/>
          </a:xfrm>
        </p:spPr>
        <p:txBody>
          <a:bodyPr numCol="1"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cs typeface="Arial" panose="020B0604020202020204" pitchFamily="34" charset="0"/>
              </a:rPr>
              <a:t>Leadership Team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0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0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C28A59-BEBA-4866-919C-59D753911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3963"/>
              </p:ext>
            </p:extLst>
          </p:nvPr>
        </p:nvGraphicFramePr>
        <p:xfrm>
          <a:off x="444500" y="2227942"/>
          <a:ext cx="8381997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0384">
                  <a:extLst>
                    <a:ext uri="{9D8B030D-6E8A-4147-A177-3AD203B41FA5}">
                      <a16:colId xmlns:a16="http://schemas.microsoft.com/office/drawing/2014/main" val="408042543"/>
                    </a:ext>
                  </a:extLst>
                </a:gridCol>
                <a:gridCol w="5951613">
                  <a:extLst>
                    <a:ext uri="{9D8B030D-6E8A-4147-A177-3AD203B41FA5}">
                      <a16:colId xmlns:a16="http://schemas.microsoft.com/office/drawing/2014/main" val="2596157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353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Justin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Bisignano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70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Vice President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Harrison Hill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107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Webmaster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Alonzo Ramon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616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/>
                        <a:t>BRIDGE Correspondent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Aaron Ferrer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795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86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D24F-7A76-47FB-B865-FF7C5F78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2019 Accomplishments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390FF-F8BE-4BAA-BEDF-B1F7DD5132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ABA6-7AB4-4CAB-84A8-20478B8373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088E64-DE14-4EB0-85B7-2F4FC20F356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Brandeis High School Bronco </a:t>
            </a:r>
            <a:r>
              <a:rPr lang="en-US" sz="1800" b="1" dirty="0" err="1"/>
              <a:t>Botz</a:t>
            </a:r>
            <a:r>
              <a:rPr lang="en-US" sz="1800" b="1" dirty="0"/>
              <a:t> Outreach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Scheduled Space Science </a:t>
            </a:r>
            <a:r>
              <a:rPr lang="en-US" sz="1400" dirty="0" err="1"/>
              <a:t>SwRI</a:t>
            </a:r>
            <a:r>
              <a:rPr lang="en-US" sz="1400" dirty="0"/>
              <a:t> tour – 15 in attendance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Mentored students on an individual basis weekly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UTSA Workshops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Anaconda/Python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Install Anaconda and Python on Windows, Linux, MAC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Machine Learning/Deep Learning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Binary Classification (Cat and Dog images) with </a:t>
            </a:r>
            <a:r>
              <a:rPr lang="en-US" sz="1200" dirty="0" err="1"/>
              <a:t>Keras</a:t>
            </a:r>
            <a:endParaRPr lang="en-US" sz="1200" dirty="0"/>
          </a:p>
          <a:p>
            <a:pPr marL="41148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UTSA Speakers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Sara Ahmed: Modeling, simulation and analysis of power electronics systems with a focus on stability, fault analysis, and integration of renewables. Design and control of three phase converters and AC drives.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Ricardo Ramirez: </a:t>
            </a:r>
            <a:r>
              <a:rPr lang="en-US" sz="1200"/>
              <a:t>Deep Learning </a:t>
            </a:r>
            <a:r>
              <a:rPr lang="en-US" sz="1200" dirty="0"/>
              <a:t>Bioinformatics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63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6926-BAAE-4607-871E-3148A1A6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Bronco </a:t>
            </a:r>
            <a:r>
              <a:rPr lang="en-US" dirty="0" err="1"/>
              <a:t>Botz</a:t>
            </a:r>
            <a:r>
              <a:rPr lang="en-US" dirty="0"/>
              <a:t> Outreach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32301-774D-43A3-B204-DABBA76597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8D01A-2761-462D-9698-2C43769720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4</a:t>
            </a:fld>
            <a:endParaRPr lang="en-US" dirty="0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BF12E792-96B5-4DD7-89F7-E3BCB8A8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7024" y="173460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72297C2-B06F-4AD5-96D2-E27866FF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6112" y="173460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DB54E2F9-FF94-42AF-8192-45B0B7D0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1136" y="379200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5E80C5E-497B-4AD1-83B0-724D04FD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6112" y="379200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5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D24F-7A76-47FB-B865-FF7C5F78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2019 Accomplishments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390FF-F8BE-4BAA-BEDF-B1F7DD5132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ABA6-7AB4-4CAB-84A8-20478B8373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088E64-DE14-4EB0-85B7-2F4FC20F356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Senior Design Outreach</a:t>
            </a: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Justice Montes, Allen Herrera, Miles Martinez, Rembrandt Bukowski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Daedelus</a:t>
            </a:r>
            <a:r>
              <a:rPr lang="en-US" sz="1200" dirty="0"/>
              <a:t> Automatic Weapon Detection System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Previous HKN officer accomplishments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ExCEllence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Senior Design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Advisor: Raymond Choo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364E631-B24F-4A55-9FBA-AAA5BD54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21" y="3429000"/>
            <a:ext cx="4403133" cy="30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13C3-0D38-42B2-A390-085B17AB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7798A-4B8D-4139-B871-4291D1C3B9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3BDF-4B03-493D-B6B4-256501DC5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E2D8E-EBAF-440E-8EDF-55360EB26FD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cs typeface="Arial" panose="020B0604020202020204" pitchFamily="34" charset="0"/>
              </a:rPr>
              <a:t>Vision</a:t>
            </a:r>
            <a:endParaRPr lang="en-US" sz="16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Collaborate with professional societies (SPS, ACM, ACM-W, TBP) </a:t>
            </a:r>
          </a:p>
          <a:p>
            <a:pPr marL="708660" lvl="1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n-US" sz="1400" dirty="0">
                <a:cs typeface="Arial" panose="020B0604020202020204" pitchFamily="34" charset="0"/>
              </a:rPr>
              <a:t>Working with leadership to discuss interdisciplinary projects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Connect students to mentors (</a:t>
            </a:r>
            <a:r>
              <a:rPr lang="en-US" sz="1600" dirty="0" err="1">
                <a:cs typeface="Arial" panose="020B0604020202020204" pitchFamily="34" charset="0"/>
              </a:rPr>
              <a:t>SwRI</a:t>
            </a:r>
            <a:r>
              <a:rPr lang="en-US" sz="1600" dirty="0">
                <a:cs typeface="Arial" panose="020B0604020202020204" pitchFamily="34" charset="0"/>
              </a:rPr>
              <a:t>, AESS)</a:t>
            </a:r>
          </a:p>
          <a:p>
            <a:pPr marL="708660" lvl="1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n-US" sz="1400" dirty="0">
                <a:cs typeface="Arial" panose="020B0604020202020204" pitchFamily="34" charset="0"/>
              </a:rPr>
              <a:t>Network with Professionals to develop skills outside of the classroom</a:t>
            </a:r>
            <a:endParaRPr lang="en-US" sz="1600" b="1" dirty="0"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Promoting member contribution within HKN and between societies </a:t>
            </a:r>
          </a:p>
          <a:p>
            <a:pPr marL="708660" lvl="1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n-US" sz="1400" dirty="0">
                <a:cs typeface="Arial" panose="020B0604020202020204" pitchFamily="34" charset="0"/>
              </a:rPr>
              <a:t>Organizing friendly events (video game tournaments, hackathons, socials)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Hosting technical speaker events to introduce companies and inspire members through their work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63A77C2-DF32-4F82-8C52-6C241C0B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4853892"/>
            <a:ext cx="4036680" cy="15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6163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4112</TotalTime>
  <Words>281</Words>
  <Application>Microsoft Office PowerPoint</Application>
  <PresentationFormat>On-screen Show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Fall Planning Meeting August 24, 2019 San Marcos, TX</vt:lpstr>
      <vt:lpstr>Mission and Leadership Team</vt:lpstr>
      <vt:lpstr>Spring 2019 Accomplishments</vt:lpstr>
      <vt:lpstr>Bronco Botz Outreach</vt:lpstr>
      <vt:lpstr>Spring 2019 Accomplishments</vt:lpstr>
      <vt:lpstr>Chapter Goals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Larson, Lawrence</cp:lastModifiedBy>
  <cp:revision>157</cp:revision>
  <cp:lastPrinted>2018-08-07T14:39:51Z</cp:lastPrinted>
  <dcterms:created xsi:type="dcterms:W3CDTF">2012-12-04T23:01:03Z</dcterms:created>
  <dcterms:modified xsi:type="dcterms:W3CDTF">2019-08-23T17:47:29Z</dcterms:modified>
</cp:coreProperties>
</file>