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8" r:id="rId2"/>
    <p:sldMasterId id="2147483720" r:id="rId3"/>
  </p:sldMasterIdLst>
  <p:notesMasterIdLst>
    <p:notesMasterId r:id="rId17"/>
  </p:notesMasterIdLst>
  <p:handoutMasterIdLst>
    <p:handoutMasterId r:id="rId18"/>
  </p:handoutMasterIdLst>
  <p:sldIdLst>
    <p:sldId id="357" r:id="rId4"/>
    <p:sldId id="373" r:id="rId5"/>
    <p:sldId id="374" r:id="rId6"/>
    <p:sldId id="382" r:id="rId7"/>
    <p:sldId id="384" r:id="rId8"/>
    <p:sldId id="380" r:id="rId9"/>
    <p:sldId id="386" r:id="rId10"/>
    <p:sldId id="385" r:id="rId11"/>
    <p:sldId id="358" r:id="rId12"/>
    <p:sldId id="383" r:id="rId13"/>
    <p:sldId id="388" r:id="rId14"/>
    <p:sldId id="389" r:id="rId15"/>
    <p:sldId id="387" r:id="rId16"/>
  </p:sldIdLst>
  <p:sldSz cx="9144000" cy="6858000" type="screen4x3"/>
  <p:notesSz cx="7086600" cy="93726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6076" autoAdjust="0"/>
  </p:normalViewPr>
  <p:slideViewPr>
    <p:cSldViewPr snapToGrid="0" snapToObjects="1">
      <p:cViewPr varScale="1">
        <p:scale>
          <a:sx n="67" d="100"/>
          <a:sy n="67" d="100"/>
        </p:scale>
        <p:origin x="-9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856"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ABC3226C-F474-C847-A2BB-37CFABDFD4DF}" type="datetime1">
              <a:rPr lang="en-US" smtClean="0"/>
              <a:pPr/>
              <a:t>4/11/2016</a:t>
            </a:fld>
            <a:endParaRPr lang="en-US" dirty="0"/>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457461BC-C136-354E-8643-8BAA1C07BA5D}" type="slidenum">
              <a:rPr lang="en-US" smtClean="0"/>
              <a:pPr/>
              <a:t>‹#›</a:t>
            </a:fld>
            <a:endParaRPr lang="en-US" dirty="0"/>
          </a:p>
        </p:txBody>
      </p:sp>
    </p:spTree>
    <p:extLst>
      <p:ext uri="{BB962C8B-B14F-4D97-AF65-F5344CB8AC3E}">
        <p14:creationId xmlns:p14="http://schemas.microsoft.com/office/powerpoint/2010/main" xmlns="" val="1707957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4ED6E18E-FD54-EA47-84B3-72694AA31D1C}" type="datetime1">
              <a:rPr lang="en-US" smtClean="0"/>
              <a:pPr/>
              <a:t>4/11/2016</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DF24BDDB-77A0-494E-8105-F7CC5593C38D}" type="slidenum">
              <a:rPr lang="en-US" smtClean="0"/>
              <a:pPr/>
              <a:t>‹#›</a:t>
            </a:fld>
            <a:endParaRPr lang="en-US" dirty="0"/>
          </a:p>
        </p:txBody>
      </p:sp>
    </p:spTree>
    <p:extLst>
      <p:ext uri="{BB962C8B-B14F-4D97-AF65-F5344CB8AC3E}">
        <p14:creationId xmlns:p14="http://schemas.microsoft.com/office/powerpoint/2010/main" xmlns="" val="295024488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
        <p:nvSpPr>
          <p:cNvPr id="38916"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itchFamily="34" charset="-128"/>
              </a:defRPr>
            </a:lvl1pPr>
            <a:lvl2pPr marL="764124" indent="-293894">
              <a:spcBef>
                <a:spcPct val="30000"/>
              </a:spcBef>
              <a:defRPr sz="1200">
                <a:solidFill>
                  <a:schemeClr val="tx1"/>
                </a:solidFill>
                <a:latin typeface="Calibri" panose="020F0502020204030204" pitchFamily="34" charset="0"/>
                <a:ea typeface="MS PGothic" pitchFamily="34" charset="-128"/>
              </a:defRPr>
            </a:lvl2pPr>
            <a:lvl3pPr marL="1175576" indent="-235115">
              <a:spcBef>
                <a:spcPct val="30000"/>
              </a:spcBef>
              <a:defRPr sz="1200">
                <a:solidFill>
                  <a:schemeClr val="tx1"/>
                </a:solidFill>
                <a:latin typeface="Calibri" panose="020F0502020204030204" pitchFamily="34" charset="0"/>
                <a:ea typeface="MS PGothic" pitchFamily="34" charset="-128"/>
              </a:defRPr>
            </a:lvl3pPr>
            <a:lvl4pPr marL="1645806" indent="-235115">
              <a:spcBef>
                <a:spcPct val="30000"/>
              </a:spcBef>
              <a:defRPr sz="1200">
                <a:solidFill>
                  <a:schemeClr val="tx1"/>
                </a:solidFill>
                <a:latin typeface="Calibri" panose="020F0502020204030204" pitchFamily="34" charset="0"/>
                <a:ea typeface="MS PGothic" pitchFamily="34" charset="-128"/>
              </a:defRPr>
            </a:lvl4pPr>
            <a:lvl5pPr marL="2116036" indent="-235115">
              <a:spcBef>
                <a:spcPct val="30000"/>
              </a:spcBef>
              <a:defRPr sz="1200">
                <a:solidFill>
                  <a:schemeClr val="tx1"/>
                </a:solidFill>
                <a:latin typeface="Calibri" panose="020F0502020204030204" pitchFamily="34" charset="0"/>
                <a:ea typeface="MS PGothic" pitchFamily="34" charset="-128"/>
              </a:defRPr>
            </a:lvl5pPr>
            <a:lvl6pPr marL="2586266"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6pPr>
            <a:lvl7pPr marL="3056496"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7pPr>
            <a:lvl8pPr marL="3526727"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8pPr>
            <a:lvl9pPr marL="3996957"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9pPr>
          </a:lstStyle>
          <a:p>
            <a:pPr>
              <a:spcBef>
                <a:spcPct val="0"/>
              </a:spcBef>
            </a:pPr>
            <a:fld id="{C3DAB238-54A9-4450-8429-4C9E300D9A7A}" type="datetime1">
              <a:rPr lang="en-US" altLang="en-US" smtClean="0">
                <a:latin typeface="Arial" panose="020B0604020202020204" pitchFamily="34" charset="0"/>
              </a:rPr>
              <a:pPr>
                <a:spcBef>
                  <a:spcPct val="0"/>
                </a:spcBef>
              </a:pPr>
              <a:t>4/11/2016</a:t>
            </a:fld>
            <a:endParaRPr lang="en-US" altLang="en-US" smtClean="0">
              <a:latin typeface="Arial" panose="020B0604020202020204" pitchFamily="34" charset="0"/>
            </a:endParaRPr>
          </a:p>
        </p:txBody>
      </p:sp>
      <p:sp>
        <p:nvSpPr>
          <p:cNvPr id="38917"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itchFamily="34" charset="-128"/>
              </a:defRPr>
            </a:lvl1pPr>
            <a:lvl2pPr marL="764124" indent="-293894">
              <a:spcBef>
                <a:spcPct val="30000"/>
              </a:spcBef>
              <a:defRPr sz="1200">
                <a:solidFill>
                  <a:schemeClr val="tx1"/>
                </a:solidFill>
                <a:latin typeface="Calibri" panose="020F0502020204030204" pitchFamily="34" charset="0"/>
                <a:ea typeface="MS PGothic" pitchFamily="34" charset="-128"/>
              </a:defRPr>
            </a:lvl2pPr>
            <a:lvl3pPr marL="1175576" indent="-235115">
              <a:spcBef>
                <a:spcPct val="30000"/>
              </a:spcBef>
              <a:defRPr sz="1200">
                <a:solidFill>
                  <a:schemeClr val="tx1"/>
                </a:solidFill>
                <a:latin typeface="Calibri" panose="020F0502020204030204" pitchFamily="34" charset="0"/>
                <a:ea typeface="MS PGothic" pitchFamily="34" charset="-128"/>
              </a:defRPr>
            </a:lvl3pPr>
            <a:lvl4pPr marL="1645806" indent="-235115">
              <a:spcBef>
                <a:spcPct val="30000"/>
              </a:spcBef>
              <a:defRPr sz="1200">
                <a:solidFill>
                  <a:schemeClr val="tx1"/>
                </a:solidFill>
                <a:latin typeface="Calibri" panose="020F0502020204030204" pitchFamily="34" charset="0"/>
                <a:ea typeface="MS PGothic" pitchFamily="34" charset="-128"/>
              </a:defRPr>
            </a:lvl4pPr>
            <a:lvl5pPr marL="2116036" indent="-235115">
              <a:spcBef>
                <a:spcPct val="30000"/>
              </a:spcBef>
              <a:defRPr sz="1200">
                <a:solidFill>
                  <a:schemeClr val="tx1"/>
                </a:solidFill>
                <a:latin typeface="Calibri" panose="020F0502020204030204" pitchFamily="34" charset="0"/>
                <a:ea typeface="MS PGothic" pitchFamily="34" charset="-128"/>
              </a:defRPr>
            </a:lvl5pPr>
            <a:lvl6pPr marL="2586266"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6pPr>
            <a:lvl7pPr marL="3056496"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7pPr>
            <a:lvl8pPr marL="3526727"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8pPr>
            <a:lvl9pPr marL="3996957"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9pPr>
          </a:lstStyle>
          <a:p>
            <a:pPr>
              <a:spcBef>
                <a:spcPct val="0"/>
              </a:spcBef>
            </a:pPr>
            <a:fld id="{0EC9E75D-D7B5-466E-A162-34A52127A1A5}"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xmlns="" val="218444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itchFamily="34" charset="-128"/>
              </a:defRPr>
            </a:lvl1pPr>
            <a:lvl2pPr marL="764124" indent="-293894">
              <a:spcBef>
                <a:spcPct val="30000"/>
              </a:spcBef>
              <a:defRPr sz="1200">
                <a:solidFill>
                  <a:schemeClr val="tx1"/>
                </a:solidFill>
                <a:latin typeface="Calibri" panose="020F0502020204030204" pitchFamily="34" charset="0"/>
                <a:ea typeface="MS PGothic" pitchFamily="34" charset="-128"/>
              </a:defRPr>
            </a:lvl2pPr>
            <a:lvl3pPr marL="1175576" indent="-235115">
              <a:spcBef>
                <a:spcPct val="30000"/>
              </a:spcBef>
              <a:defRPr sz="1200">
                <a:solidFill>
                  <a:schemeClr val="tx1"/>
                </a:solidFill>
                <a:latin typeface="Calibri" panose="020F0502020204030204" pitchFamily="34" charset="0"/>
                <a:ea typeface="MS PGothic" pitchFamily="34" charset="-128"/>
              </a:defRPr>
            </a:lvl3pPr>
            <a:lvl4pPr marL="1645806" indent="-235115">
              <a:spcBef>
                <a:spcPct val="30000"/>
              </a:spcBef>
              <a:defRPr sz="1200">
                <a:solidFill>
                  <a:schemeClr val="tx1"/>
                </a:solidFill>
                <a:latin typeface="Calibri" panose="020F0502020204030204" pitchFamily="34" charset="0"/>
                <a:ea typeface="MS PGothic" pitchFamily="34" charset="-128"/>
              </a:defRPr>
            </a:lvl4pPr>
            <a:lvl5pPr marL="2116036" indent="-235115">
              <a:spcBef>
                <a:spcPct val="30000"/>
              </a:spcBef>
              <a:defRPr sz="1200">
                <a:solidFill>
                  <a:schemeClr val="tx1"/>
                </a:solidFill>
                <a:latin typeface="Calibri" panose="020F0502020204030204" pitchFamily="34" charset="0"/>
                <a:ea typeface="MS PGothic" pitchFamily="34" charset="-128"/>
              </a:defRPr>
            </a:lvl5pPr>
            <a:lvl6pPr marL="2586266"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6pPr>
            <a:lvl7pPr marL="3056496"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7pPr>
            <a:lvl8pPr marL="3526727"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8pPr>
            <a:lvl9pPr marL="3996957"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9pPr>
          </a:lstStyle>
          <a:p>
            <a:pPr>
              <a:spcBef>
                <a:spcPct val="0"/>
              </a:spcBef>
            </a:pPr>
            <a:fld id="{02EA9AFA-C299-4451-90BB-2575D84B3907}"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dirty="0" smtClean="0"/>
              <a:t>Provided by John Day from MDC Meeting Feb 07.  Based on Year end data. </a:t>
            </a:r>
          </a:p>
          <a:p>
            <a:pPr eaLnBrk="1" hangingPunct="1">
              <a:spcBef>
                <a:spcPct val="0"/>
              </a:spcBef>
            </a:pPr>
            <a:r>
              <a:rPr lang="en-US" altLang="en-US" dirty="0" smtClean="0"/>
              <a:t>November</a:t>
            </a:r>
            <a:r>
              <a:rPr lang="en-US" altLang="en-US" baseline="0" dirty="0" smtClean="0"/>
              <a:t> 2015 Region 5 had 26,235 total members – 22,925 higher grade.</a:t>
            </a:r>
            <a:endParaRPr lang="en-US" altLang="en-US" dirty="0" smtClean="0"/>
          </a:p>
        </p:txBody>
      </p:sp>
    </p:spTree>
    <p:extLst>
      <p:ext uri="{BB962C8B-B14F-4D97-AF65-F5344CB8AC3E}">
        <p14:creationId xmlns:p14="http://schemas.microsoft.com/office/powerpoint/2010/main" xmlns="" val="170294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itchFamily="34" charset="-128"/>
              </a:defRPr>
            </a:lvl1pPr>
            <a:lvl2pPr marL="764124" indent="-293894">
              <a:spcBef>
                <a:spcPct val="30000"/>
              </a:spcBef>
              <a:defRPr sz="1200">
                <a:solidFill>
                  <a:schemeClr val="tx1"/>
                </a:solidFill>
                <a:latin typeface="Calibri" panose="020F0502020204030204" pitchFamily="34" charset="0"/>
                <a:ea typeface="MS PGothic" pitchFamily="34" charset="-128"/>
              </a:defRPr>
            </a:lvl2pPr>
            <a:lvl3pPr marL="1175576" indent="-235115">
              <a:spcBef>
                <a:spcPct val="30000"/>
              </a:spcBef>
              <a:defRPr sz="1200">
                <a:solidFill>
                  <a:schemeClr val="tx1"/>
                </a:solidFill>
                <a:latin typeface="Calibri" panose="020F0502020204030204" pitchFamily="34" charset="0"/>
                <a:ea typeface="MS PGothic" pitchFamily="34" charset="-128"/>
              </a:defRPr>
            </a:lvl3pPr>
            <a:lvl4pPr marL="1645806" indent="-235115">
              <a:spcBef>
                <a:spcPct val="30000"/>
              </a:spcBef>
              <a:defRPr sz="1200">
                <a:solidFill>
                  <a:schemeClr val="tx1"/>
                </a:solidFill>
                <a:latin typeface="Calibri" panose="020F0502020204030204" pitchFamily="34" charset="0"/>
                <a:ea typeface="MS PGothic" pitchFamily="34" charset="-128"/>
              </a:defRPr>
            </a:lvl4pPr>
            <a:lvl5pPr marL="2116036" indent="-235115">
              <a:spcBef>
                <a:spcPct val="30000"/>
              </a:spcBef>
              <a:defRPr sz="1200">
                <a:solidFill>
                  <a:schemeClr val="tx1"/>
                </a:solidFill>
                <a:latin typeface="Calibri" panose="020F0502020204030204" pitchFamily="34" charset="0"/>
                <a:ea typeface="MS PGothic" pitchFamily="34" charset="-128"/>
              </a:defRPr>
            </a:lvl5pPr>
            <a:lvl6pPr marL="2586266"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6pPr>
            <a:lvl7pPr marL="3056496"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7pPr>
            <a:lvl8pPr marL="3526727"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8pPr>
            <a:lvl9pPr marL="3996957" indent="-235115" eaLnBrk="0" fontAlgn="base" hangingPunct="0">
              <a:spcBef>
                <a:spcPct val="30000"/>
              </a:spcBef>
              <a:spcAft>
                <a:spcPct val="0"/>
              </a:spcAft>
              <a:defRPr sz="1200">
                <a:solidFill>
                  <a:schemeClr val="tx1"/>
                </a:solidFill>
                <a:latin typeface="Calibri" panose="020F0502020204030204" pitchFamily="34" charset="0"/>
                <a:ea typeface="MS PGothic" pitchFamily="34" charset="-128"/>
              </a:defRPr>
            </a:lvl9pPr>
          </a:lstStyle>
          <a:p>
            <a:pPr>
              <a:spcBef>
                <a:spcPct val="0"/>
              </a:spcBef>
            </a:pPr>
            <a:fld id="{16BA2F50-6373-4D46-B28A-1AF0BF8DAD20}"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xmlns="" val="768969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xmlns=""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xmlns=""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xmlns=""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xmlns=""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a:xfrm>
            <a:off x="4054048" y="6356350"/>
            <a:ext cx="1643062" cy="365125"/>
          </a:xfrm>
          <a:prstGeom prst="rect">
            <a:avLst/>
          </a:prstGeom>
        </p:spPr>
        <p:txBody>
          <a:bodyPr/>
          <a:lstStyle>
            <a:lvl1pPr>
              <a:defRPr/>
            </a:lvl1pPr>
          </a:lstStyle>
          <a:p>
            <a:pPr>
              <a:defRPr/>
            </a:pPr>
            <a:fld id="{10BF7C83-F6E1-0148-AB10-ACAF214DF836}" type="datetime1">
              <a:rPr lang="en-US" smtClean="0"/>
              <a:pPr>
                <a:defRPr/>
              </a:pPr>
              <a:t>4/11/2016</a:t>
            </a:fld>
            <a:endParaRPr lang="en-US" dirty="0"/>
          </a:p>
        </p:txBody>
      </p:sp>
      <p:sp>
        <p:nvSpPr>
          <p:cNvPr id="15" name="Slide Number Placeholder 2"/>
          <p:cNvSpPr>
            <a:spLocks noGrp="1"/>
          </p:cNvSpPr>
          <p:nvPr>
            <p:ph type="sldNum" sz="quarter" idx="15"/>
          </p:nvPr>
        </p:nvSpPr>
        <p:spPr>
          <a:xfrm>
            <a:off x="3633360" y="6356350"/>
            <a:ext cx="358775" cy="365125"/>
          </a:xfrm>
          <a:prstGeom prst="rect">
            <a:avLst/>
          </a:prstGeom>
        </p:spPr>
        <p:txBody>
          <a:bodyPr/>
          <a:lstStyle>
            <a:lvl1pPr>
              <a:defRPr/>
            </a:lvl1pPr>
          </a:lstStyle>
          <a:p>
            <a:pPr>
              <a:defRPr/>
            </a:pPr>
            <a:fld id="{A5C22AA5-3C49-2E42-8195-7332F437CD60}" type="slidenum">
              <a:rPr lang="en-US"/>
              <a:pPr>
                <a:defRPr/>
              </a:pPr>
              <a:t>‹#›</a:t>
            </a:fld>
            <a:endParaRPr lang="en-US" dirty="0"/>
          </a:p>
        </p:txBody>
      </p:sp>
    </p:spTree>
    <p:extLst>
      <p:ext uri="{BB962C8B-B14F-4D97-AF65-F5344CB8AC3E}">
        <p14:creationId xmlns:p14="http://schemas.microsoft.com/office/powerpoint/2010/main" xmlns="" val="200995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6" name="Slide Number Placeholder 1"/>
          <p:cNvSpPr>
            <a:spLocks noGrp="1"/>
          </p:cNvSpPr>
          <p:nvPr>
            <p:ph type="sldNum" sz="quarter" idx="25"/>
          </p:nvPr>
        </p:nvSpPr>
        <p:spPr>
          <a:xfrm>
            <a:off x="3633360" y="6356350"/>
            <a:ext cx="358775" cy="365125"/>
          </a:xfrm>
          <a:prstGeom prst="rect">
            <a:avLst/>
          </a:prstGeom>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a:xfrm>
            <a:off x="4054048" y="6356350"/>
            <a:ext cx="1643062" cy="365125"/>
          </a:xfrm>
          <a:prstGeom prst="rect">
            <a:avLst/>
          </a:prstGeom>
        </p:spPr>
        <p:txBody>
          <a:bodyPr/>
          <a:lstStyle>
            <a:lvl1pPr>
              <a:defRPr/>
            </a:lvl1pPr>
          </a:lstStyle>
          <a:p>
            <a:pPr>
              <a:defRPr/>
            </a:pPr>
            <a:fld id="{C8748609-B5BB-AF46-9E69-AF882E960529}" type="datetime1">
              <a:rPr lang="en-US" smtClean="0"/>
              <a:pPr>
                <a:defRPr/>
              </a:pPr>
              <a:t>4/11/2016</a:t>
            </a:fld>
            <a:endParaRPr lang="en-US" dirty="0"/>
          </a:p>
        </p:txBody>
      </p:sp>
    </p:spTree>
    <p:extLst>
      <p:ext uri="{BB962C8B-B14F-4D97-AF65-F5344CB8AC3E}">
        <p14:creationId xmlns:p14="http://schemas.microsoft.com/office/powerpoint/2010/main" xmlns="" val="204899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6"/>
          </p:nvPr>
        </p:nvSpPr>
        <p:spPr>
          <a:xfrm>
            <a:off x="3633360" y="6356350"/>
            <a:ext cx="358775" cy="365125"/>
          </a:xfrm>
          <a:prstGeom prst="rect">
            <a:avLst/>
          </a:prstGeom>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a:xfrm>
            <a:off x="4054048" y="6356350"/>
            <a:ext cx="1643062" cy="365125"/>
          </a:xfrm>
          <a:prstGeom prst="rect">
            <a:avLst/>
          </a:prstGeom>
        </p:spPr>
        <p:txBody>
          <a:bodyPr/>
          <a:lstStyle>
            <a:lvl1pPr>
              <a:defRPr/>
            </a:lvl1pPr>
          </a:lstStyle>
          <a:p>
            <a:pPr>
              <a:defRPr/>
            </a:pPr>
            <a:fld id="{7113E698-51E1-D64E-8662-7F1585E2790F}" type="datetime1">
              <a:rPr lang="en-US" smtClean="0"/>
              <a:pPr>
                <a:defRPr/>
              </a:pPr>
              <a:t>4/11/2016</a:t>
            </a:fld>
            <a:endParaRPr lang="en-US" dirty="0"/>
          </a:p>
        </p:txBody>
      </p:sp>
    </p:spTree>
    <p:extLst>
      <p:ext uri="{BB962C8B-B14F-4D97-AF65-F5344CB8AC3E}">
        <p14:creationId xmlns:p14="http://schemas.microsoft.com/office/powerpoint/2010/main" xmlns="" val="412006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a:xfrm>
            <a:off x="3633360" y="6356350"/>
            <a:ext cx="358775" cy="365125"/>
          </a:xfrm>
          <a:prstGeom prst="rect">
            <a:avLst/>
          </a:prstGeom>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a:xfrm>
            <a:off x="4054048" y="6356350"/>
            <a:ext cx="1643062" cy="365125"/>
          </a:xfrm>
          <a:prstGeom prst="rect">
            <a:avLst/>
          </a:prstGeom>
        </p:spPr>
        <p:txBody>
          <a:bodyPr/>
          <a:lstStyle>
            <a:lvl1pPr>
              <a:defRPr/>
            </a:lvl1pPr>
          </a:lstStyle>
          <a:p>
            <a:pPr>
              <a:defRPr/>
            </a:pPr>
            <a:fld id="{E580A584-019D-D44F-A9CA-2680119AD7D2}" type="datetime1">
              <a:rPr lang="en-US" smtClean="0"/>
              <a:pPr>
                <a:defRPr/>
              </a:pPr>
              <a:t>4/11/2016</a:t>
            </a:fld>
            <a:endParaRPr lang="en-US" dirty="0"/>
          </a:p>
        </p:txBody>
      </p:sp>
    </p:spTree>
    <p:extLst>
      <p:ext uri="{BB962C8B-B14F-4D97-AF65-F5344CB8AC3E}">
        <p14:creationId xmlns:p14="http://schemas.microsoft.com/office/powerpoint/2010/main" xmlns="" val="1968227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p>
        </p:txBody>
      </p:sp>
      <p:sp>
        <p:nvSpPr>
          <p:cNvPr id="6" name="Slide Number Placeholder 1"/>
          <p:cNvSpPr>
            <a:spLocks noGrp="1"/>
          </p:cNvSpPr>
          <p:nvPr>
            <p:ph type="sldNum" sz="quarter" idx="26"/>
          </p:nvPr>
        </p:nvSpPr>
        <p:spPr>
          <a:xfrm>
            <a:off x="3633360" y="6356350"/>
            <a:ext cx="358775" cy="365125"/>
          </a:xfrm>
          <a:prstGeom prst="rect">
            <a:avLst/>
          </a:prstGeom>
        </p:spPr>
        <p:txBody>
          <a:bodyPr/>
          <a:lstStyle>
            <a:lvl1pPr>
              <a:defRPr/>
            </a:lvl1pPr>
          </a:lstStyle>
          <a:p>
            <a:pPr>
              <a:defRPr/>
            </a:pPr>
            <a:fld id="{1E993407-65FC-FE4D-88F4-AEF403839CD9}" type="slidenum">
              <a:rPr lang="en-US"/>
              <a:pPr>
                <a:defRPr/>
              </a:pPr>
              <a:t>‹#›</a:t>
            </a:fld>
            <a:endParaRPr lang="en-US" dirty="0"/>
          </a:p>
        </p:txBody>
      </p:sp>
      <p:sp>
        <p:nvSpPr>
          <p:cNvPr id="7" name="Date Placeholder 2"/>
          <p:cNvSpPr>
            <a:spLocks noGrp="1"/>
          </p:cNvSpPr>
          <p:nvPr>
            <p:ph type="dt" sz="half" idx="27"/>
          </p:nvPr>
        </p:nvSpPr>
        <p:spPr>
          <a:xfrm>
            <a:off x="4054048" y="6356350"/>
            <a:ext cx="1643062" cy="365125"/>
          </a:xfrm>
          <a:prstGeom prst="rect">
            <a:avLst/>
          </a:prstGeom>
        </p:spPr>
        <p:txBody>
          <a:bodyPr/>
          <a:lstStyle>
            <a:lvl1pPr>
              <a:defRPr/>
            </a:lvl1pPr>
          </a:lstStyle>
          <a:p>
            <a:pPr>
              <a:defRPr/>
            </a:pPr>
            <a:fld id="{467E9C22-86CD-2243-A0D0-CCC257D15491}" type="datetime1">
              <a:rPr lang="en-US" smtClean="0"/>
              <a:pPr>
                <a:defRPr/>
              </a:pPr>
              <a:t>4/11/2016</a:t>
            </a:fld>
            <a:endParaRPr lang="en-US" dirty="0"/>
          </a:p>
        </p:txBody>
      </p:sp>
    </p:spTree>
    <p:extLst>
      <p:ext uri="{BB962C8B-B14F-4D97-AF65-F5344CB8AC3E}">
        <p14:creationId xmlns:p14="http://schemas.microsoft.com/office/powerpoint/2010/main" xmlns="" val="1928009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3"/>
          </p:nvPr>
        </p:nvSpPr>
        <p:spPr>
          <a:xfrm>
            <a:off x="3633360" y="6356350"/>
            <a:ext cx="358775" cy="365125"/>
          </a:xfrm>
          <a:prstGeom prst="rect">
            <a:avLst/>
          </a:prstGeom>
        </p:spPr>
        <p:txBody>
          <a:bodyPr/>
          <a:lstStyle>
            <a:lvl1pPr>
              <a:defRPr/>
            </a:lvl1pPr>
          </a:lstStyle>
          <a:p>
            <a:pPr>
              <a:defRPr/>
            </a:pPr>
            <a:fld id="{9DD27109-24EE-2347-96D6-102C90AEE2D2}" type="slidenum">
              <a:rPr lang="en-US"/>
              <a:pPr>
                <a:defRPr/>
              </a:pPr>
              <a:t>‹#›</a:t>
            </a:fld>
            <a:endParaRPr lang="en-US" dirty="0"/>
          </a:p>
        </p:txBody>
      </p:sp>
      <p:sp>
        <p:nvSpPr>
          <p:cNvPr id="8" name="Date Placeholder 2"/>
          <p:cNvSpPr>
            <a:spLocks noGrp="1"/>
          </p:cNvSpPr>
          <p:nvPr>
            <p:ph type="dt" sz="half" idx="24"/>
          </p:nvPr>
        </p:nvSpPr>
        <p:spPr>
          <a:xfrm>
            <a:off x="4054048" y="6356350"/>
            <a:ext cx="1643062" cy="365125"/>
          </a:xfrm>
          <a:prstGeom prst="rect">
            <a:avLst/>
          </a:prstGeom>
        </p:spPr>
        <p:txBody>
          <a:bodyPr/>
          <a:lstStyle>
            <a:lvl1pPr>
              <a:defRPr/>
            </a:lvl1pPr>
          </a:lstStyle>
          <a:p>
            <a:pPr>
              <a:defRPr/>
            </a:pPr>
            <a:fld id="{18CBC151-B755-F240-AA8D-CE2A4EDE569D}" type="datetime1">
              <a:rPr lang="en-US" smtClean="0"/>
              <a:pPr>
                <a:defRPr/>
              </a:pPr>
              <a:t>4/11/2016</a:t>
            </a:fld>
            <a:endParaRPr lang="en-US" dirty="0"/>
          </a:p>
        </p:txBody>
      </p:sp>
    </p:spTree>
    <p:extLst>
      <p:ext uri="{BB962C8B-B14F-4D97-AF65-F5344CB8AC3E}">
        <p14:creationId xmlns:p14="http://schemas.microsoft.com/office/powerpoint/2010/main" xmlns="" val="122969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smtClean="0"/>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dirty="0" smtClean="0"/>
              <a:t>Drag picture to placeholder or click icon to add</a:t>
            </a:r>
            <a:endParaRPr lang="en-US" noProof="0" dirty="0"/>
          </a:p>
        </p:txBody>
      </p:sp>
      <p:sp>
        <p:nvSpPr>
          <p:cNvPr id="5" name="Slide Number Placeholder 1"/>
          <p:cNvSpPr>
            <a:spLocks noGrp="1"/>
          </p:cNvSpPr>
          <p:nvPr>
            <p:ph type="sldNum" sz="quarter" idx="13"/>
          </p:nvPr>
        </p:nvSpPr>
        <p:spPr>
          <a:xfrm>
            <a:off x="3633360" y="6356350"/>
            <a:ext cx="358775" cy="365125"/>
          </a:xfrm>
          <a:prstGeom prst="rect">
            <a:avLst/>
          </a:prstGeom>
        </p:spPr>
        <p:txBody>
          <a:bodyPr/>
          <a:lstStyle>
            <a:lvl1pPr>
              <a:defRPr/>
            </a:lvl1pPr>
          </a:lstStyle>
          <a:p>
            <a:pPr>
              <a:defRPr/>
            </a:pPr>
            <a:fld id="{E7E4D66E-442A-4A48-B266-9493CAB2FACE}" type="slidenum">
              <a:rPr lang="en-US"/>
              <a:pPr>
                <a:defRPr/>
              </a:pPr>
              <a:t>‹#›</a:t>
            </a:fld>
            <a:endParaRPr lang="en-US" dirty="0"/>
          </a:p>
        </p:txBody>
      </p:sp>
      <p:sp>
        <p:nvSpPr>
          <p:cNvPr id="6" name="Date Placeholder 2"/>
          <p:cNvSpPr>
            <a:spLocks noGrp="1"/>
          </p:cNvSpPr>
          <p:nvPr>
            <p:ph type="dt" sz="half" idx="14"/>
          </p:nvPr>
        </p:nvSpPr>
        <p:spPr>
          <a:xfrm>
            <a:off x="4054048" y="6356350"/>
            <a:ext cx="1643062" cy="365125"/>
          </a:xfrm>
          <a:prstGeom prst="rect">
            <a:avLst/>
          </a:prstGeom>
        </p:spPr>
        <p:txBody>
          <a:bodyPr/>
          <a:lstStyle>
            <a:lvl1pPr>
              <a:defRPr/>
            </a:lvl1pPr>
          </a:lstStyle>
          <a:p>
            <a:pPr>
              <a:defRPr/>
            </a:pPr>
            <a:fld id="{7C13B17B-3DA3-364F-89A7-B4145ADB2201}" type="datetime1">
              <a:rPr lang="en-US" smtClean="0"/>
              <a:pPr>
                <a:defRPr/>
              </a:pPr>
              <a:t>4/11/2016</a:t>
            </a:fld>
            <a:endParaRPr lang="en-US" dirty="0"/>
          </a:p>
        </p:txBody>
      </p:sp>
    </p:spTree>
    <p:extLst>
      <p:ext uri="{BB962C8B-B14F-4D97-AF65-F5344CB8AC3E}">
        <p14:creationId xmlns:p14="http://schemas.microsoft.com/office/powerpoint/2010/main" xmlns="" val="133355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a:xfrm>
            <a:off x="3633360" y="6356350"/>
            <a:ext cx="358775" cy="365125"/>
          </a:xfrm>
          <a:prstGeom prst="rect">
            <a:avLst/>
          </a:prstGeom>
        </p:spPr>
        <p:txBody>
          <a:bodyPr/>
          <a:lstStyle>
            <a:lvl1pPr>
              <a:defRPr/>
            </a:lvl1pPr>
          </a:lstStyle>
          <a:p>
            <a:pPr>
              <a:defRPr/>
            </a:pPr>
            <a:fld id="{95C35BB7-581E-8647-B3F0-DC585189ABCD}" type="slidenum">
              <a:rPr lang="en-US"/>
              <a:pPr>
                <a:defRPr/>
              </a:pPr>
              <a:t>‹#›</a:t>
            </a:fld>
            <a:endParaRPr lang="en-US" dirty="0"/>
          </a:p>
        </p:txBody>
      </p:sp>
      <p:sp>
        <p:nvSpPr>
          <p:cNvPr id="4" name="Date Placeholder 3"/>
          <p:cNvSpPr>
            <a:spLocks noGrp="1"/>
          </p:cNvSpPr>
          <p:nvPr>
            <p:ph type="dt" sz="half" idx="11"/>
          </p:nvPr>
        </p:nvSpPr>
        <p:spPr>
          <a:xfrm>
            <a:off x="4054048" y="6356350"/>
            <a:ext cx="1643062" cy="365125"/>
          </a:xfrm>
          <a:prstGeom prst="rect">
            <a:avLst/>
          </a:prstGeom>
        </p:spPr>
        <p:txBody>
          <a:bodyPr/>
          <a:lstStyle>
            <a:lvl1pPr>
              <a:defRPr/>
            </a:lvl1pPr>
          </a:lstStyle>
          <a:p>
            <a:pPr>
              <a:defRPr/>
            </a:pPr>
            <a:fld id="{B7660D77-9F6D-ED49-ABA4-9088B6281660}" type="datetime1">
              <a:rPr lang="en-US" smtClean="0"/>
              <a:pPr>
                <a:defRPr/>
              </a:pPr>
              <a:t>4/11/2016</a:t>
            </a:fld>
            <a:endParaRPr lang="en-US" dirty="0"/>
          </a:p>
        </p:txBody>
      </p:sp>
    </p:spTree>
    <p:extLst>
      <p:ext uri="{BB962C8B-B14F-4D97-AF65-F5344CB8AC3E}">
        <p14:creationId xmlns:p14="http://schemas.microsoft.com/office/powerpoint/2010/main" xmlns="" val="402379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a:xfrm>
            <a:off x="4054048" y="6356350"/>
            <a:ext cx="1643062" cy="365125"/>
          </a:xfrm>
          <a:prstGeom prst="rect">
            <a:avLst/>
          </a:prstGeom>
        </p:spPr>
        <p:txBody>
          <a:bodyPr/>
          <a:lstStyle>
            <a:lvl1pPr>
              <a:defRPr/>
            </a:lvl1pPr>
          </a:lstStyle>
          <a:p>
            <a:pPr>
              <a:defRPr/>
            </a:pPr>
            <a:fld id="{88D3B15D-6391-FB41-BBD7-2773BB06DF2C}" type="datetime1">
              <a:rPr lang="en-US" smtClean="0"/>
              <a:pPr>
                <a:defRPr/>
              </a:pPr>
              <a:t>4/11/2016</a:t>
            </a:fld>
            <a:endParaRPr lang="en-US" dirty="0"/>
          </a:p>
        </p:txBody>
      </p:sp>
      <p:sp>
        <p:nvSpPr>
          <p:cNvPr id="5" name="Slide Number Placeholder 10"/>
          <p:cNvSpPr>
            <a:spLocks noGrp="1"/>
          </p:cNvSpPr>
          <p:nvPr>
            <p:ph type="sldNum" sz="quarter" idx="11"/>
          </p:nvPr>
        </p:nvSpPr>
        <p:spPr>
          <a:xfrm>
            <a:off x="3633360" y="6356350"/>
            <a:ext cx="358775" cy="365125"/>
          </a:xfrm>
          <a:prstGeom prst="rect">
            <a:avLst/>
          </a:prstGeom>
        </p:spPr>
        <p:txBody>
          <a:bodyPr/>
          <a:lstStyle>
            <a:lvl1pPr>
              <a:defRPr/>
            </a:lvl1pPr>
          </a:lstStyle>
          <a:p>
            <a:pPr>
              <a:defRPr/>
            </a:pPr>
            <a:fld id="{E2BCE615-1B0C-4417-8AF5-6311C4ECE30A}" type="slidenum">
              <a:rPr lang="en-US"/>
              <a:pPr>
                <a:defRPr/>
              </a:pPr>
              <a:t>‹#›</a:t>
            </a:fld>
            <a:endParaRPr lang="en-US" dirty="0"/>
          </a:p>
        </p:txBody>
      </p:sp>
    </p:spTree>
    <p:extLst>
      <p:ext uri="{BB962C8B-B14F-4D97-AF65-F5344CB8AC3E}">
        <p14:creationId xmlns:p14="http://schemas.microsoft.com/office/powerpoint/2010/main" xmlns="" val="567316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33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7" name="Content Placeholder 3"/>
          <p:cNvSpPr>
            <a:spLocks noGrp="1"/>
          </p:cNvSpPr>
          <p:nvPr>
            <p:ph sz="half" idx="1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2"/>
          <p:cNvSpPr>
            <a:spLocks noGrp="1"/>
          </p:cNvSpPr>
          <p:nvPr>
            <p:ph type="sldNum" sz="quarter" idx="12"/>
          </p:nvPr>
        </p:nvSpPr>
        <p:spPr/>
        <p:txBody>
          <a:bodyPr/>
          <a:lstStyle>
            <a:lvl1pPr>
              <a:defRPr smtClean="0"/>
            </a:lvl1pPr>
          </a:lstStyle>
          <a:p>
            <a:pPr>
              <a:defRPr/>
            </a:pPr>
            <a:fld id="{13B2BC9E-70FA-4C8F-A279-6CF261651010}" type="slidenum">
              <a:rPr lang="en-US" altLang="en-US"/>
              <a:pPr>
                <a:defRPr/>
              </a:pPr>
              <a:t>‹#›</a:t>
            </a:fld>
            <a:endParaRPr lang="en-US" altLang="en-US"/>
          </a:p>
        </p:txBody>
      </p:sp>
    </p:spTree>
    <p:extLst>
      <p:ext uri="{BB962C8B-B14F-4D97-AF65-F5344CB8AC3E}">
        <p14:creationId xmlns:p14="http://schemas.microsoft.com/office/powerpoint/2010/main" xmlns="" val="179267618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F4D554-6715-49BA-B5C3-6FF3BE1E8616}"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AFC7D-BB24-459E-BA9B-03C4419CB6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a:xfrm>
            <a:off x="3633360" y="6356350"/>
            <a:ext cx="358775" cy="365125"/>
          </a:xfrm>
          <a:prstGeom prst="rect">
            <a:avLst/>
          </a:prstGeom>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a:xfrm>
            <a:off x="4054048" y="6356350"/>
            <a:ext cx="1643062" cy="365125"/>
          </a:xfrm>
          <a:prstGeom prst="rect">
            <a:avLst/>
          </a:prstGeom>
        </p:spPr>
        <p:txBody>
          <a:bodyPr/>
          <a:lstStyle>
            <a:lvl1pPr>
              <a:defRPr/>
            </a:lvl1pPr>
          </a:lstStyle>
          <a:p>
            <a:pPr>
              <a:defRPr/>
            </a:pPr>
            <a:fld id="{FDF15630-7798-AA41-8E57-8EF8B45936D0}" type="datetime1">
              <a:rPr lang="en-US" smtClean="0"/>
              <a:pPr>
                <a:defRPr/>
              </a:pPr>
              <a:t>4/11/2016</a:t>
            </a:fld>
            <a:endParaRPr lang="en-US" dirty="0"/>
          </a:p>
        </p:txBody>
      </p:sp>
    </p:spTree>
    <p:extLst>
      <p:ext uri="{BB962C8B-B14F-4D97-AF65-F5344CB8AC3E}">
        <p14:creationId xmlns:p14="http://schemas.microsoft.com/office/powerpoint/2010/main" xmlns="" val="1700045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4D554-6715-49BA-B5C3-6FF3BE1E8616}"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AFC7D-BB24-459E-BA9B-03C4419CB65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4D554-6715-49BA-B5C3-6FF3BE1E8616}"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AFC7D-BB24-459E-BA9B-03C4419CB65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4D554-6715-49BA-B5C3-6FF3BE1E8616}"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AFC7D-BB24-459E-BA9B-03C4419CB65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F4D554-6715-49BA-B5C3-6FF3BE1E8616}" type="datetimeFigureOut">
              <a:rPr lang="en-US" smtClean="0"/>
              <a:pPr/>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AFC7D-BB24-459E-BA9B-03C4419CB65F}"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F4D554-6715-49BA-B5C3-6FF3BE1E8616}" type="datetimeFigureOut">
              <a:rPr lang="en-US" smtClean="0"/>
              <a:pPr/>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AFC7D-BB24-459E-BA9B-03C4419CB65F}"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4D554-6715-49BA-B5C3-6FF3BE1E8616}" type="datetimeFigureOut">
              <a:rPr lang="en-US" smtClean="0"/>
              <a:pPr/>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AFC7D-BB24-459E-BA9B-03C4419CB65F}"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4D554-6715-49BA-B5C3-6FF3BE1E8616}"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AFC7D-BB24-459E-BA9B-03C4419CB65F}"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4D554-6715-49BA-B5C3-6FF3BE1E8616}"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AFC7D-BB24-459E-BA9B-03C4419CB65F}"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4D554-6715-49BA-B5C3-6FF3BE1E8616}"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AFC7D-BB24-459E-BA9B-03C4419CB65F}"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4D554-6715-49BA-B5C3-6FF3BE1E8616}"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AFC7D-BB24-459E-BA9B-03C4419CB6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xmlns=""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xmlns=""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xmlns=""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xmlns=""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a:xfrm>
            <a:off x="4054048" y="6356350"/>
            <a:ext cx="1643062" cy="365125"/>
          </a:xfrm>
          <a:prstGeom prst="rect">
            <a:avLst/>
          </a:prstGeom>
        </p:spPr>
        <p:txBody>
          <a:bodyPr/>
          <a:lstStyle>
            <a:lvl1pPr>
              <a:defRPr/>
            </a:lvl1pPr>
          </a:lstStyle>
          <a:p>
            <a:pPr>
              <a:defRPr/>
            </a:pPr>
            <a:fld id="{49E52859-1991-2C42-B60B-4DE961A1337D}" type="datetime1">
              <a:rPr lang="en-US" smtClean="0"/>
              <a:pPr>
                <a:defRPr/>
              </a:pPr>
              <a:t>4/11/2016</a:t>
            </a:fld>
            <a:endParaRPr lang="en-US" dirty="0"/>
          </a:p>
        </p:txBody>
      </p:sp>
      <p:sp>
        <p:nvSpPr>
          <p:cNvPr id="14" name="Slide Number Placeholder 2"/>
          <p:cNvSpPr>
            <a:spLocks noGrp="1"/>
          </p:cNvSpPr>
          <p:nvPr>
            <p:ph type="sldNum" sz="quarter" idx="15"/>
          </p:nvPr>
        </p:nvSpPr>
        <p:spPr>
          <a:xfrm>
            <a:off x="3633360" y="6356350"/>
            <a:ext cx="358775" cy="365125"/>
          </a:xfrm>
          <a:prstGeom prst="rect">
            <a:avLst/>
          </a:prstGeom>
        </p:spPr>
        <p:txBody>
          <a:bodyPr/>
          <a:lstStyle>
            <a:lvl1pPr>
              <a:defRPr/>
            </a:lvl1pPr>
          </a:lstStyle>
          <a:p>
            <a:pPr>
              <a:defRPr/>
            </a:pPr>
            <a:fld id="{6355A293-0598-674E-87F9-A3870D2D28D6}" type="slidenum">
              <a:rPr lang="en-US"/>
              <a:pPr>
                <a:defRPr/>
              </a:pPr>
              <a:t>‹#›</a:t>
            </a:fld>
            <a:endParaRPr lang="en-US" dirty="0"/>
          </a:p>
        </p:txBody>
      </p:sp>
    </p:spTree>
    <p:extLst>
      <p:ext uri="{BB962C8B-B14F-4D97-AF65-F5344CB8AC3E}">
        <p14:creationId xmlns:p14="http://schemas.microsoft.com/office/powerpoint/2010/main" xmlns="" val="3089610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D00B0-8DF7-40E9-9DD8-D5E103D2BAFD}"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6716-D8B6-4F21-83FF-D6DB1D530120}"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D00B0-8DF7-40E9-9DD8-D5E103D2BAFD}"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6716-D8B6-4F21-83FF-D6DB1D530120}"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D00B0-8DF7-40E9-9DD8-D5E103D2BAFD}"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6716-D8B6-4F21-83FF-D6DB1D530120}"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D00B0-8DF7-40E9-9DD8-D5E103D2BAFD}"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16716-D8B6-4F21-83FF-D6DB1D530120}"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D00B0-8DF7-40E9-9DD8-D5E103D2BAFD}" type="datetimeFigureOut">
              <a:rPr lang="en-US" smtClean="0"/>
              <a:pPr/>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716716-D8B6-4F21-83FF-D6DB1D530120}"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D00B0-8DF7-40E9-9DD8-D5E103D2BAFD}" type="datetimeFigureOut">
              <a:rPr lang="en-US" smtClean="0"/>
              <a:pPr/>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716716-D8B6-4F21-83FF-D6DB1D530120}"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D00B0-8DF7-40E9-9DD8-D5E103D2BAFD}" type="datetimeFigureOut">
              <a:rPr lang="en-US" smtClean="0"/>
              <a:pPr/>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716716-D8B6-4F21-83FF-D6DB1D530120}"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D00B0-8DF7-40E9-9DD8-D5E103D2BAFD}"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16716-D8B6-4F21-83FF-D6DB1D530120}"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D00B0-8DF7-40E9-9DD8-D5E103D2BAFD}"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16716-D8B6-4F21-83FF-D6DB1D530120}"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D00B0-8DF7-40E9-9DD8-D5E103D2BAFD}"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6716-D8B6-4F21-83FF-D6DB1D5301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xmlns=""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xmlns=""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xmlns=""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xmlns=""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a:xfrm>
            <a:off x="4054048" y="6356350"/>
            <a:ext cx="1643062" cy="365125"/>
          </a:xfrm>
          <a:prstGeom prst="rect">
            <a:avLst/>
          </a:prstGeom>
        </p:spPr>
        <p:txBody>
          <a:bodyPr/>
          <a:lstStyle>
            <a:lvl1pPr>
              <a:defRPr/>
            </a:lvl1pPr>
          </a:lstStyle>
          <a:p>
            <a:pPr>
              <a:defRPr/>
            </a:pPr>
            <a:fld id="{469AD88B-8B16-804F-A9CB-CF3FBB1BFD26}" type="datetime1">
              <a:rPr lang="en-US" smtClean="0"/>
              <a:pPr>
                <a:defRPr/>
              </a:pPr>
              <a:t>4/11/2016</a:t>
            </a:fld>
            <a:endParaRPr lang="en-US" dirty="0"/>
          </a:p>
        </p:txBody>
      </p:sp>
      <p:sp>
        <p:nvSpPr>
          <p:cNvPr id="14" name="Slide Number Placeholder 2"/>
          <p:cNvSpPr>
            <a:spLocks noGrp="1"/>
          </p:cNvSpPr>
          <p:nvPr>
            <p:ph type="sldNum" sz="quarter" idx="15"/>
          </p:nvPr>
        </p:nvSpPr>
        <p:spPr>
          <a:xfrm>
            <a:off x="3633360" y="6356350"/>
            <a:ext cx="358775" cy="365125"/>
          </a:xfrm>
          <a:prstGeom prst="rect">
            <a:avLst/>
          </a:prstGeom>
        </p:spPr>
        <p:txBody>
          <a:bodyPr/>
          <a:lstStyle>
            <a:lvl1pPr>
              <a:defRPr/>
            </a:lvl1pPr>
          </a:lstStyle>
          <a:p>
            <a:pPr>
              <a:defRPr/>
            </a:pPr>
            <a:fld id="{A6DEB17E-ADF1-CA40-ACD9-D24AF83ACC49}" type="slidenum">
              <a:rPr lang="en-US"/>
              <a:pPr>
                <a:defRPr/>
              </a:pPr>
              <a:t>‹#›</a:t>
            </a:fld>
            <a:endParaRPr lang="en-US" dirty="0"/>
          </a:p>
        </p:txBody>
      </p:sp>
    </p:spTree>
    <p:extLst>
      <p:ext uri="{BB962C8B-B14F-4D97-AF65-F5344CB8AC3E}">
        <p14:creationId xmlns:p14="http://schemas.microsoft.com/office/powerpoint/2010/main" xmlns="" val="1490689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D00B0-8DF7-40E9-9DD8-D5E103D2BAFD}"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16716-D8B6-4F21-83FF-D6DB1D5301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xmlns=""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a:xfrm>
            <a:off x="4054048" y="6356350"/>
            <a:ext cx="1643062" cy="365125"/>
          </a:xfrm>
          <a:prstGeom prst="rect">
            <a:avLst/>
          </a:prstGeom>
        </p:spPr>
        <p:txBody>
          <a:bodyPr/>
          <a:lstStyle>
            <a:lvl1pPr>
              <a:defRPr/>
            </a:lvl1pPr>
          </a:lstStyle>
          <a:p>
            <a:pPr>
              <a:defRPr/>
            </a:pPr>
            <a:fld id="{6B92CE7C-5516-BB4C-826A-D744A9F6AF50}" type="datetime1">
              <a:rPr lang="en-US" smtClean="0"/>
              <a:pPr>
                <a:defRPr/>
              </a:pPr>
              <a:t>4/11/2016</a:t>
            </a:fld>
            <a:endParaRPr lang="en-US" dirty="0"/>
          </a:p>
        </p:txBody>
      </p:sp>
      <p:sp>
        <p:nvSpPr>
          <p:cNvPr id="12" name="Slide Number Placeholder 2"/>
          <p:cNvSpPr>
            <a:spLocks noGrp="1"/>
          </p:cNvSpPr>
          <p:nvPr>
            <p:ph type="sldNum" sz="quarter" idx="15"/>
          </p:nvPr>
        </p:nvSpPr>
        <p:spPr>
          <a:xfrm>
            <a:off x="3633360" y="6356350"/>
            <a:ext cx="358775" cy="365125"/>
          </a:xfrm>
          <a:prstGeom prst="rect">
            <a:avLst/>
          </a:prstGeom>
        </p:spPr>
        <p:txBody>
          <a:bodyPr/>
          <a:lstStyle>
            <a:lvl1pPr>
              <a:defRPr/>
            </a:lvl1pPr>
          </a:lstStyle>
          <a:p>
            <a:pPr>
              <a:defRPr/>
            </a:pPr>
            <a:fld id="{FA0FCE97-1E5D-3942-9893-29D29393C492}" type="slidenum">
              <a:rPr lang="en-US"/>
              <a:pPr>
                <a:defRPr/>
              </a:pPr>
              <a:t>‹#›</a:t>
            </a:fld>
            <a:endParaRPr lang="en-US" dirty="0"/>
          </a:p>
        </p:txBody>
      </p:sp>
    </p:spTree>
    <p:extLst>
      <p:ext uri="{BB962C8B-B14F-4D97-AF65-F5344CB8AC3E}">
        <p14:creationId xmlns:p14="http://schemas.microsoft.com/office/powerpoint/2010/main" xmlns="" val="389362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8"/>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7" name="Date Placeholder 1"/>
          <p:cNvSpPr>
            <a:spLocks noGrp="1"/>
          </p:cNvSpPr>
          <p:nvPr>
            <p:ph type="dt" sz="half" idx="18"/>
          </p:nvPr>
        </p:nvSpPr>
        <p:spPr>
          <a:xfrm>
            <a:off x="4054048" y="6356350"/>
            <a:ext cx="1643062" cy="365125"/>
          </a:xfrm>
          <a:prstGeom prst="rect">
            <a:avLst/>
          </a:prstGeom>
        </p:spPr>
        <p:txBody>
          <a:bodyPr/>
          <a:lstStyle>
            <a:lvl1pPr>
              <a:defRPr/>
            </a:lvl1pPr>
          </a:lstStyle>
          <a:p>
            <a:pPr>
              <a:defRPr/>
            </a:pPr>
            <a:fld id="{A21197D1-7006-7741-900F-74AF45CA2639}" type="datetime1">
              <a:rPr lang="en-US" smtClean="0"/>
              <a:pPr>
                <a:defRPr/>
              </a:pPr>
              <a:t>4/11/2016</a:t>
            </a:fld>
            <a:endParaRPr lang="en-US" dirty="0"/>
          </a:p>
        </p:txBody>
      </p:sp>
      <p:sp>
        <p:nvSpPr>
          <p:cNvPr id="18" name="Slide Number Placeholder 2"/>
          <p:cNvSpPr>
            <a:spLocks noGrp="1"/>
          </p:cNvSpPr>
          <p:nvPr>
            <p:ph type="sldNum" sz="quarter" idx="19"/>
          </p:nvPr>
        </p:nvSpPr>
        <p:spPr>
          <a:xfrm>
            <a:off x="3633360" y="6356350"/>
            <a:ext cx="358775" cy="365125"/>
          </a:xfrm>
          <a:prstGeom prst="rect">
            <a:avLst/>
          </a:prstGeom>
        </p:spPr>
        <p:txBody>
          <a:bodyPr/>
          <a:lstStyle>
            <a:lvl1pPr>
              <a:defRPr/>
            </a:lvl1pPr>
          </a:lstStyle>
          <a:p>
            <a:pPr>
              <a:defRPr/>
            </a:pPr>
            <a:fld id="{E6EC6ACD-EA72-FB41-82BD-66EB6B610AEF}" type="slidenum">
              <a:rPr lang="en-US"/>
              <a:pPr>
                <a:defRPr/>
              </a:pPr>
              <a:t>‹#›</a:t>
            </a:fld>
            <a:endParaRPr lang="en-US" dirty="0"/>
          </a:p>
        </p:txBody>
      </p:sp>
    </p:spTree>
    <p:extLst>
      <p:ext uri="{BB962C8B-B14F-4D97-AF65-F5344CB8AC3E}">
        <p14:creationId xmlns:p14="http://schemas.microsoft.com/office/powerpoint/2010/main" xmlns="" val="12524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8"/>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5"/>
          </p:nvPr>
        </p:nvSpPr>
        <p:spPr>
          <a:xfrm>
            <a:off x="4054048" y="6356350"/>
            <a:ext cx="1643062" cy="365125"/>
          </a:xfrm>
          <a:prstGeom prst="rect">
            <a:avLst/>
          </a:prstGeom>
        </p:spPr>
        <p:txBody>
          <a:bodyPr/>
          <a:lstStyle>
            <a:lvl1pPr>
              <a:defRPr/>
            </a:lvl1pPr>
          </a:lstStyle>
          <a:p>
            <a:pPr>
              <a:defRPr/>
            </a:pPr>
            <a:fld id="{F71DB768-F6F8-8244-8328-6FA6BE5CE003}" type="datetime1">
              <a:rPr lang="en-US" smtClean="0"/>
              <a:pPr>
                <a:defRPr/>
              </a:pPr>
              <a:t>4/11/2016</a:t>
            </a:fld>
            <a:endParaRPr lang="en-US" dirty="0"/>
          </a:p>
        </p:txBody>
      </p:sp>
      <p:sp>
        <p:nvSpPr>
          <p:cNvPr id="13" name="Slide Number Placeholder 2"/>
          <p:cNvSpPr>
            <a:spLocks noGrp="1"/>
          </p:cNvSpPr>
          <p:nvPr>
            <p:ph type="sldNum" sz="quarter" idx="16"/>
          </p:nvPr>
        </p:nvSpPr>
        <p:spPr>
          <a:xfrm>
            <a:off x="3633360" y="6356350"/>
            <a:ext cx="358775" cy="365125"/>
          </a:xfrm>
          <a:prstGeom prst="rect">
            <a:avLst/>
          </a:prstGeom>
        </p:spPr>
        <p:txBody>
          <a:bodyPr/>
          <a:lstStyle>
            <a:lvl1pPr>
              <a:defRPr/>
            </a:lvl1pPr>
          </a:lstStyle>
          <a:p>
            <a:pPr>
              <a:defRPr/>
            </a:pPr>
            <a:fld id="{C080D3A5-9708-8F4C-8053-5C6766873F40}" type="slidenum">
              <a:rPr lang="en-US"/>
              <a:pPr>
                <a:defRPr/>
              </a:pPr>
              <a:t>‹#›</a:t>
            </a:fld>
            <a:endParaRPr lang="en-US" dirty="0"/>
          </a:p>
        </p:txBody>
      </p:sp>
    </p:spTree>
    <p:extLst>
      <p:ext uri="{BB962C8B-B14F-4D97-AF65-F5344CB8AC3E}">
        <p14:creationId xmlns:p14="http://schemas.microsoft.com/office/powerpoint/2010/main" xmlns="" val="7590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a:xfrm>
            <a:off x="3633360" y="6356350"/>
            <a:ext cx="358775" cy="365125"/>
          </a:xfrm>
          <a:prstGeom prst="rect">
            <a:avLst/>
          </a:prstGeom>
        </p:spPr>
        <p:txBody>
          <a:bodyPr/>
          <a:lstStyle>
            <a:lvl1pPr>
              <a:defRPr/>
            </a:lvl1pPr>
          </a:lstStyle>
          <a:p>
            <a:pPr>
              <a:defRPr/>
            </a:pPr>
            <a:fld id="{FF742EE6-F228-A848-AAD6-425DE94CFCF2}" type="slidenum">
              <a:rPr lang="en-US"/>
              <a:pPr>
                <a:defRPr/>
              </a:pPr>
              <a:t>‹#›</a:t>
            </a:fld>
            <a:endParaRPr lang="en-US" dirty="0"/>
          </a:p>
        </p:txBody>
      </p:sp>
      <p:sp>
        <p:nvSpPr>
          <p:cNvPr id="5" name="Date Placeholder 3"/>
          <p:cNvSpPr>
            <a:spLocks noGrp="1"/>
          </p:cNvSpPr>
          <p:nvPr>
            <p:ph type="dt" sz="half" idx="11"/>
          </p:nvPr>
        </p:nvSpPr>
        <p:spPr>
          <a:xfrm>
            <a:off x="4054048" y="6356350"/>
            <a:ext cx="1643062" cy="365125"/>
          </a:xfrm>
          <a:prstGeom prst="rect">
            <a:avLst/>
          </a:prstGeom>
        </p:spPr>
        <p:txBody>
          <a:bodyPr/>
          <a:lstStyle>
            <a:lvl1pPr>
              <a:defRPr/>
            </a:lvl1pPr>
          </a:lstStyle>
          <a:p>
            <a:pPr>
              <a:defRPr/>
            </a:pPr>
            <a:fld id="{3D54397D-E0E5-9B44-BD32-FC6BC984FECE}" type="datetime1">
              <a:rPr lang="en-US" smtClean="0"/>
              <a:pPr>
                <a:defRPr/>
              </a:pPr>
              <a:t>4/11/2016</a:t>
            </a:fld>
            <a:endParaRPr lang="en-US" dirty="0"/>
          </a:p>
        </p:txBody>
      </p:sp>
    </p:spTree>
    <p:extLst>
      <p:ext uri="{BB962C8B-B14F-4D97-AF65-F5344CB8AC3E}">
        <p14:creationId xmlns:p14="http://schemas.microsoft.com/office/powerpoint/2010/main" xmlns="" val="171693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a:xfrm>
            <a:off x="3633360" y="6356350"/>
            <a:ext cx="358775" cy="365125"/>
          </a:xfrm>
          <a:prstGeom prst="rect">
            <a:avLst/>
          </a:prstGeom>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a:xfrm>
            <a:off x="4054048" y="6356350"/>
            <a:ext cx="1643062" cy="365125"/>
          </a:xfrm>
          <a:prstGeom prst="rect">
            <a:avLst/>
          </a:prstGeom>
        </p:spPr>
        <p:txBody>
          <a:bodyPr/>
          <a:lstStyle>
            <a:lvl1pPr>
              <a:defRPr/>
            </a:lvl1pPr>
          </a:lstStyle>
          <a:p>
            <a:pPr>
              <a:defRPr/>
            </a:pPr>
            <a:fld id="{297C1599-6614-8D4C-8C30-50E32ACF1B08}" type="datetime1">
              <a:rPr lang="en-US" smtClean="0"/>
              <a:pPr>
                <a:defRPr/>
              </a:pPr>
              <a:t>4/11/2016</a:t>
            </a:fld>
            <a:endParaRPr lang="en-US" dirty="0"/>
          </a:p>
        </p:txBody>
      </p:sp>
    </p:spTree>
    <p:extLst>
      <p:ext uri="{BB962C8B-B14F-4D97-AF65-F5344CB8AC3E}">
        <p14:creationId xmlns:p14="http://schemas.microsoft.com/office/powerpoint/2010/main" xmlns="" val="377729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pic>
        <p:nvPicPr>
          <p:cNvPr id="1029" name="Picture 6" descr="ieee_blue_R0G102B161-lg.png"/>
          <p:cNvPicPr>
            <a:picLocks noChangeAspect="1"/>
          </p:cNvPicPr>
          <p:nvPr/>
        </p:nvPicPr>
        <p:blipFill>
          <a:blip r:embed="rId21">
            <a:extLst>
              <a:ext uri="{28A0092B-C50C-407E-A947-70E740481C1C}">
                <a14:useLocalDpi xmlns:a14="http://schemas.microsoft.com/office/drawing/2010/main" xmlns="" val="0"/>
              </a:ext>
            </a:extLst>
          </a:blip>
          <a:srcRect/>
          <a:stretch>
            <a:fillRect/>
          </a:stretch>
        </p:blipFill>
        <p:spPr bwMode="auto">
          <a:xfrm>
            <a:off x="7377113" y="6226175"/>
            <a:ext cx="1393825"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2">
            <a:extLst>
              <a:ext uri="{28A0092B-C50C-407E-A947-70E740481C1C}">
                <a14:useLocalDpi xmlns:a14="http://schemas.microsoft.com/office/drawing/2010/main" xmlns="" val="0"/>
              </a:ext>
            </a:extLst>
          </a:blip>
          <a:stretch>
            <a:fillRect/>
          </a:stretch>
        </p:blipFill>
        <p:spPr>
          <a:xfrm>
            <a:off x="457200" y="6287630"/>
            <a:ext cx="1393825" cy="28349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97" r:id="rId4"/>
    <p:sldLayoutId id="2147483698" r:id="rId5"/>
    <p:sldLayoutId id="2147483699" r:id="rId6"/>
    <p:sldLayoutId id="2147483700" r:id="rId7"/>
    <p:sldLayoutId id="2147483701" r:id="rId8"/>
    <p:sldLayoutId id="2147483688" r:id="rId9"/>
    <p:sldLayoutId id="2147483689" r:id="rId10"/>
    <p:sldLayoutId id="2147483690" r:id="rId11"/>
    <p:sldLayoutId id="2147483691" r:id="rId12"/>
    <p:sldLayoutId id="2147483692" r:id="rId13"/>
    <p:sldLayoutId id="2147483693" r:id="rId14"/>
    <p:sldLayoutId id="2147483694" r:id="rId15"/>
    <p:sldLayoutId id="2147483702" r:id="rId16"/>
    <p:sldLayoutId id="2147483703" r:id="rId17"/>
    <p:sldLayoutId id="2147483707" r:id="rId18"/>
  </p:sldLayoutIdLst>
  <p:hf sldNum="0" hdr="0" ftr="0" dt="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3"/>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4D554-6715-49BA-B5C3-6FF3BE1E8616}" type="datetimeFigureOut">
              <a:rPr lang="en-US" smtClean="0"/>
              <a:pPr/>
              <a:t>4/11/2016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AFC7D-BB24-459E-BA9B-03C4419CB6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D00B0-8DF7-40E9-9DD8-D5E103D2BAFD}" type="datetimeFigureOut">
              <a:rPr lang="en-US" smtClean="0"/>
              <a:pPr/>
              <a:t>4/11/2016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16716-D8B6-4F21-83FF-D6DB1D5301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mailto:S.atkinson@ieee.org"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0912" y="3615238"/>
            <a:ext cx="7909316" cy="765053"/>
          </a:xfrm>
        </p:spPr>
        <p:txBody>
          <a:bodyPr/>
          <a:lstStyle/>
          <a:p>
            <a:r>
              <a:rPr lang="en-US" dirty="0" smtClean="0"/>
              <a:t>IEEE &amp; IEEE-USA </a:t>
            </a:r>
            <a:br>
              <a:rPr lang="en-US" dirty="0" smtClean="0"/>
            </a:br>
            <a:r>
              <a:rPr lang="en-US" dirty="0" smtClean="0"/>
              <a:t/>
            </a:r>
            <a:br>
              <a:rPr lang="en-US" dirty="0" smtClean="0"/>
            </a:br>
            <a:r>
              <a:rPr lang="en-US" dirty="0" smtClean="0"/>
              <a:t>Organization and Governance</a:t>
            </a:r>
            <a:br>
              <a:rPr lang="en-US" dirty="0" smtClean="0"/>
            </a:br>
            <a:r>
              <a:rPr lang="en-US" dirty="0" smtClean="0"/>
              <a:t/>
            </a:r>
            <a:br>
              <a:rPr lang="en-US" dirty="0" smtClean="0"/>
            </a:br>
            <a:endParaRPr lang="en-US" dirty="0"/>
          </a:p>
        </p:txBody>
      </p:sp>
      <p:sp>
        <p:nvSpPr>
          <p:cNvPr id="5" name="Subtitle 4"/>
          <p:cNvSpPr>
            <a:spLocks noGrp="1"/>
          </p:cNvSpPr>
          <p:nvPr>
            <p:ph type="subTitle" idx="1"/>
          </p:nvPr>
        </p:nvSpPr>
        <p:spPr>
          <a:xfrm>
            <a:off x="450913" y="4595175"/>
            <a:ext cx="7909316" cy="859288"/>
          </a:xfrm>
        </p:spPr>
        <p:txBody>
          <a:bodyPr/>
          <a:lstStyle/>
          <a:p>
            <a:r>
              <a:rPr lang="en-US" sz="1800" dirty="0" smtClean="0"/>
              <a:t>T. Scott Atkinson, IEEE LSM </a:t>
            </a:r>
          </a:p>
          <a:p>
            <a:r>
              <a:rPr lang="en-US" sz="1800" dirty="0" smtClean="0"/>
              <a:t>South Area Chair, IEEE Region 5</a:t>
            </a:r>
          </a:p>
          <a:p>
            <a:endParaRPr lang="en-US" dirty="0" smtClean="0"/>
          </a:p>
          <a:p>
            <a:endParaRPr lang="en-US" dirty="0" smtClean="0"/>
          </a:p>
          <a:p>
            <a:endParaRPr lang="en-US" dirty="0"/>
          </a:p>
        </p:txBody>
      </p:sp>
      <p:sp>
        <p:nvSpPr>
          <p:cNvPr id="6" name="Text Placeholder 5"/>
          <p:cNvSpPr>
            <a:spLocks noGrp="1"/>
          </p:cNvSpPr>
          <p:nvPr>
            <p:ph type="body" sz="quarter" idx="13"/>
          </p:nvPr>
        </p:nvSpPr>
        <p:spPr>
          <a:xfrm>
            <a:off x="442206" y="5454463"/>
            <a:ext cx="7918022" cy="378005"/>
          </a:xfrm>
        </p:spPr>
        <p:txBody>
          <a:bodyPr/>
          <a:lstStyle/>
          <a:p>
            <a:endParaRPr lang="en-US" dirty="0"/>
          </a:p>
        </p:txBody>
      </p:sp>
      <p:pic>
        <p:nvPicPr>
          <p:cNvPr id="8" name="Picture 5"/>
          <p:cNvPicPr>
            <a:picLocks noChangeAspect="1" noChangeArrowheads="1"/>
          </p:cNvPicPr>
          <p:nvPr/>
        </p:nvPicPr>
        <p:blipFill>
          <a:blip r:embed="rId2" cstate="screen"/>
          <a:srcRect/>
          <a:stretch>
            <a:fillRect/>
          </a:stretch>
        </p:blipFill>
        <p:spPr bwMode="auto">
          <a:xfrm>
            <a:off x="3771900" y="6256973"/>
            <a:ext cx="738717" cy="487680"/>
          </a:xfrm>
          <a:prstGeom prst="rect">
            <a:avLst/>
          </a:prstGeom>
          <a:noFill/>
          <a:ln w="9525">
            <a:noFill/>
            <a:miter lim="800000"/>
            <a:headEnd/>
            <a:tailEnd/>
          </a:ln>
        </p:spPr>
      </p:pic>
    </p:spTree>
    <p:extLst>
      <p:ext uri="{BB962C8B-B14F-4D97-AF65-F5344CB8AC3E}">
        <p14:creationId xmlns:p14="http://schemas.microsoft.com/office/powerpoint/2010/main" xmlns="" val="831639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USA – Professional Activities</a:t>
            </a:r>
            <a:endParaRPr lang="en-US" dirty="0"/>
          </a:p>
        </p:txBody>
      </p:sp>
      <p:sp>
        <p:nvSpPr>
          <p:cNvPr id="3" name="Content Placeholder 2"/>
          <p:cNvSpPr>
            <a:spLocks noGrp="1"/>
          </p:cNvSpPr>
          <p:nvPr>
            <p:ph sz="half" idx="11"/>
          </p:nvPr>
        </p:nvSpPr>
        <p:spPr/>
        <p:txBody>
          <a:bodyPr/>
          <a:lstStyle/>
          <a:p>
            <a:r>
              <a:rPr lang="en-US" sz="3600" dirty="0" smtClean="0"/>
              <a:t>Areas of Emphasis</a:t>
            </a:r>
          </a:p>
          <a:p>
            <a:pPr lvl="1"/>
            <a:r>
              <a:rPr lang="en-US" sz="2800" dirty="0" smtClean="0"/>
              <a:t>Career and Professional Resources</a:t>
            </a:r>
          </a:p>
          <a:p>
            <a:pPr lvl="1"/>
            <a:r>
              <a:rPr lang="en-US" sz="2800" dirty="0" smtClean="0"/>
              <a:t>Engagement of Students and Young Professionals </a:t>
            </a:r>
          </a:p>
          <a:p>
            <a:pPr lvl="1"/>
            <a:r>
              <a:rPr lang="en-US" sz="2800" dirty="0" smtClean="0"/>
              <a:t>Government Relations</a:t>
            </a:r>
          </a:p>
          <a:p>
            <a:pPr lvl="1"/>
            <a:r>
              <a:rPr lang="en-US" sz="2800" dirty="0" smtClean="0"/>
              <a:t>Financial support to Geo Units for specific activities (generally known as PACE)</a:t>
            </a:r>
            <a:endParaRPr lang="en-US" sz="2800" dirty="0"/>
          </a:p>
        </p:txBody>
      </p:sp>
      <p:sp>
        <p:nvSpPr>
          <p:cNvPr id="4" name="Slide Number Placeholder 3"/>
          <p:cNvSpPr>
            <a:spLocks noGrp="1"/>
          </p:cNvSpPr>
          <p:nvPr>
            <p:ph type="sldNum" sz="quarter" idx="12"/>
          </p:nvPr>
        </p:nvSpPr>
        <p:spPr/>
        <p:txBody>
          <a:bodyPr/>
          <a:lstStyle/>
          <a:p>
            <a:pPr>
              <a:defRPr/>
            </a:pPr>
            <a:fld id="{13B2BC9E-70FA-4C8F-A279-6CF261651010}" type="slidenum">
              <a:rPr lang="en-US" altLang="en-US" smtClean="0"/>
              <a:pPr>
                <a:defRPr/>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85788" y="1397000"/>
          <a:ext cx="8163100" cy="3931920"/>
        </p:xfrm>
        <a:graphic>
          <a:graphicData uri="http://schemas.openxmlformats.org/drawingml/2006/table">
            <a:tbl>
              <a:tblPr firstRow="1" bandRow="1">
                <a:tableStyleId>{5C22544A-7EE6-4342-B048-85BDC9FD1C3A}</a:tableStyleId>
              </a:tblPr>
              <a:tblGrid>
                <a:gridCol w="4081550"/>
                <a:gridCol w="4081550"/>
              </a:tblGrid>
              <a:tr h="370840">
                <a:tc>
                  <a:txBody>
                    <a:bodyPr/>
                    <a:lstStyle/>
                    <a:p>
                      <a:r>
                        <a:rPr lang="en-US" dirty="0" smtClean="0">
                          <a:solidFill>
                            <a:schemeClr val="tx1"/>
                          </a:solidFill>
                        </a:rPr>
                        <a:t>*Running</a:t>
                      </a:r>
                      <a:r>
                        <a:rPr lang="en-US" baseline="0" dirty="0" smtClean="0">
                          <a:solidFill>
                            <a:schemeClr val="tx1"/>
                          </a:solidFill>
                        </a:rPr>
                        <a:t> a Successful Technical Chapter</a:t>
                      </a:r>
                    </a:p>
                    <a:p>
                      <a:endParaRPr lang="en-US" baseline="0" dirty="0" smtClean="0">
                        <a:solidFill>
                          <a:schemeClr val="tx1"/>
                        </a:solidFill>
                      </a:endParaRPr>
                    </a:p>
                    <a:p>
                      <a:r>
                        <a:rPr lang="en-US" baseline="0" dirty="0" smtClean="0">
                          <a:solidFill>
                            <a:schemeClr val="tx1"/>
                          </a:solidFill>
                        </a:rPr>
                        <a:t>*R5 Directors Vision &amp; Goals</a:t>
                      </a:r>
                    </a:p>
                    <a:p>
                      <a:r>
                        <a:rPr lang="en-US" dirty="0" smtClean="0">
                          <a:solidFill>
                            <a:schemeClr val="tx1"/>
                          </a:solidFill>
                        </a:rPr>
                        <a:t>*R5 Standards Report</a:t>
                      </a:r>
                    </a:p>
                    <a:p>
                      <a:r>
                        <a:rPr lang="en-US" dirty="0" smtClean="0">
                          <a:solidFill>
                            <a:schemeClr val="tx1"/>
                          </a:solidFill>
                        </a:rPr>
                        <a:t>*R5 SPAC Report</a:t>
                      </a:r>
                    </a:p>
                    <a:p>
                      <a:endParaRPr lang="en-US" dirty="0" smtClean="0">
                        <a:solidFill>
                          <a:schemeClr val="tx1"/>
                        </a:solidFill>
                      </a:endParaRPr>
                    </a:p>
                    <a:p>
                      <a:r>
                        <a:rPr lang="en-US" dirty="0" smtClean="0">
                          <a:solidFill>
                            <a:schemeClr val="tx1"/>
                          </a:solidFill>
                        </a:rPr>
                        <a:t>*R5 Industry Liaison Report</a:t>
                      </a:r>
                    </a:p>
                    <a:p>
                      <a:r>
                        <a:rPr lang="en-US" dirty="0" smtClean="0">
                          <a:solidFill>
                            <a:schemeClr val="tx1"/>
                          </a:solidFill>
                        </a:rPr>
                        <a:t>*R5 Outreach</a:t>
                      </a:r>
                      <a:r>
                        <a:rPr lang="en-US" baseline="0" dirty="0" smtClean="0">
                          <a:solidFill>
                            <a:schemeClr val="tx1"/>
                          </a:solidFill>
                        </a:rPr>
                        <a:t> Report</a:t>
                      </a:r>
                    </a:p>
                    <a:p>
                      <a:endParaRPr lang="en-US" baseline="0" dirty="0" smtClean="0">
                        <a:solidFill>
                          <a:schemeClr val="tx1"/>
                        </a:solidFill>
                      </a:endParaRPr>
                    </a:p>
                    <a:p>
                      <a:r>
                        <a:rPr lang="en-US" baseline="0" dirty="0" smtClean="0">
                          <a:solidFill>
                            <a:schemeClr val="tx1"/>
                          </a:solidFill>
                        </a:rPr>
                        <a:t>*R5 Membership Development Report</a:t>
                      </a:r>
                    </a:p>
                    <a:p>
                      <a:r>
                        <a:rPr lang="en-US" baseline="0" dirty="0" smtClean="0">
                          <a:solidFill>
                            <a:schemeClr val="tx1"/>
                          </a:solidFill>
                        </a:rPr>
                        <a:t>*IEEE Young Professionals Report</a:t>
                      </a:r>
                      <a:endParaRPr lang="en-US" dirty="0">
                        <a:solidFill>
                          <a:schemeClr val="tx1"/>
                        </a:solidFill>
                      </a:endParaRPr>
                    </a:p>
                  </a:txBody>
                  <a:tcPr>
                    <a:solidFill>
                      <a:schemeClr val="bg1"/>
                    </a:solidFill>
                  </a:tcPr>
                </a:tc>
                <a:tc>
                  <a:txBody>
                    <a:bodyPr/>
                    <a:lstStyle/>
                    <a:p>
                      <a:r>
                        <a:rPr lang="en-US" dirty="0" smtClean="0">
                          <a:solidFill>
                            <a:schemeClr val="tx1"/>
                          </a:solidFill>
                        </a:rPr>
                        <a:t>*R5</a:t>
                      </a:r>
                      <a:r>
                        <a:rPr lang="en-US" baseline="0" dirty="0" smtClean="0">
                          <a:solidFill>
                            <a:schemeClr val="tx1"/>
                          </a:solidFill>
                        </a:rPr>
                        <a:t> Treasurers Report</a:t>
                      </a:r>
                    </a:p>
                    <a:p>
                      <a:r>
                        <a:rPr lang="en-US" baseline="0" dirty="0" smtClean="0">
                          <a:solidFill>
                            <a:schemeClr val="tx1"/>
                          </a:solidFill>
                        </a:rPr>
                        <a:t>*R5 South Area Report</a:t>
                      </a:r>
                    </a:p>
                    <a:p>
                      <a:endParaRPr lang="en-US" baseline="0" dirty="0" smtClean="0">
                        <a:solidFill>
                          <a:schemeClr val="tx1"/>
                        </a:solidFill>
                      </a:endParaRPr>
                    </a:p>
                    <a:p>
                      <a:r>
                        <a:rPr lang="en-US" baseline="0" dirty="0" smtClean="0">
                          <a:solidFill>
                            <a:schemeClr val="tx1"/>
                          </a:solidFill>
                        </a:rPr>
                        <a:t>*R5 Awards &amp; Recognition</a:t>
                      </a:r>
                    </a:p>
                    <a:p>
                      <a:r>
                        <a:rPr lang="en-US" dirty="0" smtClean="0">
                          <a:solidFill>
                            <a:schemeClr val="tx1"/>
                          </a:solidFill>
                        </a:rPr>
                        <a:t>*IEEE-USA Future Leaders Forum</a:t>
                      </a:r>
                    </a:p>
                    <a:p>
                      <a:endParaRPr lang="en-US" dirty="0" smtClean="0">
                        <a:solidFill>
                          <a:schemeClr val="tx1"/>
                        </a:solidFill>
                      </a:endParaRPr>
                    </a:p>
                    <a:p>
                      <a:r>
                        <a:rPr lang="en-US" dirty="0" smtClean="0">
                          <a:solidFill>
                            <a:schemeClr val="tx1"/>
                          </a:solidFill>
                        </a:rPr>
                        <a:t>*R5 Life Members Report</a:t>
                      </a:r>
                    </a:p>
                    <a:p>
                      <a:r>
                        <a:rPr lang="en-US" dirty="0" smtClean="0">
                          <a:solidFill>
                            <a:schemeClr val="tx1"/>
                          </a:solidFill>
                        </a:rPr>
                        <a:t>*R5 PACE Report</a:t>
                      </a:r>
                    </a:p>
                    <a:p>
                      <a:endParaRPr lang="en-US" dirty="0" smtClean="0">
                        <a:solidFill>
                          <a:schemeClr val="tx1"/>
                        </a:solidFill>
                      </a:endParaRPr>
                    </a:p>
                    <a:p>
                      <a:r>
                        <a:rPr lang="en-US" dirty="0" smtClean="0">
                          <a:solidFill>
                            <a:schemeClr val="tx1"/>
                          </a:solidFill>
                        </a:rPr>
                        <a:t>*R5 Communications Report</a:t>
                      </a:r>
                    </a:p>
                    <a:p>
                      <a:r>
                        <a:rPr lang="en-US" dirty="0" smtClean="0">
                          <a:solidFill>
                            <a:schemeClr val="tx1"/>
                          </a:solidFill>
                        </a:rPr>
                        <a:t>*MGA Financial Operations Report</a:t>
                      </a:r>
                      <a:endParaRPr lang="en-US" dirty="0">
                        <a:solidFill>
                          <a:schemeClr val="bg1"/>
                        </a:solidFill>
                      </a:endParaRPr>
                    </a:p>
                  </a:txBody>
                  <a:tcPr>
                    <a:solidFill>
                      <a:schemeClr val="bg1"/>
                    </a:solidFill>
                  </a:tcPr>
                </a:tc>
              </a:tr>
            </a:tbl>
          </a:graphicData>
        </a:graphic>
      </p:graphicFrame>
      <p:sp>
        <p:nvSpPr>
          <p:cNvPr id="2" name="Title 1"/>
          <p:cNvSpPr>
            <a:spLocks noGrp="1"/>
          </p:cNvSpPr>
          <p:nvPr>
            <p:ph type="title"/>
          </p:nvPr>
        </p:nvSpPr>
        <p:spPr/>
        <p:txBody>
          <a:bodyPr/>
          <a:lstStyle/>
          <a:p>
            <a:r>
              <a:rPr lang="en-US" dirty="0" smtClean="0"/>
              <a:t>Presentations Available Upon Request</a:t>
            </a:r>
            <a:endParaRPr lang="en-US" dirty="0"/>
          </a:p>
        </p:txBody>
      </p:sp>
      <p:sp>
        <p:nvSpPr>
          <p:cNvPr id="3" name="Content Placeholder 2"/>
          <p:cNvSpPr>
            <a:spLocks noGrp="1"/>
          </p:cNvSpPr>
          <p:nvPr>
            <p:ph sz="half" idx="1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3B2BC9E-70FA-4C8F-A279-6CF261651010}" type="slidenum">
              <a:rPr lang="en-US" altLang="en-US" smtClean="0"/>
              <a:pPr>
                <a:defRPr/>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Handy Links </a:t>
            </a:r>
            <a:endParaRPr lang="en-US" dirty="0"/>
          </a:p>
        </p:txBody>
      </p:sp>
      <p:sp>
        <p:nvSpPr>
          <p:cNvPr id="3" name="Content Placeholder 2"/>
          <p:cNvSpPr>
            <a:spLocks noGrp="1"/>
          </p:cNvSpPr>
          <p:nvPr>
            <p:ph sz="half" idx="11"/>
          </p:nvPr>
        </p:nvSpPr>
        <p:spPr/>
        <p:txBody>
          <a:bodyPr/>
          <a:lstStyle/>
          <a:p>
            <a:r>
              <a:rPr lang="en-US" dirty="0" smtClean="0"/>
              <a:t>IEEE: ieee.org</a:t>
            </a:r>
          </a:p>
          <a:p>
            <a:r>
              <a:rPr lang="en-US" dirty="0" smtClean="0"/>
              <a:t>Governing Docs: http://www.ieee.org/about/index.html</a:t>
            </a:r>
            <a:endParaRPr lang="en-US" dirty="0" smtClean="0"/>
          </a:p>
          <a:p>
            <a:r>
              <a:rPr lang="en-US" dirty="0" smtClean="0"/>
              <a:t>IEEE-USA: ieeeusa.org</a:t>
            </a:r>
          </a:p>
          <a:p>
            <a:r>
              <a:rPr lang="en-US" dirty="0" smtClean="0"/>
              <a:t>IEEE MGA: ieee.org/MGA</a:t>
            </a:r>
          </a:p>
          <a:p>
            <a:r>
              <a:rPr lang="en-US" dirty="0" smtClean="0"/>
              <a:t>Current MGA </a:t>
            </a:r>
            <a:r>
              <a:rPr lang="en-US" dirty="0" smtClean="0"/>
              <a:t>Ops Manual: http://www.ieee.org/documents/section_09_february_2016.pdf</a:t>
            </a:r>
            <a:endParaRPr lang="en-US" dirty="0" smtClean="0"/>
          </a:p>
          <a:p>
            <a:r>
              <a:rPr lang="en-US" dirty="0" smtClean="0"/>
              <a:t>Region 5: ieeer5.org</a:t>
            </a:r>
          </a:p>
          <a:p>
            <a:endParaRPr lang="en-US" dirty="0"/>
          </a:p>
        </p:txBody>
      </p:sp>
      <p:sp>
        <p:nvSpPr>
          <p:cNvPr id="4" name="Slide Number Placeholder 3"/>
          <p:cNvSpPr>
            <a:spLocks noGrp="1"/>
          </p:cNvSpPr>
          <p:nvPr>
            <p:ph type="sldNum" sz="quarter" idx="12"/>
          </p:nvPr>
        </p:nvSpPr>
        <p:spPr/>
        <p:txBody>
          <a:bodyPr/>
          <a:lstStyle/>
          <a:p>
            <a:pPr>
              <a:defRPr/>
            </a:pPr>
            <a:fld id="{13B2BC9E-70FA-4C8F-A279-6CF261651010}" type="slidenum">
              <a:rPr lang="en-US" altLang="en-US" smtClean="0"/>
              <a:pPr>
                <a:defRPr/>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1"/>
          </p:nvPr>
        </p:nvSpPr>
        <p:spPr/>
        <p:txBody>
          <a:bodyPr/>
          <a:lstStyle/>
          <a:p>
            <a:endParaRPr lang="en-US" dirty="0" smtClean="0"/>
          </a:p>
          <a:p>
            <a:r>
              <a:rPr lang="en-US" sz="4000" dirty="0" smtClean="0"/>
              <a:t>Thanks.</a:t>
            </a:r>
          </a:p>
          <a:p>
            <a:endParaRPr lang="en-US" dirty="0" smtClean="0"/>
          </a:p>
          <a:p>
            <a:r>
              <a:rPr lang="en-US" sz="4000" dirty="0" smtClean="0"/>
              <a:t>Any questions??</a:t>
            </a:r>
          </a:p>
          <a:p>
            <a:endParaRPr lang="en-US" dirty="0" smtClean="0"/>
          </a:p>
          <a:p>
            <a:r>
              <a:rPr lang="en-US" dirty="0" smtClean="0"/>
              <a:t>Contact Info: T. Scott Atkinson</a:t>
            </a:r>
          </a:p>
          <a:p>
            <a:r>
              <a:rPr lang="en-US" dirty="0" smtClean="0">
                <a:solidFill>
                  <a:schemeClr val="tx1"/>
                </a:solidFill>
                <a:hlinkClick r:id="rId2"/>
              </a:rPr>
              <a:t>S.atkinson@ieee.org</a:t>
            </a:r>
            <a:r>
              <a:rPr lang="en-US" dirty="0" smtClean="0">
                <a:solidFill>
                  <a:schemeClr val="tx1"/>
                </a:solidFill>
              </a:rPr>
              <a:t> </a:t>
            </a:r>
            <a:r>
              <a:rPr lang="en-US" dirty="0" smtClean="0"/>
              <a:t>/ 210-410-0382</a:t>
            </a:r>
          </a:p>
          <a:p>
            <a:endParaRPr lang="en-US" dirty="0"/>
          </a:p>
        </p:txBody>
      </p:sp>
      <p:sp>
        <p:nvSpPr>
          <p:cNvPr id="4" name="Slide Number Placeholder 3"/>
          <p:cNvSpPr>
            <a:spLocks noGrp="1"/>
          </p:cNvSpPr>
          <p:nvPr>
            <p:ph type="sldNum" sz="quarter" idx="12"/>
          </p:nvPr>
        </p:nvSpPr>
        <p:spPr/>
        <p:txBody>
          <a:bodyPr/>
          <a:lstStyle/>
          <a:p>
            <a:pPr>
              <a:defRPr/>
            </a:pPr>
            <a:fld id="{13B2BC9E-70FA-4C8F-A279-6CF261651010}" type="slidenum">
              <a:rPr lang="en-US" altLang="en-US" smtClean="0"/>
              <a:pPr>
                <a:defRPr/>
              </a:pPr>
              <a:t>13</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bwMode="auto">
          <a:xfrm>
            <a:off x="366713" y="196850"/>
            <a:ext cx="8382000" cy="10302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latin typeface="Verdana" panose="020B0604030504040204" pitchFamily="34" charset="0"/>
                <a:ea typeface="MS PGothic" pitchFamily="34" charset="-128"/>
                <a:cs typeface="Verdana" panose="020B0604030504040204" pitchFamily="34" charset="0"/>
              </a:rPr>
              <a:t>IEEE’s Organizational Chart</a:t>
            </a:r>
            <a:br>
              <a:rPr lang="en-US" altLang="en-US" dirty="0" smtClean="0">
                <a:latin typeface="Verdana" panose="020B0604030504040204" pitchFamily="34" charset="0"/>
                <a:ea typeface="MS PGothic" pitchFamily="34" charset="-128"/>
                <a:cs typeface="Verdana" panose="020B0604030504040204" pitchFamily="34" charset="0"/>
              </a:rPr>
            </a:br>
            <a:r>
              <a:rPr lang="en-US" altLang="en-US" sz="1600" dirty="0" smtClean="0">
                <a:latin typeface="Verdana" panose="020B0604030504040204" pitchFamily="34" charset="0"/>
                <a:ea typeface="MS PGothic" pitchFamily="34" charset="-128"/>
                <a:cs typeface="Verdana" panose="020B0604030504040204" pitchFamily="34" charset="0"/>
              </a:rPr>
              <a:t>(Bottom Up Approach)</a:t>
            </a:r>
          </a:p>
        </p:txBody>
      </p:sp>
      <p:sp>
        <p:nvSpPr>
          <p:cNvPr id="37891"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itchFamily="34" charset="-128"/>
              </a:defRPr>
            </a:lvl1pPr>
            <a:lvl2pPr marL="742950" indent="-285750">
              <a:defRPr sz="2400">
                <a:solidFill>
                  <a:schemeClr val="tx1"/>
                </a:solidFill>
                <a:latin typeface="Arial" panose="020B0604020202020204" pitchFamily="34" charset="0"/>
                <a:ea typeface="MS PGothic" pitchFamily="34" charset="-128"/>
              </a:defRPr>
            </a:lvl2pPr>
            <a:lvl3pPr marL="1143000" indent="-228600">
              <a:defRPr sz="2400">
                <a:solidFill>
                  <a:schemeClr val="tx1"/>
                </a:solidFill>
                <a:latin typeface="Arial" panose="020B0604020202020204" pitchFamily="34" charset="0"/>
                <a:ea typeface="MS PGothic" pitchFamily="34" charset="-128"/>
              </a:defRPr>
            </a:lvl3pPr>
            <a:lvl4pPr marL="1600200" indent="-228600">
              <a:defRPr sz="2400">
                <a:solidFill>
                  <a:schemeClr val="tx1"/>
                </a:solidFill>
                <a:latin typeface="Arial" panose="020B0604020202020204" pitchFamily="34" charset="0"/>
                <a:ea typeface="MS PGothic" pitchFamily="34" charset="-128"/>
              </a:defRPr>
            </a:lvl4pPr>
            <a:lvl5pPr marL="2057400" indent="-228600">
              <a:defRPr sz="2400">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fld id="{B80D6825-7A95-471E-9B6F-6577E06F1796}" type="slidenum">
              <a:rPr lang="en-US" altLang="en-US" sz="1100">
                <a:solidFill>
                  <a:srgbClr val="595959"/>
                </a:solidFill>
              </a:rPr>
              <a:pPr/>
              <a:t>2</a:t>
            </a:fld>
            <a:endParaRPr lang="en-US" altLang="en-US" sz="1100">
              <a:solidFill>
                <a:srgbClr val="595959"/>
              </a:solidFill>
            </a:endParaRPr>
          </a:p>
        </p:txBody>
      </p:sp>
      <p:sp>
        <p:nvSpPr>
          <p:cNvPr id="48" name="TextBox 47"/>
          <p:cNvSpPr txBox="1"/>
          <p:nvPr/>
        </p:nvSpPr>
        <p:spPr>
          <a:xfrm>
            <a:off x="2819400" y="1673225"/>
            <a:ext cx="2514600" cy="369888"/>
          </a:xfrm>
          <a:prstGeom prst="rect">
            <a:avLst/>
          </a:prstGeom>
          <a:gradFill rotWithShape="1">
            <a:gsLst>
              <a:gs pos="0">
                <a:srgbClr val="84AA33">
                  <a:tint val="50000"/>
                  <a:satMod val="300000"/>
                </a:srgbClr>
              </a:gs>
              <a:gs pos="35000">
                <a:srgbClr val="84AA33">
                  <a:tint val="37000"/>
                  <a:satMod val="300000"/>
                </a:srgbClr>
              </a:gs>
              <a:gs pos="100000">
                <a:srgbClr val="84AA33">
                  <a:tint val="15000"/>
                  <a:satMod val="350000"/>
                </a:srgbClr>
              </a:gs>
            </a:gsLst>
            <a:lin ang="16200000" scaled="1"/>
          </a:gradFill>
          <a:ln w="9525" cap="flat" cmpd="sng" algn="ctr">
            <a:solidFill>
              <a:srgbClr val="84AA33">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eaLnBrk="1" fontAlgn="auto" hangingPunct="1">
              <a:spcBef>
                <a:spcPts val="0"/>
              </a:spcBef>
              <a:spcAft>
                <a:spcPts val="0"/>
              </a:spcAft>
              <a:defRPr/>
            </a:pPr>
            <a:r>
              <a:rPr lang="en-US" sz="1800" b="1" kern="0" dirty="0">
                <a:solidFill>
                  <a:sysClr val="windowText" lastClr="000000"/>
                </a:solidFill>
                <a:latin typeface="Calibri"/>
                <a:ea typeface="+mn-ea"/>
              </a:rPr>
              <a:t>IEEE Members</a:t>
            </a:r>
          </a:p>
        </p:txBody>
      </p:sp>
      <p:sp>
        <p:nvSpPr>
          <p:cNvPr id="49" name="TextBox 48"/>
          <p:cNvSpPr txBox="1"/>
          <p:nvPr/>
        </p:nvSpPr>
        <p:spPr>
          <a:xfrm>
            <a:off x="1066800" y="2600325"/>
            <a:ext cx="2514600" cy="369888"/>
          </a:xfrm>
          <a:prstGeom prst="rect">
            <a:avLst/>
          </a:prstGeom>
          <a:gradFill rotWithShape="1">
            <a:gsLst>
              <a:gs pos="0">
                <a:srgbClr val="84AA33">
                  <a:tint val="50000"/>
                  <a:satMod val="300000"/>
                </a:srgbClr>
              </a:gs>
              <a:gs pos="35000">
                <a:srgbClr val="84AA33">
                  <a:tint val="37000"/>
                  <a:satMod val="300000"/>
                </a:srgbClr>
              </a:gs>
              <a:gs pos="100000">
                <a:srgbClr val="84AA33">
                  <a:tint val="15000"/>
                  <a:satMod val="350000"/>
                </a:srgbClr>
              </a:gs>
            </a:gsLst>
            <a:lin ang="16200000" scaled="1"/>
          </a:gradFill>
          <a:ln w="9525" cap="flat" cmpd="sng" algn="ctr">
            <a:solidFill>
              <a:srgbClr val="84AA33">
                <a:shade val="95000"/>
                <a:satMod val="105000"/>
              </a:srgbClr>
            </a:solidFill>
            <a:prstDash val="solid"/>
          </a:ln>
          <a:effectLst>
            <a:outerShdw blurRad="40000" dist="20000" dir="5400000" rotWithShape="0">
              <a:srgbClr val="000000">
                <a:alpha val="38000"/>
              </a:srgbClr>
            </a:outerShdw>
          </a:effectLst>
        </p:spPr>
        <p:txBody>
          <a:bodyPr>
            <a:spAutoFit/>
          </a:bodyPr>
          <a:lstStyle/>
          <a:p>
            <a:pPr eaLnBrk="1" fontAlgn="auto" hangingPunct="1">
              <a:spcBef>
                <a:spcPts val="0"/>
              </a:spcBef>
              <a:spcAft>
                <a:spcPts val="0"/>
              </a:spcAft>
              <a:defRPr/>
            </a:pPr>
            <a:r>
              <a:rPr lang="en-US" sz="1800" b="1" kern="0" dirty="0">
                <a:solidFill>
                  <a:sysClr val="windowText" lastClr="000000"/>
                </a:solidFill>
                <a:latin typeface="Calibri"/>
                <a:ea typeface="+mn-ea"/>
              </a:rPr>
              <a:t>IEEE Board of Directors </a:t>
            </a:r>
          </a:p>
        </p:txBody>
      </p:sp>
      <p:sp>
        <p:nvSpPr>
          <p:cNvPr id="50" name="TextBox 49"/>
          <p:cNvSpPr txBox="1"/>
          <p:nvPr/>
        </p:nvSpPr>
        <p:spPr>
          <a:xfrm>
            <a:off x="4114800" y="2592388"/>
            <a:ext cx="2514600" cy="369887"/>
          </a:xfrm>
          <a:prstGeom prst="rect">
            <a:avLst/>
          </a:prstGeom>
          <a:gradFill rotWithShape="1">
            <a:gsLst>
              <a:gs pos="0">
                <a:srgbClr val="84AA33">
                  <a:tint val="50000"/>
                  <a:satMod val="300000"/>
                </a:srgbClr>
              </a:gs>
              <a:gs pos="35000">
                <a:srgbClr val="84AA33">
                  <a:tint val="37000"/>
                  <a:satMod val="300000"/>
                </a:srgbClr>
              </a:gs>
              <a:gs pos="100000">
                <a:srgbClr val="84AA33">
                  <a:tint val="15000"/>
                  <a:satMod val="350000"/>
                </a:srgbClr>
              </a:gs>
            </a:gsLst>
            <a:lin ang="16200000" scaled="1"/>
          </a:gradFill>
          <a:ln w="9525" cap="flat" cmpd="sng" algn="ctr">
            <a:solidFill>
              <a:srgbClr val="84AA33">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eaLnBrk="1" fontAlgn="auto" hangingPunct="1">
              <a:spcBef>
                <a:spcPts val="0"/>
              </a:spcBef>
              <a:spcAft>
                <a:spcPts val="0"/>
              </a:spcAft>
              <a:defRPr/>
            </a:pPr>
            <a:r>
              <a:rPr lang="en-US" sz="1800" b="1" kern="0" dirty="0">
                <a:solidFill>
                  <a:sysClr val="windowText" lastClr="000000"/>
                </a:solidFill>
                <a:latin typeface="Calibri"/>
                <a:ea typeface="+mn-ea"/>
              </a:rPr>
              <a:t>IEEE Assembly</a:t>
            </a:r>
          </a:p>
        </p:txBody>
      </p:sp>
      <p:sp>
        <p:nvSpPr>
          <p:cNvPr id="51" name="TextBox 9"/>
          <p:cNvSpPr txBox="1">
            <a:spLocks noChangeArrowheads="1"/>
          </p:cNvSpPr>
          <p:nvPr/>
        </p:nvSpPr>
        <p:spPr bwMode="auto">
          <a:xfrm>
            <a:off x="6934200" y="2516188"/>
            <a:ext cx="1524000" cy="738187"/>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400" b="1" kern="0">
                <a:solidFill>
                  <a:sysClr val="windowText" lastClr="000000"/>
                </a:solidFill>
                <a:ea typeface="ＭＳ Ｐゴシック" pitchFamily="31" charset="-128"/>
              </a:rPr>
              <a:t>Chaired by the President and CEO</a:t>
            </a:r>
          </a:p>
        </p:txBody>
      </p:sp>
      <p:sp>
        <p:nvSpPr>
          <p:cNvPr id="52" name="TextBox 51"/>
          <p:cNvSpPr txBox="1"/>
          <p:nvPr/>
        </p:nvSpPr>
        <p:spPr>
          <a:xfrm>
            <a:off x="152400" y="4040188"/>
            <a:ext cx="2209800" cy="646112"/>
          </a:xfrm>
          <a:prstGeom prst="rect">
            <a:avLst/>
          </a:prstGeom>
          <a:gradFill rotWithShape="1">
            <a:gsLst>
              <a:gs pos="0">
                <a:srgbClr val="84AA33">
                  <a:tint val="50000"/>
                  <a:satMod val="300000"/>
                </a:srgbClr>
              </a:gs>
              <a:gs pos="35000">
                <a:srgbClr val="84AA33">
                  <a:tint val="37000"/>
                  <a:satMod val="300000"/>
                </a:srgbClr>
              </a:gs>
              <a:gs pos="100000">
                <a:srgbClr val="84AA33">
                  <a:tint val="15000"/>
                  <a:satMod val="350000"/>
                </a:srgbClr>
              </a:gs>
            </a:gsLst>
            <a:lin ang="16200000" scaled="1"/>
          </a:gradFill>
          <a:ln w="9525" cap="flat" cmpd="sng" algn="ctr">
            <a:solidFill>
              <a:srgbClr val="84AA33">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eaLnBrk="1" fontAlgn="auto" hangingPunct="1">
              <a:spcBef>
                <a:spcPts val="0"/>
              </a:spcBef>
              <a:spcAft>
                <a:spcPts val="0"/>
              </a:spcAft>
              <a:defRPr/>
            </a:pPr>
            <a:r>
              <a:rPr lang="en-US" sz="1800" b="1" kern="0" dirty="0">
                <a:solidFill>
                  <a:sysClr val="windowText" lastClr="000000"/>
                </a:solidFill>
                <a:latin typeface="Calibri"/>
                <a:ea typeface="+mn-ea"/>
              </a:rPr>
              <a:t>Publication Services and Products</a:t>
            </a:r>
          </a:p>
        </p:txBody>
      </p:sp>
      <p:sp>
        <p:nvSpPr>
          <p:cNvPr id="53" name="TextBox 52"/>
          <p:cNvSpPr txBox="1"/>
          <p:nvPr/>
        </p:nvSpPr>
        <p:spPr>
          <a:xfrm>
            <a:off x="2590800" y="4040188"/>
            <a:ext cx="1752600" cy="646112"/>
          </a:xfrm>
          <a:prstGeom prst="rect">
            <a:avLst/>
          </a:prstGeom>
          <a:gradFill rotWithShape="1">
            <a:gsLst>
              <a:gs pos="0">
                <a:srgbClr val="84AA33">
                  <a:tint val="50000"/>
                  <a:satMod val="300000"/>
                </a:srgbClr>
              </a:gs>
              <a:gs pos="35000">
                <a:srgbClr val="84AA33">
                  <a:tint val="37000"/>
                  <a:satMod val="300000"/>
                </a:srgbClr>
              </a:gs>
              <a:gs pos="100000">
                <a:srgbClr val="84AA33">
                  <a:tint val="15000"/>
                  <a:satMod val="350000"/>
                </a:srgbClr>
              </a:gs>
            </a:gsLst>
            <a:lin ang="16200000" scaled="1"/>
          </a:gradFill>
          <a:ln w="9525" cap="flat" cmpd="sng" algn="ctr">
            <a:solidFill>
              <a:srgbClr val="84AA33">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eaLnBrk="1" fontAlgn="auto" hangingPunct="1">
              <a:spcBef>
                <a:spcPts val="0"/>
              </a:spcBef>
              <a:spcAft>
                <a:spcPts val="0"/>
              </a:spcAft>
              <a:defRPr/>
            </a:pPr>
            <a:r>
              <a:rPr lang="en-US" sz="1800" b="1" kern="0" dirty="0">
                <a:solidFill>
                  <a:sysClr val="windowText" lastClr="000000"/>
                </a:solidFill>
                <a:latin typeface="Calibri"/>
                <a:ea typeface="+mn-ea"/>
              </a:rPr>
              <a:t>Technical Activities </a:t>
            </a:r>
          </a:p>
        </p:txBody>
      </p:sp>
      <p:sp>
        <p:nvSpPr>
          <p:cNvPr id="54" name="TextBox 53"/>
          <p:cNvSpPr txBox="1"/>
          <p:nvPr/>
        </p:nvSpPr>
        <p:spPr>
          <a:xfrm>
            <a:off x="7010400" y="4052888"/>
            <a:ext cx="2057400" cy="646112"/>
          </a:xfrm>
          <a:prstGeom prst="rect">
            <a:avLst/>
          </a:prstGeom>
          <a:gradFill rotWithShape="1">
            <a:gsLst>
              <a:gs pos="0">
                <a:srgbClr val="84AA33">
                  <a:tint val="50000"/>
                  <a:satMod val="300000"/>
                </a:srgbClr>
              </a:gs>
              <a:gs pos="35000">
                <a:srgbClr val="84AA33">
                  <a:tint val="37000"/>
                  <a:satMod val="300000"/>
                </a:srgbClr>
              </a:gs>
              <a:gs pos="100000">
                <a:srgbClr val="84AA33">
                  <a:tint val="15000"/>
                  <a:satMod val="350000"/>
                </a:srgbClr>
              </a:gs>
            </a:gsLst>
            <a:lin ang="16200000" scaled="1"/>
          </a:gradFill>
          <a:ln w="9525" cap="flat" cmpd="sng" algn="ctr">
            <a:solidFill>
              <a:srgbClr val="84AA33">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eaLnBrk="1" fontAlgn="auto" hangingPunct="1">
              <a:spcBef>
                <a:spcPts val="0"/>
              </a:spcBef>
              <a:spcAft>
                <a:spcPts val="0"/>
              </a:spcAft>
              <a:defRPr/>
            </a:pPr>
            <a:r>
              <a:rPr lang="en-US" sz="1800" b="1" kern="0" dirty="0">
                <a:latin typeface="Calibri"/>
                <a:ea typeface="+mn-ea"/>
              </a:rPr>
              <a:t>Educational </a:t>
            </a:r>
            <a:r>
              <a:rPr lang="en-US" sz="1800" b="1" kern="0" dirty="0">
                <a:solidFill>
                  <a:srgbClr val="FF0000"/>
                </a:solidFill>
                <a:latin typeface="Calibri"/>
                <a:ea typeface="+mn-ea"/>
              </a:rPr>
              <a:t> </a:t>
            </a:r>
            <a:r>
              <a:rPr lang="en-US" sz="1800" b="1" kern="0" dirty="0">
                <a:latin typeface="Calibri"/>
                <a:ea typeface="+mn-ea"/>
              </a:rPr>
              <a:t>Activities</a:t>
            </a:r>
            <a:r>
              <a:rPr lang="en-US" sz="1800" b="1" kern="0" dirty="0">
                <a:solidFill>
                  <a:srgbClr val="FF0000"/>
                </a:solidFill>
                <a:latin typeface="Calibri"/>
                <a:ea typeface="+mn-ea"/>
              </a:rPr>
              <a:t> </a:t>
            </a:r>
          </a:p>
        </p:txBody>
      </p:sp>
      <p:sp>
        <p:nvSpPr>
          <p:cNvPr id="55" name="TextBox 54"/>
          <p:cNvSpPr txBox="1"/>
          <p:nvPr/>
        </p:nvSpPr>
        <p:spPr>
          <a:xfrm>
            <a:off x="4572000" y="4059238"/>
            <a:ext cx="2362200" cy="646112"/>
          </a:xfrm>
          <a:prstGeom prst="rect">
            <a:avLst/>
          </a:prstGeom>
          <a:gradFill rotWithShape="1">
            <a:gsLst>
              <a:gs pos="0">
                <a:srgbClr val="84AA33">
                  <a:tint val="50000"/>
                  <a:satMod val="300000"/>
                </a:srgbClr>
              </a:gs>
              <a:gs pos="35000">
                <a:srgbClr val="84AA33">
                  <a:tint val="37000"/>
                  <a:satMod val="300000"/>
                </a:srgbClr>
              </a:gs>
              <a:gs pos="100000">
                <a:srgbClr val="84AA33">
                  <a:tint val="15000"/>
                  <a:satMod val="350000"/>
                </a:srgbClr>
              </a:gs>
            </a:gsLst>
            <a:lin ang="16200000" scaled="1"/>
          </a:gradFill>
          <a:ln w="9525" cap="flat" cmpd="sng" algn="ctr">
            <a:solidFill>
              <a:srgbClr val="84AA33">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eaLnBrk="1" fontAlgn="auto" hangingPunct="1">
              <a:spcBef>
                <a:spcPts val="0"/>
              </a:spcBef>
              <a:spcAft>
                <a:spcPts val="0"/>
              </a:spcAft>
              <a:defRPr/>
            </a:pPr>
            <a:r>
              <a:rPr lang="en-US" sz="1800" b="1" kern="0" dirty="0">
                <a:solidFill>
                  <a:sysClr val="windowText" lastClr="000000"/>
                </a:solidFill>
                <a:latin typeface="Calibri"/>
                <a:ea typeface="+mn-ea"/>
              </a:rPr>
              <a:t>Member and Geographical Activities </a:t>
            </a:r>
          </a:p>
        </p:txBody>
      </p:sp>
      <p:sp>
        <p:nvSpPr>
          <p:cNvPr id="56" name="TextBox 55"/>
          <p:cNvSpPr txBox="1"/>
          <p:nvPr/>
        </p:nvSpPr>
        <p:spPr>
          <a:xfrm>
            <a:off x="152400" y="5106988"/>
            <a:ext cx="2286000" cy="369887"/>
          </a:xfrm>
          <a:prstGeom prst="rect">
            <a:avLst/>
          </a:prstGeom>
          <a:gradFill rotWithShape="1">
            <a:gsLst>
              <a:gs pos="0">
                <a:srgbClr val="84AA33">
                  <a:tint val="50000"/>
                  <a:satMod val="300000"/>
                </a:srgbClr>
              </a:gs>
              <a:gs pos="35000">
                <a:srgbClr val="84AA33">
                  <a:tint val="37000"/>
                  <a:satMod val="300000"/>
                </a:srgbClr>
              </a:gs>
              <a:gs pos="100000">
                <a:srgbClr val="84AA33">
                  <a:tint val="15000"/>
                  <a:satMod val="350000"/>
                </a:srgbClr>
              </a:gs>
            </a:gsLst>
            <a:lin ang="16200000" scaled="1"/>
          </a:gradFill>
          <a:ln w="9525" cap="flat" cmpd="sng" algn="ctr">
            <a:solidFill>
              <a:srgbClr val="84AA33">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eaLnBrk="1" fontAlgn="auto" hangingPunct="1">
              <a:spcBef>
                <a:spcPts val="0"/>
              </a:spcBef>
              <a:spcAft>
                <a:spcPts val="0"/>
              </a:spcAft>
              <a:defRPr/>
            </a:pPr>
            <a:r>
              <a:rPr lang="en-US" sz="1800" b="1" kern="0" dirty="0">
                <a:solidFill>
                  <a:sysClr val="windowText" lastClr="000000"/>
                </a:solidFill>
                <a:latin typeface="Calibri"/>
                <a:ea typeface="+mn-ea"/>
              </a:rPr>
              <a:t>Standards Association </a:t>
            </a:r>
          </a:p>
        </p:txBody>
      </p:sp>
      <p:sp>
        <p:nvSpPr>
          <p:cNvPr id="57" name="TextBox 56"/>
          <p:cNvSpPr txBox="1"/>
          <p:nvPr/>
        </p:nvSpPr>
        <p:spPr>
          <a:xfrm rot="10800000" flipV="1">
            <a:off x="7151688" y="5118100"/>
            <a:ext cx="1682750" cy="369888"/>
          </a:xfrm>
          <a:prstGeom prst="rect">
            <a:avLst/>
          </a:prstGeom>
          <a:gradFill rotWithShape="1">
            <a:gsLst>
              <a:gs pos="0">
                <a:srgbClr val="84AA33">
                  <a:tint val="50000"/>
                  <a:satMod val="300000"/>
                </a:srgbClr>
              </a:gs>
              <a:gs pos="35000">
                <a:srgbClr val="84AA33">
                  <a:tint val="37000"/>
                  <a:satMod val="300000"/>
                </a:srgbClr>
              </a:gs>
              <a:gs pos="100000">
                <a:srgbClr val="84AA33">
                  <a:tint val="15000"/>
                  <a:satMod val="350000"/>
                </a:srgbClr>
              </a:gs>
            </a:gsLst>
            <a:lin ang="16200000" scaled="1"/>
          </a:gradFill>
          <a:ln w="9525" cap="flat" cmpd="sng" algn="ctr">
            <a:solidFill>
              <a:srgbClr val="84AA33">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eaLnBrk="1" fontAlgn="auto" hangingPunct="1">
              <a:spcBef>
                <a:spcPts val="0"/>
              </a:spcBef>
              <a:spcAft>
                <a:spcPts val="0"/>
              </a:spcAft>
              <a:defRPr/>
            </a:pPr>
            <a:r>
              <a:rPr lang="en-US" sz="1800" b="1" kern="0" dirty="0">
                <a:latin typeface="Calibri"/>
                <a:ea typeface="+mn-ea"/>
              </a:rPr>
              <a:t>IEEE USA</a:t>
            </a:r>
          </a:p>
        </p:txBody>
      </p:sp>
      <p:cxnSp>
        <p:nvCxnSpPr>
          <p:cNvPr id="37902" name="Straight Connector 17"/>
          <p:cNvCxnSpPr>
            <a:cxnSpLocks noChangeShapeType="1"/>
          </p:cNvCxnSpPr>
          <p:nvPr/>
        </p:nvCxnSpPr>
        <p:spPr bwMode="auto">
          <a:xfrm>
            <a:off x="152400" y="3811588"/>
            <a:ext cx="8534400" cy="0"/>
          </a:xfrm>
          <a:prstGeom prst="line">
            <a:avLst/>
          </a:prstGeom>
          <a:noFill/>
          <a:ln w="57150" algn="ctr">
            <a:solidFill>
              <a:srgbClr val="000000"/>
            </a:solidFill>
            <a:round/>
            <a:headEnd/>
            <a:tailEnd/>
          </a:ln>
          <a:extLst>
            <a:ext uri="{909E8E84-426E-40DD-AFC4-6F175D3DCCD1}">
              <a14:hiddenFill xmlns:a14="http://schemas.microsoft.com/office/drawing/2010/main" xmlns="">
                <a:noFill/>
              </a14:hiddenFill>
            </a:ext>
          </a:extLst>
        </p:spPr>
      </p:cxnSp>
      <p:sp>
        <p:nvSpPr>
          <p:cNvPr id="59" name="TextBox 58"/>
          <p:cNvSpPr txBox="1"/>
          <p:nvPr/>
        </p:nvSpPr>
        <p:spPr>
          <a:xfrm>
            <a:off x="2590800" y="5106988"/>
            <a:ext cx="1752600" cy="923330"/>
          </a:xfrm>
          <a:prstGeom prst="rect">
            <a:avLst/>
          </a:prstGeom>
          <a:gradFill rotWithShape="1">
            <a:gsLst>
              <a:gs pos="0">
                <a:srgbClr val="3891A7">
                  <a:tint val="50000"/>
                  <a:satMod val="300000"/>
                </a:srgbClr>
              </a:gs>
              <a:gs pos="35000">
                <a:srgbClr val="3891A7">
                  <a:tint val="37000"/>
                  <a:satMod val="300000"/>
                </a:srgbClr>
              </a:gs>
              <a:gs pos="100000">
                <a:srgbClr val="3891A7">
                  <a:tint val="15000"/>
                  <a:satMod val="350000"/>
                </a:srgbClr>
              </a:gs>
            </a:gsLst>
            <a:lin ang="16200000" scaled="1"/>
          </a:gradFill>
          <a:ln w="9525" cap="flat" cmpd="sng" algn="ctr">
            <a:solidFill>
              <a:srgbClr val="3891A7">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eaLnBrk="1" fontAlgn="auto" hangingPunct="1">
              <a:spcBef>
                <a:spcPts val="0"/>
              </a:spcBef>
              <a:spcAft>
                <a:spcPts val="0"/>
              </a:spcAft>
              <a:defRPr/>
            </a:pPr>
            <a:r>
              <a:rPr lang="en-US" sz="1800" b="1" kern="0" dirty="0">
                <a:solidFill>
                  <a:sysClr val="windowText" lastClr="000000"/>
                </a:solidFill>
                <a:latin typeface="Calibri"/>
                <a:ea typeface="+mn-ea"/>
              </a:rPr>
              <a:t>Technical </a:t>
            </a:r>
            <a:r>
              <a:rPr lang="en-US" sz="1800" b="1" kern="0" dirty="0" smtClean="0">
                <a:solidFill>
                  <a:sysClr val="windowText" lastClr="000000"/>
                </a:solidFill>
                <a:latin typeface="Calibri"/>
                <a:ea typeface="+mn-ea"/>
              </a:rPr>
              <a:t>Societies</a:t>
            </a:r>
          </a:p>
          <a:p>
            <a:pPr algn="ctr" eaLnBrk="1" fontAlgn="auto" hangingPunct="1">
              <a:spcBef>
                <a:spcPts val="0"/>
              </a:spcBef>
              <a:spcAft>
                <a:spcPts val="0"/>
              </a:spcAft>
              <a:defRPr/>
            </a:pPr>
            <a:r>
              <a:rPr lang="en-US" b="1" kern="0" dirty="0" smtClean="0">
                <a:solidFill>
                  <a:sysClr val="windowText" lastClr="000000"/>
                </a:solidFill>
                <a:latin typeface="Calibri"/>
                <a:ea typeface="+mn-ea"/>
              </a:rPr>
              <a:t>Chapters</a:t>
            </a:r>
            <a:r>
              <a:rPr lang="en-US" sz="1800" b="1" kern="0" dirty="0" smtClean="0">
                <a:solidFill>
                  <a:sysClr val="windowText" lastClr="000000"/>
                </a:solidFill>
                <a:latin typeface="Calibri"/>
                <a:ea typeface="+mn-ea"/>
              </a:rPr>
              <a:t> </a:t>
            </a:r>
            <a:endParaRPr lang="en-US" sz="1800" b="1" kern="0" dirty="0">
              <a:solidFill>
                <a:sysClr val="windowText" lastClr="000000"/>
              </a:solidFill>
              <a:latin typeface="Calibri"/>
              <a:ea typeface="+mn-ea"/>
            </a:endParaRPr>
          </a:p>
        </p:txBody>
      </p:sp>
      <p:sp>
        <p:nvSpPr>
          <p:cNvPr id="60" name="TextBox 59"/>
          <p:cNvSpPr txBox="1"/>
          <p:nvPr/>
        </p:nvSpPr>
        <p:spPr>
          <a:xfrm>
            <a:off x="4876800" y="5487988"/>
            <a:ext cx="1752600" cy="923330"/>
          </a:xfrm>
          <a:prstGeom prst="rect">
            <a:avLst/>
          </a:prstGeom>
          <a:gradFill rotWithShape="1">
            <a:gsLst>
              <a:gs pos="0">
                <a:srgbClr val="3891A7">
                  <a:tint val="50000"/>
                  <a:satMod val="300000"/>
                </a:srgbClr>
              </a:gs>
              <a:gs pos="35000">
                <a:srgbClr val="3891A7">
                  <a:tint val="37000"/>
                  <a:satMod val="300000"/>
                </a:srgbClr>
              </a:gs>
              <a:gs pos="100000">
                <a:srgbClr val="3891A7">
                  <a:tint val="15000"/>
                  <a:satMod val="350000"/>
                </a:srgbClr>
              </a:gs>
            </a:gsLst>
            <a:lin ang="16200000" scaled="1"/>
          </a:gradFill>
          <a:ln w="9525" cap="flat" cmpd="sng" algn="ctr">
            <a:solidFill>
              <a:srgbClr val="3891A7">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eaLnBrk="1" fontAlgn="auto" hangingPunct="1">
              <a:spcBef>
                <a:spcPts val="0"/>
              </a:spcBef>
              <a:spcAft>
                <a:spcPts val="0"/>
              </a:spcAft>
              <a:defRPr/>
            </a:pPr>
            <a:r>
              <a:rPr lang="en-US" sz="1800" b="1" kern="0" dirty="0" smtClean="0">
                <a:solidFill>
                  <a:sysClr val="windowText" lastClr="000000"/>
                </a:solidFill>
                <a:latin typeface="Calibri"/>
                <a:ea typeface="+mn-ea"/>
              </a:rPr>
              <a:t>Regions</a:t>
            </a:r>
          </a:p>
          <a:p>
            <a:pPr algn="ctr" eaLnBrk="1" fontAlgn="auto" hangingPunct="1">
              <a:spcBef>
                <a:spcPts val="0"/>
              </a:spcBef>
              <a:spcAft>
                <a:spcPts val="0"/>
              </a:spcAft>
              <a:defRPr/>
            </a:pPr>
            <a:r>
              <a:rPr lang="en-US" sz="1800" b="1" kern="0" dirty="0" smtClean="0">
                <a:solidFill>
                  <a:sysClr val="windowText" lastClr="000000"/>
                </a:solidFill>
                <a:latin typeface="Calibri"/>
                <a:ea typeface="+mn-ea"/>
              </a:rPr>
              <a:t>Local Sections</a:t>
            </a:r>
          </a:p>
          <a:p>
            <a:pPr algn="ctr" eaLnBrk="1" fontAlgn="auto" hangingPunct="1">
              <a:spcBef>
                <a:spcPts val="0"/>
              </a:spcBef>
              <a:spcAft>
                <a:spcPts val="0"/>
              </a:spcAft>
              <a:defRPr/>
            </a:pPr>
            <a:r>
              <a:rPr lang="en-US" b="1" kern="0" dirty="0" smtClean="0">
                <a:solidFill>
                  <a:sysClr val="windowText" lastClr="000000"/>
                </a:solidFill>
                <a:latin typeface="Calibri"/>
                <a:ea typeface="+mn-ea"/>
              </a:rPr>
              <a:t>Chapters</a:t>
            </a:r>
            <a:endParaRPr lang="en-US" sz="1800" b="1" kern="0" dirty="0">
              <a:solidFill>
                <a:sysClr val="windowText" lastClr="000000"/>
              </a:solidFill>
              <a:latin typeface="Calibri"/>
              <a:ea typeface="+mn-ea"/>
            </a:endParaRPr>
          </a:p>
        </p:txBody>
      </p:sp>
      <p:cxnSp>
        <p:nvCxnSpPr>
          <p:cNvPr id="61" name="Straight Arrow Connector 60"/>
          <p:cNvCxnSpPr>
            <a:stCxn id="53" idx="2"/>
            <a:endCxn id="59" idx="0"/>
          </p:cNvCxnSpPr>
          <p:nvPr/>
        </p:nvCxnSpPr>
        <p:spPr bwMode="auto">
          <a:xfrm>
            <a:off x="3467100" y="4686300"/>
            <a:ext cx="0" cy="420688"/>
          </a:xfrm>
          <a:prstGeom prst="straightConnector1">
            <a:avLst/>
          </a:prstGeom>
          <a:noFill/>
          <a:ln w="25400" cap="flat" cmpd="sng" algn="ctr">
            <a:solidFill>
              <a:srgbClr val="84AA33"/>
            </a:solidFill>
            <a:prstDash val="solid"/>
            <a:headEnd type="none" w="med" len="med"/>
            <a:tailEnd type="arrow"/>
          </a:ln>
          <a:effectLst>
            <a:outerShdw blurRad="40000" dist="20000" dir="5400000" rotWithShape="0">
              <a:srgbClr val="000000">
                <a:alpha val="38000"/>
              </a:srgbClr>
            </a:outerShdw>
          </a:effectLst>
        </p:spPr>
      </p:cxnSp>
      <p:cxnSp>
        <p:nvCxnSpPr>
          <p:cNvPr id="62" name="Straight Arrow Connector 61"/>
          <p:cNvCxnSpPr>
            <a:stCxn id="55" idx="2"/>
            <a:endCxn id="60" idx="0"/>
          </p:cNvCxnSpPr>
          <p:nvPr/>
        </p:nvCxnSpPr>
        <p:spPr bwMode="auto">
          <a:xfrm>
            <a:off x="5753100" y="4705350"/>
            <a:ext cx="0" cy="782638"/>
          </a:xfrm>
          <a:prstGeom prst="straightConnector1">
            <a:avLst/>
          </a:prstGeom>
          <a:noFill/>
          <a:ln w="25400" cap="flat" cmpd="sng" algn="ctr">
            <a:solidFill>
              <a:srgbClr val="84AA33"/>
            </a:solidFill>
            <a:prstDash val="solid"/>
            <a:headEnd type="none" w="med" len="med"/>
            <a:tailEnd type="arrow"/>
          </a:ln>
          <a:effectLst>
            <a:outerShdw blurRad="40000" dist="20000" dir="5400000" rotWithShape="0">
              <a:srgbClr val="000000">
                <a:alpha val="38000"/>
              </a:srgbClr>
            </a:outerShdw>
          </a:effectLst>
        </p:spPr>
      </p:cxnSp>
      <p:cxnSp>
        <p:nvCxnSpPr>
          <p:cNvPr id="63" name="Straight Arrow Connector 62"/>
          <p:cNvCxnSpPr>
            <a:stCxn id="48" idx="2"/>
            <a:endCxn id="50" idx="0"/>
          </p:cNvCxnSpPr>
          <p:nvPr/>
        </p:nvCxnSpPr>
        <p:spPr bwMode="auto">
          <a:xfrm rot="16200000" flipH="1">
            <a:off x="4449762" y="1670051"/>
            <a:ext cx="549275" cy="1295400"/>
          </a:xfrm>
          <a:prstGeom prst="straightConnector1">
            <a:avLst/>
          </a:prstGeom>
          <a:noFill/>
          <a:ln w="25400" cap="flat" cmpd="sng" algn="ctr">
            <a:solidFill>
              <a:srgbClr val="84AA33"/>
            </a:solidFill>
            <a:prstDash val="solid"/>
            <a:headEnd type="none" w="med" len="med"/>
            <a:tailEnd type="arrow"/>
          </a:ln>
          <a:effectLst>
            <a:outerShdw blurRad="40000" dist="20000" dir="5400000" rotWithShape="0">
              <a:srgbClr val="000000">
                <a:alpha val="38000"/>
              </a:srgbClr>
            </a:outerShdw>
          </a:effectLst>
        </p:spPr>
      </p:cxnSp>
      <p:cxnSp>
        <p:nvCxnSpPr>
          <p:cNvPr id="64" name="Straight Arrow Connector 63"/>
          <p:cNvCxnSpPr>
            <a:stCxn id="48" idx="2"/>
            <a:endCxn id="49" idx="0"/>
          </p:cNvCxnSpPr>
          <p:nvPr/>
        </p:nvCxnSpPr>
        <p:spPr bwMode="auto">
          <a:xfrm rot="5400000">
            <a:off x="2921794" y="1445419"/>
            <a:ext cx="557212" cy="1752600"/>
          </a:xfrm>
          <a:prstGeom prst="straightConnector1">
            <a:avLst/>
          </a:prstGeom>
          <a:noFill/>
          <a:ln w="25400" cap="flat" cmpd="sng" algn="ctr">
            <a:solidFill>
              <a:srgbClr val="84AA33"/>
            </a:solidFill>
            <a:prstDash val="solid"/>
            <a:headEnd type="none" w="med" len="med"/>
            <a:tailEnd type="arrow"/>
          </a:ln>
          <a:effectLst>
            <a:outerShdw blurRad="40000" dist="20000" dir="5400000" rotWithShape="0">
              <a:srgbClr val="000000">
                <a:alpha val="38000"/>
              </a:srgbClr>
            </a:outerShdw>
          </a:effectLst>
        </p:spPr>
      </p:cxnSp>
      <p:sp>
        <p:nvSpPr>
          <p:cNvPr id="65" name="TextBox 30"/>
          <p:cNvSpPr txBox="1">
            <a:spLocks noChangeArrowheads="1"/>
          </p:cNvSpPr>
          <p:nvPr/>
        </p:nvSpPr>
        <p:spPr bwMode="auto">
          <a:xfrm>
            <a:off x="3048000" y="3430588"/>
            <a:ext cx="2249488" cy="369887"/>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US" sz="1800" b="1" kern="0">
                <a:solidFill>
                  <a:sysClr val="windowText" lastClr="000000"/>
                </a:solidFill>
                <a:ea typeface="ＭＳ Ｐゴシック" pitchFamily="31" charset="-128"/>
              </a:rPr>
              <a:t>IEEE Major Boards</a:t>
            </a:r>
          </a:p>
        </p:txBody>
      </p:sp>
      <p:cxnSp>
        <p:nvCxnSpPr>
          <p:cNvPr id="66" name="Straight Arrow Connector 65"/>
          <p:cNvCxnSpPr>
            <a:stCxn id="49" idx="2"/>
          </p:cNvCxnSpPr>
          <p:nvPr/>
        </p:nvCxnSpPr>
        <p:spPr bwMode="auto">
          <a:xfrm rot="5400000">
            <a:off x="1901032" y="3391694"/>
            <a:ext cx="846137" cy="3175"/>
          </a:xfrm>
          <a:prstGeom prst="straightConnector1">
            <a:avLst/>
          </a:prstGeom>
          <a:noFill/>
          <a:ln w="25400" cap="flat" cmpd="sng" algn="ctr">
            <a:solidFill>
              <a:srgbClr val="84AA33"/>
            </a:solidFill>
            <a:prstDash val="solid"/>
            <a:headEnd type="none" w="med" len="med"/>
            <a:tailEnd type="arrow"/>
          </a:ln>
          <a:effectLst>
            <a:outerShdw blurRad="40000" dist="20000" dir="5400000" rotWithShape="0">
              <a:srgbClr val="000000">
                <a:alpha val="38000"/>
              </a:srgbClr>
            </a:outerShdw>
          </a:effectLst>
        </p:spPr>
      </p:cxnSp>
      <p:pic>
        <p:nvPicPr>
          <p:cNvPr id="37911" name="Picture 5" descr="http://www.catholictelevision.org/images/volunteer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2738" y="1398588"/>
            <a:ext cx="140017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Freeform 23"/>
          <p:cNvSpPr/>
          <p:nvPr/>
        </p:nvSpPr>
        <p:spPr>
          <a:xfrm>
            <a:off x="2362200" y="2056883"/>
            <a:ext cx="4789487" cy="3616326"/>
          </a:xfrm>
          <a:custGeom>
            <a:avLst/>
            <a:gdLst>
              <a:gd name="connsiteX0" fmla="*/ 1612106 w 3829050"/>
              <a:gd name="connsiteY0" fmla="*/ 0 h 4081462"/>
              <a:gd name="connsiteX1" fmla="*/ 297656 w 3829050"/>
              <a:gd name="connsiteY1" fmla="*/ 971550 h 4081462"/>
              <a:gd name="connsiteX2" fmla="*/ 3398044 w 3829050"/>
              <a:gd name="connsiteY2" fmla="*/ 2414587 h 4081462"/>
              <a:gd name="connsiteX3" fmla="*/ 2883694 w 3829050"/>
              <a:gd name="connsiteY3" fmla="*/ 3829050 h 4081462"/>
              <a:gd name="connsiteX4" fmla="*/ 2769394 w 3829050"/>
              <a:gd name="connsiteY4" fmla="*/ 3929062 h 4081462"/>
              <a:gd name="connsiteX5" fmla="*/ 2783681 w 3829050"/>
              <a:gd name="connsiteY5" fmla="*/ 3929062 h 4081462"/>
              <a:gd name="connsiteX6" fmla="*/ 2812256 w 3829050"/>
              <a:gd name="connsiteY6" fmla="*/ 3943350 h 40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050" h="4081462">
                <a:moveTo>
                  <a:pt x="1612106" y="0"/>
                </a:moveTo>
                <a:cubicBezTo>
                  <a:pt x="806053" y="284559"/>
                  <a:pt x="0" y="569119"/>
                  <a:pt x="297656" y="971550"/>
                </a:cubicBezTo>
                <a:cubicBezTo>
                  <a:pt x="595312" y="1373981"/>
                  <a:pt x="2967038" y="1938337"/>
                  <a:pt x="3398044" y="2414587"/>
                </a:cubicBezTo>
                <a:cubicBezTo>
                  <a:pt x="3829050" y="2890837"/>
                  <a:pt x="2988469" y="3576638"/>
                  <a:pt x="2883694" y="3829050"/>
                </a:cubicBezTo>
                <a:cubicBezTo>
                  <a:pt x="2778919" y="4081462"/>
                  <a:pt x="2786063" y="3912393"/>
                  <a:pt x="2769394" y="3929062"/>
                </a:cubicBezTo>
                <a:cubicBezTo>
                  <a:pt x="2752725" y="3945731"/>
                  <a:pt x="2776537" y="3926681"/>
                  <a:pt x="2783681" y="3929062"/>
                </a:cubicBezTo>
                <a:cubicBezTo>
                  <a:pt x="2790825" y="3931443"/>
                  <a:pt x="2801540" y="3937396"/>
                  <a:pt x="2812256" y="39433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3000375" y="3086100"/>
            <a:ext cx="1335881" cy="2032000"/>
          </a:xfrm>
          <a:custGeom>
            <a:avLst/>
            <a:gdLst>
              <a:gd name="connsiteX0" fmla="*/ 0 w 1335881"/>
              <a:gd name="connsiteY0" fmla="*/ 0 h 2343150"/>
              <a:gd name="connsiteX1" fmla="*/ 1171575 w 1335881"/>
              <a:gd name="connsiteY1" fmla="*/ 1328738 h 2343150"/>
              <a:gd name="connsiteX2" fmla="*/ 985838 w 1335881"/>
              <a:gd name="connsiteY2" fmla="*/ 2343150 h 2343150"/>
              <a:gd name="connsiteX3" fmla="*/ 985838 w 1335881"/>
              <a:gd name="connsiteY3" fmla="*/ 2343150 h 2343150"/>
            </a:gdLst>
            <a:ahLst/>
            <a:cxnLst>
              <a:cxn ang="0">
                <a:pos x="connsiteX0" y="connsiteY0"/>
              </a:cxn>
              <a:cxn ang="0">
                <a:pos x="connsiteX1" y="connsiteY1"/>
              </a:cxn>
              <a:cxn ang="0">
                <a:pos x="connsiteX2" y="connsiteY2"/>
              </a:cxn>
              <a:cxn ang="0">
                <a:pos x="connsiteX3" y="connsiteY3"/>
              </a:cxn>
            </a:cxnLst>
            <a:rect l="l" t="t" r="r" b="b"/>
            <a:pathLst>
              <a:path w="1335881" h="2343150">
                <a:moveTo>
                  <a:pt x="0" y="0"/>
                </a:moveTo>
                <a:cubicBezTo>
                  <a:pt x="503634" y="469106"/>
                  <a:pt x="1007269" y="938213"/>
                  <a:pt x="1171575" y="1328738"/>
                </a:cubicBezTo>
                <a:cubicBezTo>
                  <a:pt x="1335881" y="1719263"/>
                  <a:pt x="985838" y="2343150"/>
                  <a:pt x="985838" y="2343150"/>
                </a:cubicBezTo>
                <a:lnTo>
                  <a:pt x="985838" y="234315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7" name="Straight Arrow Connector 26"/>
          <p:cNvCxnSpPr/>
          <p:nvPr/>
        </p:nvCxnSpPr>
        <p:spPr>
          <a:xfrm>
            <a:off x="4076699" y="5857875"/>
            <a:ext cx="1220789" cy="3714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408333" y="5673209"/>
            <a:ext cx="327334" cy="369332"/>
          </a:xfrm>
          <a:prstGeom prst="rect">
            <a:avLst/>
          </a:prstGeom>
          <a:ln>
            <a:noFill/>
          </a:ln>
        </p:spPr>
        <p:txBody>
          <a:bodyPr wrap="none" rtlCol="0">
            <a:spAutoFit/>
          </a:bodyPr>
          <a:lstStyle/>
          <a:p>
            <a:r>
              <a:rPr lang="en-US" b="1" dirty="0" smtClean="0"/>
              <a:t>?</a:t>
            </a:r>
          </a:p>
        </p:txBody>
      </p:sp>
    </p:spTree>
    <p:extLst>
      <p:ext uri="{BB962C8B-B14F-4D97-AF65-F5344CB8AC3E}">
        <p14:creationId xmlns:p14="http://schemas.microsoft.com/office/powerpoint/2010/main" xmlns="" val="391253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itchFamily="34" charset="-128"/>
              </a:defRPr>
            </a:lvl1pPr>
            <a:lvl2pPr marL="742950" indent="-285750">
              <a:defRPr sz="2400">
                <a:solidFill>
                  <a:schemeClr val="tx1"/>
                </a:solidFill>
                <a:latin typeface="Arial" panose="020B0604020202020204" pitchFamily="34" charset="0"/>
                <a:ea typeface="MS PGothic" pitchFamily="34" charset="-128"/>
              </a:defRPr>
            </a:lvl2pPr>
            <a:lvl3pPr marL="1143000" indent="-228600">
              <a:defRPr sz="2400">
                <a:solidFill>
                  <a:schemeClr val="tx1"/>
                </a:solidFill>
                <a:latin typeface="Arial" panose="020B0604020202020204" pitchFamily="34" charset="0"/>
                <a:ea typeface="MS PGothic" pitchFamily="34" charset="-128"/>
              </a:defRPr>
            </a:lvl3pPr>
            <a:lvl4pPr marL="1600200" indent="-228600">
              <a:defRPr sz="2400">
                <a:solidFill>
                  <a:schemeClr val="tx1"/>
                </a:solidFill>
                <a:latin typeface="Arial" panose="020B0604020202020204" pitchFamily="34" charset="0"/>
                <a:ea typeface="MS PGothic" pitchFamily="34" charset="-128"/>
              </a:defRPr>
            </a:lvl4pPr>
            <a:lvl5pPr marL="2057400" indent="-228600">
              <a:defRPr sz="2400">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eaLnBrk="1" hangingPunct="1"/>
            <a:endParaRPr lang="en-US" altLang="en-US" sz="2000" b="1">
              <a:solidFill>
                <a:srgbClr val="388BA8"/>
              </a:solidFill>
              <a:latin typeface="Calibri" panose="020F0502020204030204" pitchFamily="34" charset="0"/>
            </a:endParaRPr>
          </a:p>
        </p:txBody>
      </p:sp>
      <p:grpSp>
        <p:nvGrpSpPr>
          <p:cNvPr id="39940" name="Group 4"/>
          <p:cNvGrpSpPr>
            <a:grpSpLocks/>
          </p:cNvGrpSpPr>
          <p:nvPr/>
        </p:nvGrpSpPr>
        <p:grpSpPr bwMode="auto">
          <a:xfrm>
            <a:off x="685800" y="1554163"/>
            <a:ext cx="8153400" cy="4303712"/>
            <a:chOff x="768" y="768"/>
            <a:chExt cx="4800" cy="2256"/>
          </a:xfrm>
        </p:grpSpPr>
        <p:pic>
          <p:nvPicPr>
            <p:cNvPr id="39942" name="Picture 5" descr="Region Map"/>
            <p:cNvPicPr>
              <a:picLocks noChangeAspect="1" noChangeArrowheads="1"/>
            </p:cNvPicPr>
            <p:nvPr/>
          </p:nvPicPr>
          <p:blipFill>
            <a:blip r:embed="rId3">
              <a:extLst>
                <a:ext uri="{28A0092B-C50C-407E-A947-70E740481C1C}">
                  <a14:useLocalDpi xmlns:a14="http://schemas.microsoft.com/office/drawing/2010/main" xmlns="" val="0"/>
                </a:ext>
              </a:extLst>
            </a:blip>
            <a:srcRect b="30112"/>
            <a:stretch>
              <a:fillRect/>
            </a:stretch>
          </p:blipFill>
          <p:spPr bwMode="auto">
            <a:xfrm>
              <a:off x="768" y="768"/>
              <a:ext cx="4800" cy="2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Line 17"/>
            <p:cNvSpPr>
              <a:spLocks noChangeShapeType="1"/>
            </p:cNvSpPr>
            <p:nvPr/>
          </p:nvSpPr>
          <p:spPr bwMode="auto">
            <a:xfrm flipH="1">
              <a:off x="768" y="1544"/>
              <a:ext cx="357" cy="0"/>
            </a:xfrm>
            <a:prstGeom prst="line">
              <a:avLst/>
            </a:prstGeom>
            <a:noFill/>
            <a:ln w="38100">
              <a:solidFill>
                <a:srgbClr val="006600"/>
              </a:solidFill>
              <a:round/>
              <a:headEnd type="triangle" w="med" len="med"/>
              <a:tailEnd/>
            </a:ln>
          </p:spPr>
          <p:txBody>
            <a:bodyPr/>
            <a:lstStyle/>
            <a:p>
              <a:pPr eaLnBrk="1" fontAlgn="auto" hangingPunct="1">
                <a:spcBef>
                  <a:spcPts val="0"/>
                </a:spcBef>
                <a:spcAft>
                  <a:spcPts val="0"/>
                </a:spcAft>
                <a:defRPr/>
              </a:pPr>
              <a:endParaRPr lang="en-US" sz="1800" kern="0">
                <a:solidFill>
                  <a:sysClr val="windowText" lastClr="000000"/>
                </a:solidFill>
                <a:ea typeface="ＭＳ Ｐゴシック" pitchFamily="31" charset="-128"/>
              </a:endParaRPr>
            </a:p>
          </p:txBody>
        </p:sp>
      </p:grpSp>
      <p:sp>
        <p:nvSpPr>
          <p:cNvPr id="39941" name="Title 51"/>
          <p:cNvSpPr>
            <a:spLocks noGrp="1"/>
          </p:cNvSpPr>
          <p:nvPr>
            <p:ph type="title"/>
          </p:nvPr>
        </p:nvSpPr>
        <p:spPr bwMode="auto">
          <a:xfrm>
            <a:off x="366713" y="196850"/>
            <a:ext cx="8382000" cy="10302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latin typeface="Verdana" panose="020B0604030504040204" pitchFamily="34" charset="0"/>
                <a:ea typeface="MS PGothic" pitchFamily="34" charset="-128"/>
                <a:cs typeface="Verdana" panose="020B0604030504040204" pitchFamily="34" charset="0"/>
              </a:rPr>
              <a:t>IEEE Regions</a:t>
            </a:r>
            <a:br>
              <a:rPr lang="en-US" altLang="en-US" dirty="0" smtClean="0">
                <a:latin typeface="Verdana" panose="020B0604030504040204" pitchFamily="34" charset="0"/>
                <a:ea typeface="MS PGothic" pitchFamily="34" charset="-128"/>
                <a:cs typeface="Verdana" panose="020B0604030504040204" pitchFamily="34" charset="0"/>
              </a:rPr>
            </a:br>
            <a:endParaRPr lang="en-US" altLang="en-US" sz="2600" dirty="0" smtClean="0">
              <a:latin typeface="Verdana" panose="020B0604030504040204" pitchFamily="34" charset="0"/>
              <a:ea typeface="MS PGothic" pitchFamily="34" charset="-128"/>
              <a:cs typeface="Verdana" panose="020B0604030504040204" pitchFamily="34" charset="0"/>
            </a:endParaRPr>
          </a:p>
        </p:txBody>
      </p:sp>
    </p:spTree>
    <p:extLst>
      <p:ext uri="{BB962C8B-B14F-4D97-AF65-F5344CB8AC3E}">
        <p14:creationId xmlns:p14="http://schemas.microsoft.com/office/powerpoint/2010/main" xmlns="" val="30751082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5 Area</a:t>
            </a:r>
            <a:endParaRPr lang="en-US" dirty="0"/>
          </a:p>
        </p:txBody>
      </p:sp>
      <p:pic>
        <p:nvPicPr>
          <p:cNvPr id="5" name="Content Placeholder 4" descr="region-map-sm.jpg"/>
          <p:cNvPicPr>
            <a:picLocks noGrp="1" noChangeAspect="1"/>
          </p:cNvPicPr>
          <p:nvPr>
            <p:ph sz="half" idx="11"/>
          </p:nvPr>
        </p:nvPicPr>
        <p:blipFill>
          <a:blip r:embed="rId2"/>
          <a:stretch>
            <a:fillRect/>
          </a:stretch>
        </p:blipFill>
        <p:spPr>
          <a:xfrm>
            <a:off x="1300163" y="1465581"/>
            <a:ext cx="6186487" cy="4749482"/>
          </a:xfrm>
        </p:spPr>
      </p:pic>
      <p:sp>
        <p:nvSpPr>
          <p:cNvPr id="4" name="Slide Number Placeholder 3"/>
          <p:cNvSpPr>
            <a:spLocks noGrp="1"/>
          </p:cNvSpPr>
          <p:nvPr>
            <p:ph type="sldNum" sz="quarter" idx="12"/>
          </p:nvPr>
        </p:nvSpPr>
        <p:spPr/>
        <p:txBody>
          <a:bodyPr/>
          <a:lstStyle/>
          <a:p>
            <a:pPr>
              <a:defRPr/>
            </a:pPr>
            <a:fld id="{13B2BC9E-70FA-4C8F-A279-6CF261651010}" type="slidenum">
              <a:rPr lang="en-US" altLang="en-US" smtClean="0"/>
              <a:pPr>
                <a:defRPr/>
              </a:pPr>
              <a:t>4</a:t>
            </a:fld>
            <a:endParaRPr lang="en-US" altLang="en-US"/>
          </a:p>
        </p:txBody>
      </p:sp>
      <p:sp>
        <p:nvSpPr>
          <p:cNvPr id="6" name="TextBox 5"/>
          <p:cNvSpPr txBox="1"/>
          <p:nvPr/>
        </p:nvSpPr>
        <p:spPr>
          <a:xfrm>
            <a:off x="3371850" y="5657850"/>
            <a:ext cx="1537600" cy="369332"/>
          </a:xfrm>
          <a:prstGeom prst="rect">
            <a:avLst/>
          </a:prstGeom>
          <a:ln>
            <a:noFill/>
          </a:ln>
        </p:spPr>
        <p:txBody>
          <a:bodyPr wrap="none" rtlCol="0">
            <a:spAutoFit/>
          </a:bodyPr>
          <a:lstStyle/>
          <a:p>
            <a:r>
              <a:rPr lang="en-US" dirty="0" smtClean="0"/>
              <a:t>26 Sections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South Area, Region 5</a:t>
            </a:r>
            <a:br>
              <a:rPr lang="en-US" dirty="0" smtClean="0"/>
            </a:br>
            <a:r>
              <a:rPr lang="en-US" dirty="0" smtClean="0"/>
              <a:t>(</a:t>
            </a:r>
            <a:r>
              <a:rPr lang="en-US" sz="2400" dirty="0" smtClean="0"/>
              <a:t>Region support split into 4 Areas to assist sections, chapters &amp; student branches)</a:t>
            </a:r>
            <a:endParaRPr lang="en-US" sz="2400" dirty="0"/>
          </a:p>
        </p:txBody>
      </p:sp>
      <p:sp>
        <p:nvSpPr>
          <p:cNvPr id="3" name="Content Placeholder 2"/>
          <p:cNvSpPr>
            <a:spLocks noGrp="1"/>
          </p:cNvSpPr>
          <p:nvPr>
            <p:ph sz="half" idx="11"/>
          </p:nvPr>
        </p:nvSpPr>
        <p:spPr/>
        <p:txBody>
          <a:bodyPr/>
          <a:lstStyle/>
          <a:p>
            <a:r>
              <a:rPr lang="en-US" b="1" dirty="0" smtClean="0"/>
              <a:t>Corpus Christi </a:t>
            </a:r>
            <a:r>
              <a:rPr lang="en-US" sz="2000" dirty="0" smtClean="0"/>
              <a:t>(&amp; Rio Grande Valley Sub-Section)</a:t>
            </a:r>
          </a:p>
          <a:p>
            <a:r>
              <a:rPr lang="en-US" b="1" u="sng" dirty="0" smtClean="0"/>
              <a:t>Central Texas </a:t>
            </a:r>
            <a:r>
              <a:rPr lang="en-US" dirty="0" smtClean="0"/>
              <a:t>(Austin/San Antonio)</a:t>
            </a:r>
          </a:p>
          <a:p>
            <a:r>
              <a:rPr lang="en-US" b="1" u="sng" dirty="0" smtClean="0"/>
              <a:t>Fort Worth </a:t>
            </a:r>
            <a:r>
              <a:rPr lang="en-US" sz="1400" dirty="0" smtClean="0"/>
              <a:t>(originally a part of Dallas)</a:t>
            </a:r>
          </a:p>
          <a:p>
            <a:r>
              <a:rPr lang="en-US" b="1" u="sng" dirty="0" smtClean="0"/>
              <a:t>Dallas</a:t>
            </a:r>
          </a:p>
          <a:p>
            <a:r>
              <a:rPr lang="en-US" b="1" dirty="0" smtClean="0"/>
              <a:t>Galveston Bay </a:t>
            </a:r>
            <a:r>
              <a:rPr lang="en-US" sz="1400" dirty="0" smtClean="0"/>
              <a:t>(originally a part of Houston)</a:t>
            </a:r>
          </a:p>
          <a:p>
            <a:r>
              <a:rPr lang="en-US" b="1" u="sng" dirty="0" smtClean="0"/>
              <a:t>Houston </a:t>
            </a:r>
            <a:r>
              <a:rPr lang="en-US" sz="2000" dirty="0" smtClean="0"/>
              <a:t>(&amp; Freeport Sub-Section)</a:t>
            </a:r>
          </a:p>
          <a:p>
            <a:endParaRPr lang="en-US" sz="2000" dirty="0" smtClean="0"/>
          </a:p>
          <a:p>
            <a:r>
              <a:rPr lang="en-US" sz="1800" b="1" i="1" dirty="0" smtClean="0"/>
              <a:t>(</a:t>
            </a:r>
            <a:r>
              <a:rPr lang="en-US" sz="1800" b="1" i="1" u="sng" dirty="0" smtClean="0"/>
              <a:t>4 large </a:t>
            </a:r>
            <a:r>
              <a:rPr lang="en-US" sz="1800" b="1" i="1" dirty="0" smtClean="0"/>
              <a:t>&amp; 2 medium in size)</a:t>
            </a:r>
            <a:endParaRPr lang="en-US" sz="1800" b="1" i="1" dirty="0"/>
          </a:p>
        </p:txBody>
      </p:sp>
      <p:sp>
        <p:nvSpPr>
          <p:cNvPr id="4" name="Slide Number Placeholder 3"/>
          <p:cNvSpPr>
            <a:spLocks noGrp="1"/>
          </p:cNvSpPr>
          <p:nvPr>
            <p:ph type="sldNum" sz="quarter" idx="12"/>
          </p:nvPr>
        </p:nvSpPr>
        <p:spPr/>
        <p:txBody>
          <a:bodyPr/>
          <a:lstStyle/>
          <a:p>
            <a:pPr>
              <a:defRPr/>
            </a:pPr>
            <a:fld id="{13B2BC9E-70FA-4C8F-A279-6CF261651010}" type="slidenum">
              <a:rPr lang="en-US" altLang="en-US" smtClean="0"/>
              <a:pPr>
                <a:defRPr/>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66713" y="196850"/>
            <a:ext cx="8382000" cy="10302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latin typeface="Verdana" panose="020B0604030504040204" pitchFamily="34" charset="0"/>
                <a:ea typeface="MS PGothic" pitchFamily="34" charset="-128"/>
                <a:cs typeface="Verdana" panose="020B0604030504040204" pitchFamily="34" charset="0"/>
              </a:rPr>
              <a:t>IEEE Governance For Geo Units</a:t>
            </a:r>
          </a:p>
        </p:txBody>
      </p:sp>
      <p:sp>
        <p:nvSpPr>
          <p:cNvPr id="54275" name="Slide Number Placeholder 9"/>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itchFamily="34" charset="-128"/>
              </a:defRPr>
            </a:lvl1pPr>
            <a:lvl2pPr marL="742950" indent="-285750">
              <a:defRPr sz="2400">
                <a:solidFill>
                  <a:schemeClr val="tx1"/>
                </a:solidFill>
                <a:latin typeface="Arial" panose="020B0604020202020204" pitchFamily="34" charset="0"/>
                <a:ea typeface="MS PGothic" pitchFamily="34" charset="-128"/>
              </a:defRPr>
            </a:lvl2pPr>
            <a:lvl3pPr marL="1143000" indent="-228600">
              <a:defRPr sz="2400">
                <a:solidFill>
                  <a:schemeClr val="tx1"/>
                </a:solidFill>
                <a:latin typeface="Arial" panose="020B0604020202020204" pitchFamily="34" charset="0"/>
                <a:ea typeface="MS PGothic" pitchFamily="34" charset="-128"/>
              </a:defRPr>
            </a:lvl3pPr>
            <a:lvl4pPr marL="1600200" indent="-228600">
              <a:defRPr sz="2400">
                <a:solidFill>
                  <a:schemeClr val="tx1"/>
                </a:solidFill>
                <a:latin typeface="Arial" panose="020B0604020202020204" pitchFamily="34" charset="0"/>
                <a:ea typeface="MS PGothic" pitchFamily="34" charset="-128"/>
              </a:defRPr>
            </a:lvl4pPr>
            <a:lvl5pPr marL="2057400" indent="-228600">
              <a:defRPr sz="2400">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eaLnBrk="0" hangingPunct="0"/>
            <a:fld id="{6815F4D4-DB63-44E4-93C8-0550DB2DB337}" type="slidenum">
              <a:rPr lang="en-US" altLang="en-US" sz="1000">
                <a:solidFill>
                  <a:srgbClr val="898989"/>
                </a:solidFill>
              </a:rPr>
              <a:pPr eaLnBrk="0" hangingPunct="0"/>
              <a:t>6</a:t>
            </a:fld>
            <a:endParaRPr lang="en-US" altLang="en-US" sz="1000">
              <a:solidFill>
                <a:srgbClr val="898989"/>
              </a:solidFill>
            </a:endParaRPr>
          </a:p>
        </p:txBody>
      </p:sp>
      <p:sp>
        <p:nvSpPr>
          <p:cNvPr id="3" name="Content Placeholder 2"/>
          <p:cNvSpPr>
            <a:spLocks noGrp="1"/>
          </p:cNvSpPr>
          <p:nvPr>
            <p:ph sz="half" idx="11"/>
          </p:nvPr>
        </p:nvSpPr>
        <p:spPr>
          <a:xfrm>
            <a:off x="366713" y="1457325"/>
            <a:ext cx="8382000" cy="4367213"/>
          </a:xfrm>
        </p:spPr>
        <p:txBody>
          <a:bodyPr rtlCol="0">
            <a:noAutofit/>
          </a:bodyPr>
          <a:lstStyle/>
          <a:p>
            <a:pPr eaLnBrk="1" fontAlgn="auto" hangingPunct="1">
              <a:spcAft>
                <a:spcPts val="0"/>
              </a:spcAft>
              <a:defRPr/>
            </a:pPr>
            <a:r>
              <a:rPr lang="en-US" dirty="0" smtClean="0"/>
              <a:t>New York State Not-For-Profit Corporation Laws</a:t>
            </a:r>
          </a:p>
          <a:p>
            <a:pPr eaLnBrk="1" fontAlgn="auto" hangingPunct="1">
              <a:spcAft>
                <a:spcPts val="0"/>
              </a:spcAft>
              <a:defRPr/>
            </a:pPr>
            <a:r>
              <a:rPr lang="en-US" dirty="0" smtClean="0"/>
              <a:t>Certificate of Incorporation</a:t>
            </a:r>
          </a:p>
          <a:p>
            <a:pPr eaLnBrk="1" fontAlgn="auto" hangingPunct="1">
              <a:spcAft>
                <a:spcPts val="0"/>
              </a:spcAft>
              <a:defRPr/>
            </a:pPr>
            <a:r>
              <a:rPr lang="en-US" dirty="0" smtClean="0"/>
              <a:t>Constitution and Bylaws / Policies (</a:t>
            </a:r>
            <a:r>
              <a:rPr lang="en-US" dirty="0" err="1" smtClean="0"/>
              <a:t>incl</a:t>
            </a:r>
            <a:r>
              <a:rPr lang="en-US" dirty="0" smtClean="0"/>
              <a:t> Finance)</a:t>
            </a:r>
          </a:p>
          <a:p>
            <a:pPr fontAlgn="auto">
              <a:spcAft>
                <a:spcPts val="0"/>
              </a:spcAft>
              <a:defRPr/>
            </a:pPr>
            <a:r>
              <a:rPr lang="en-US" i="1" dirty="0" smtClean="0"/>
              <a:t>IEEE-USA Operations Manual  (Policies &amp; Procedures)</a:t>
            </a:r>
          </a:p>
          <a:p>
            <a:pPr fontAlgn="auto">
              <a:spcAft>
                <a:spcPts val="0"/>
              </a:spcAft>
              <a:defRPr/>
            </a:pPr>
            <a:r>
              <a:rPr lang="en-US" dirty="0" smtClean="0"/>
              <a:t>MGA Board – MGA Operations Manual </a:t>
            </a:r>
          </a:p>
          <a:p>
            <a:pPr lvl="1" fontAlgn="auto">
              <a:spcAft>
                <a:spcPts val="0"/>
              </a:spcAft>
              <a:buClr>
                <a:schemeClr val="accent1">
                  <a:lumMod val="60000"/>
                  <a:lumOff val="40000"/>
                </a:schemeClr>
              </a:buClr>
              <a:defRPr/>
            </a:pPr>
            <a:r>
              <a:rPr lang="en-US" sz="1400" dirty="0" smtClean="0"/>
              <a:t>(Section 9 covers Regions, Sections &amp; Chapters)</a:t>
            </a:r>
          </a:p>
          <a:p>
            <a:pPr eaLnBrk="1" fontAlgn="auto" hangingPunct="1">
              <a:spcAft>
                <a:spcPts val="0"/>
              </a:spcAft>
              <a:buClr>
                <a:schemeClr val="accent1">
                  <a:lumMod val="60000"/>
                  <a:lumOff val="40000"/>
                </a:schemeClr>
              </a:buClr>
              <a:defRPr/>
            </a:pPr>
            <a:r>
              <a:rPr lang="en-US" dirty="0" smtClean="0"/>
              <a:t>Region By-Laws </a:t>
            </a:r>
            <a:r>
              <a:rPr lang="en-US" sz="1400" dirty="0" smtClean="0"/>
              <a:t>(for Region Structure)</a:t>
            </a:r>
          </a:p>
          <a:p>
            <a:pPr eaLnBrk="1" fontAlgn="auto" hangingPunct="1">
              <a:spcAft>
                <a:spcPts val="0"/>
              </a:spcAft>
              <a:buClr>
                <a:schemeClr val="accent1">
                  <a:lumMod val="60000"/>
                  <a:lumOff val="40000"/>
                </a:schemeClr>
              </a:buClr>
              <a:defRPr/>
            </a:pPr>
            <a:r>
              <a:rPr lang="en-US" dirty="0" smtClean="0"/>
              <a:t>CTS Local Operating Procedures </a:t>
            </a:r>
            <a:r>
              <a:rPr lang="en-US" sz="1400" dirty="0" smtClean="0"/>
              <a:t>(Approved by </a:t>
            </a:r>
            <a:r>
              <a:rPr lang="en-US" sz="1400" dirty="0" err="1" smtClean="0"/>
              <a:t>Excom</a:t>
            </a:r>
            <a:r>
              <a:rPr lang="en-US" sz="1400" dirty="0" smtClean="0"/>
              <a:t>)</a:t>
            </a:r>
          </a:p>
          <a:p>
            <a:pPr eaLnBrk="1" fontAlgn="auto" hangingPunct="1">
              <a:spcAft>
                <a:spcPts val="0"/>
              </a:spcAft>
              <a:buClr>
                <a:schemeClr val="accent1">
                  <a:lumMod val="60000"/>
                  <a:lumOff val="40000"/>
                </a:schemeClr>
              </a:buClr>
              <a:defRPr/>
            </a:pPr>
            <a:r>
              <a:rPr lang="en-US" dirty="0" smtClean="0"/>
              <a:t>Chapter Policies &amp; Procedures </a:t>
            </a:r>
            <a:r>
              <a:rPr lang="en-US" sz="1400" dirty="0" smtClean="0"/>
              <a:t>(most are un-documented)</a:t>
            </a:r>
          </a:p>
          <a:p>
            <a:pPr lvl="1" eaLnBrk="1" fontAlgn="auto" hangingPunct="1">
              <a:spcAft>
                <a:spcPts val="0"/>
              </a:spcAft>
              <a:defRPr/>
            </a:pPr>
            <a:endParaRPr lang="en-US" sz="700" dirty="0" smtClean="0">
              <a:solidFill>
                <a:srgbClr val="FF0000"/>
              </a:solidFill>
            </a:endParaRPr>
          </a:p>
        </p:txBody>
      </p:sp>
      <p:sp>
        <p:nvSpPr>
          <p:cNvPr id="7" name="Bent Arrow 6"/>
          <p:cNvSpPr/>
          <p:nvPr/>
        </p:nvSpPr>
        <p:spPr>
          <a:xfrm rot="9139974">
            <a:off x="5081591" y="4410989"/>
            <a:ext cx="641263" cy="922098"/>
          </a:xfrm>
          <a:prstGeom prst="bentArrow">
            <a:avLst>
              <a:gd name="adj1" fmla="val 1184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Flowchart: Alternate Process 8"/>
          <p:cNvSpPr/>
          <p:nvPr/>
        </p:nvSpPr>
        <p:spPr>
          <a:xfrm>
            <a:off x="171449" y="3071812"/>
            <a:ext cx="8577263" cy="585787"/>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08640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5 Director’s Remarks</a:t>
            </a:r>
            <a:endParaRPr lang="en-US" dirty="0"/>
          </a:p>
        </p:txBody>
      </p:sp>
      <p:sp>
        <p:nvSpPr>
          <p:cNvPr id="3" name="Content Placeholder 2"/>
          <p:cNvSpPr>
            <a:spLocks noGrp="1"/>
          </p:cNvSpPr>
          <p:nvPr>
            <p:ph sz="half" idx="11"/>
          </p:nvPr>
        </p:nvSpPr>
        <p:spPr/>
        <p:txBody>
          <a:bodyPr/>
          <a:lstStyle/>
          <a:p>
            <a:r>
              <a:rPr lang="en-US" dirty="0" smtClean="0"/>
              <a:t>The Region provides planning and funding support as well as working to assure sections have vibrant programs to support members careers and meet the IEEE mission of Advancing Technology for Humanity. </a:t>
            </a:r>
          </a:p>
          <a:p>
            <a:r>
              <a:rPr lang="en-US" dirty="0" smtClean="0"/>
              <a:t>As Region Director, it is my job to better serve the needs of all members in Region 5.  If you have thoughts on how to do that, please share them as we look for ways to expand your engagement with IEEE.</a:t>
            </a:r>
            <a:br>
              <a:rPr lang="en-US" dirty="0" smtClean="0"/>
            </a:br>
            <a:endParaRPr lang="en-US" dirty="0" smtClean="0"/>
          </a:p>
          <a:p>
            <a:r>
              <a:rPr lang="en-US" dirty="0" smtClean="0"/>
              <a:t>Francis Grosz</a:t>
            </a:r>
            <a:br>
              <a:rPr lang="en-US" dirty="0" smtClean="0"/>
            </a:br>
            <a:r>
              <a:rPr lang="en-US" dirty="0" smtClean="0"/>
              <a:t>Region 5 Director</a:t>
            </a:r>
            <a:br>
              <a:rPr lang="en-US" dirty="0" smtClean="0"/>
            </a:br>
            <a:r>
              <a:rPr lang="en-US" dirty="0" smtClean="0"/>
              <a:t>2016-2017</a:t>
            </a:r>
          </a:p>
          <a:p>
            <a:endParaRPr lang="en-US" dirty="0"/>
          </a:p>
        </p:txBody>
      </p:sp>
      <p:sp>
        <p:nvSpPr>
          <p:cNvPr id="4" name="Slide Number Placeholder 3"/>
          <p:cNvSpPr>
            <a:spLocks noGrp="1"/>
          </p:cNvSpPr>
          <p:nvPr>
            <p:ph type="sldNum" sz="quarter" idx="12"/>
          </p:nvPr>
        </p:nvSpPr>
        <p:spPr/>
        <p:txBody>
          <a:bodyPr/>
          <a:lstStyle/>
          <a:p>
            <a:pPr>
              <a:defRPr/>
            </a:pPr>
            <a:fld id="{13B2BC9E-70FA-4C8F-A279-6CF261651010}" type="slidenum">
              <a:rPr lang="en-US" altLang="en-US" smtClean="0"/>
              <a:pPr>
                <a:defRPr/>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1"/>
          </p:nvPr>
        </p:nvSpPr>
        <p:spPr/>
        <p:txBody>
          <a:bodyPr/>
          <a:lstStyle/>
          <a:p>
            <a:r>
              <a:rPr lang="en-US" b="1" dirty="0" smtClean="0"/>
              <a:t>About IEEE-USA</a:t>
            </a:r>
            <a:br>
              <a:rPr lang="en-US" b="1" dirty="0" smtClean="0"/>
            </a:br>
            <a:r>
              <a:rPr lang="en-US" b="1" dirty="0" smtClean="0"/>
              <a:t/>
            </a:r>
            <a:br>
              <a:rPr lang="en-US" b="1" dirty="0" smtClean="0"/>
            </a:br>
            <a:r>
              <a:rPr lang="en-US" b="1" dirty="0" smtClean="0"/>
              <a:t>   </a:t>
            </a:r>
            <a:br>
              <a:rPr lang="en-US" b="1" dirty="0" smtClean="0"/>
            </a:br>
            <a:r>
              <a:rPr lang="en-US" sz="1400" dirty="0" smtClean="0"/>
              <a:t>IEEE-USA is an organizational unit of the Institute of Electrical and Electronics Engineers to support the career and public policy interests of IEEE's U.S. members.  </a:t>
            </a:r>
          </a:p>
          <a:p>
            <a:r>
              <a:rPr lang="en-US" sz="1400" dirty="0" smtClean="0"/>
              <a:t>IEEE-USA is primarily supported by an annual assessment paid by USA IEEE members. </a:t>
            </a:r>
          </a:p>
          <a:p>
            <a:r>
              <a:rPr lang="en-US" sz="1400" dirty="0" smtClean="0"/>
              <a:t>IEEE-USA's mission, as outlined in the IEEE Bylaws, is to recommend policies and implement programs specifically intended to serve and benefit the members, the profession and the public in the United States in appropriate professional areas of economic, ethical, legislative, social and technology policy concern.</a:t>
            </a:r>
          </a:p>
          <a:p>
            <a:r>
              <a:rPr lang="en-US" sz="1400" dirty="0" smtClean="0"/>
              <a:t>Our vision is to serve the IEEE U.S. member by being the technical professional's best resource for achieving lifelong career vitality and by providing an effective voice on policies that promote U.S. prosperity.</a:t>
            </a:r>
          </a:p>
          <a:p>
            <a:endParaRPr lang="en-US" dirty="0"/>
          </a:p>
        </p:txBody>
      </p:sp>
      <p:sp>
        <p:nvSpPr>
          <p:cNvPr id="4" name="Slide Number Placeholder 3"/>
          <p:cNvSpPr>
            <a:spLocks noGrp="1"/>
          </p:cNvSpPr>
          <p:nvPr>
            <p:ph type="sldNum" sz="quarter" idx="12"/>
          </p:nvPr>
        </p:nvSpPr>
        <p:spPr/>
        <p:txBody>
          <a:bodyPr/>
          <a:lstStyle/>
          <a:p>
            <a:pPr>
              <a:defRPr/>
            </a:pPr>
            <a:fld id="{13B2BC9E-70FA-4C8F-A279-6CF261651010}" type="slidenum">
              <a:rPr lang="en-US" altLang="en-US" smtClean="0"/>
              <a:pPr>
                <a:defRPr/>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IEEE-USA Vision</a:t>
            </a:r>
          </a:p>
        </p:txBody>
      </p:sp>
      <p:sp>
        <p:nvSpPr>
          <p:cNvPr id="9219" name="Content Placeholder 2"/>
          <p:cNvSpPr>
            <a:spLocks noGrp="1"/>
          </p:cNvSpPr>
          <p:nvPr>
            <p:ph idx="1"/>
          </p:nvPr>
        </p:nvSpPr>
        <p:spPr>
          <a:xfrm>
            <a:off x="703263" y="1736725"/>
            <a:ext cx="7767637" cy="4110038"/>
          </a:xfrm>
        </p:spPr>
        <p:txBody>
          <a:bodyPr/>
          <a:lstStyle/>
          <a:p>
            <a:pPr marL="0" indent="0">
              <a:lnSpc>
                <a:spcPct val="150000"/>
              </a:lnSpc>
              <a:buNone/>
            </a:pPr>
            <a:r>
              <a:rPr lang="en-US" altLang="en-US" b="1" dirty="0" smtClean="0"/>
              <a:t>Is to serve the IEEE U.S. member by being the technical professional's best resource for achieving lifelong career vitality and by providing an effective voice on policies that promote U.S. prosperity.</a:t>
            </a:r>
          </a:p>
        </p:txBody>
      </p:sp>
    </p:spTree>
    <p:extLst>
      <p:ext uri="{BB962C8B-B14F-4D97-AF65-F5344CB8AC3E}">
        <p14:creationId xmlns:p14="http://schemas.microsoft.com/office/powerpoint/2010/main" xmlns="" val="3672544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_presentation_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ieee_presentation_template.pot</Template>
  <TotalTime>7668</TotalTime>
  <Words>489</Words>
  <Application>Microsoft Office PowerPoint</Application>
  <PresentationFormat>On-screen Show (4:3)</PresentationFormat>
  <Paragraphs>113</Paragraphs>
  <Slides>13</Slides>
  <Notes>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ieee_presentation_template</vt:lpstr>
      <vt:lpstr>Custom Design</vt:lpstr>
      <vt:lpstr>1_Custom Design</vt:lpstr>
      <vt:lpstr>IEEE &amp; IEEE-USA   Organization and Governance  </vt:lpstr>
      <vt:lpstr>IEEE’s Organizational Chart (Bottom Up Approach)</vt:lpstr>
      <vt:lpstr>IEEE Regions </vt:lpstr>
      <vt:lpstr>Region 5 Area</vt:lpstr>
      <vt:lpstr>Sections: South Area, Region 5 (Region support split into 4 Areas to assist sections, chapters &amp; student branches)</vt:lpstr>
      <vt:lpstr>IEEE Governance For Geo Units</vt:lpstr>
      <vt:lpstr>Region 5 Director’s Remarks</vt:lpstr>
      <vt:lpstr>Slide 8</vt:lpstr>
      <vt:lpstr>IEEE-USA Vision</vt:lpstr>
      <vt:lpstr>IEEE USA – Professional Activities</vt:lpstr>
      <vt:lpstr>Presentations Available Upon Request</vt:lpstr>
      <vt:lpstr>Handy Links </vt:lpstr>
      <vt:lpstr>Slide 13</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Scott</cp:lastModifiedBy>
  <cp:revision>205</cp:revision>
  <dcterms:created xsi:type="dcterms:W3CDTF">2012-11-14T18:53:32Z</dcterms:created>
  <dcterms:modified xsi:type="dcterms:W3CDTF">2016-04-11T21:29:41Z</dcterms:modified>
</cp:coreProperties>
</file>