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BF3CD-E879-435B-83E0-66419FE45856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6C82DD-74BF-41CC-B42A-80689A82A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6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425" eaLnBrk="0" hangingPunct="0">
              <a:defRPr sz="4000" b="1">
                <a:solidFill>
                  <a:schemeClr val="accent2"/>
                </a:solidFill>
                <a:latin typeface="Arial" pitchFamily="34" charset="0"/>
              </a:defRPr>
            </a:lvl1pPr>
            <a:lvl2pPr marL="734852" indent="-282635" defTabSz="915425" eaLnBrk="0" hangingPunct="0">
              <a:defRPr sz="4000" b="1">
                <a:solidFill>
                  <a:schemeClr val="accent2"/>
                </a:solidFill>
                <a:latin typeface="Arial" pitchFamily="34" charset="0"/>
              </a:defRPr>
            </a:lvl2pPr>
            <a:lvl3pPr marL="1130541" indent="-226108" defTabSz="915425" eaLnBrk="0" hangingPunct="0">
              <a:defRPr sz="4000" b="1">
                <a:solidFill>
                  <a:schemeClr val="accent2"/>
                </a:solidFill>
                <a:latin typeface="Arial" pitchFamily="34" charset="0"/>
              </a:defRPr>
            </a:lvl3pPr>
            <a:lvl4pPr marL="1582758" indent="-226108" defTabSz="915425" eaLnBrk="0" hangingPunct="0">
              <a:defRPr sz="4000" b="1">
                <a:solidFill>
                  <a:schemeClr val="accent2"/>
                </a:solidFill>
                <a:latin typeface="Arial" pitchFamily="34" charset="0"/>
              </a:defRPr>
            </a:lvl4pPr>
            <a:lvl5pPr marL="2034974" indent="-226108" defTabSz="915425" eaLnBrk="0" hangingPunct="0">
              <a:defRPr sz="4000" b="1">
                <a:solidFill>
                  <a:schemeClr val="accent2"/>
                </a:solidFill>
                <a:latin typeface="Arial" pitchFamily="34" charset="0"/>
              </a:defRPr>
            </a:lvl5pPr>
            <a:lvl6pPr marL="2487191" indent="-226108" defTabSz="915425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Arial" pitchFamily="34" charset="0"/>
              </a:defRPr>
            </a:lvl6pPr>
            <a:lvl7pPr marL="2939407" indent="-226108" defTabSz="915425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Arial" pitchFamily="34" charset="0"/>
              </a:defRPr>
            </a:lvl7pPr>
            <a:lvl8pPr marL="3391624" indent="-226108" defTabSz="915425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Arial" pitchFamily="34" charset="0"/>
              </a:defRPr>
            </a:lvl8pPr>
            <a:lvl9pPr marL="3843840" indent="-226108" defTabSz="915425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fld id="{A6B6B31A-EEAF-4428-952D-D88F2BE8001D}" type="slidenum">
              <a:rPr lang="en-US" sz="1200">
                <a:solidFill>
                  <a:srgbClr val="1F497D"/>
                </a:solidFill>
                <a:latin typeface="Comic Sans MS" pitchFamily="66" charset="0"/>
              </a:rPr>
              <a:pPr/>
              <a:t>1</a:t>
            </a:fld>
            <a:endParaRPr lang="en-US" sz="1200">
              <a:solidFill>
                <a:srgbClr val="1F497D"/>
              </a:solidFill>
              <a:latin typeface="Comic Sans MS" pitchFamily="66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897" y="687050"/>
            <a:ext cx="4628952" cy="3427439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2464"/>
            <a:ext cx="5029200" cy="41144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Welcome to the Fall, 2012 Central Texas Section Planning Meeting.</a:t>
            </a:r>
          </a:p>
          <a:p>
            <a:endParaRPr lang="en-US" smtClean="0">
              <a:latin typeface="Arial" pitchFamily="34" charset="0"/>
            </a:endParaRPr>
          </a:p>
          <a:p>
            <a:r>
              <a:rPr lang="en-US" smtClean="0">
                <a:latin typeface="Arial" pitchFamily="34" charset="0"/>
              </a:rPr>
              <a:t>We ran long at the Spring Meeting, so we are</a:t>
            </a:r>
          </a:p>
          <a:p>
            <a:r>
              <a:rPr lang="en-US" smtClean="0">
                <a:latin typeface="Arial" pitchFamily="34" charset="0"/>
              </a:rPr>
              <a:t>	Handing out our Agenda</a:t>
            </a:r>
          </a:p>
          <a:p>
            <a:r>
              <a:rPr lang="en-US" smtClean="0">
                <a:latin typeface="Arial" pitchFamily="34" charset="0"/>
              </a:rPr>
              <a:t>	Please respect the other presenters and follow the timeline</a:t>
            </a:r>
          </a:p>
          <a:p>
            <a:endParaRPr lang="en-US" smtClean="0">
              <a:latin typeface="Arial" pitchFamily="34" charset="0"/>
            </a:endParaRPr>
          </a:p>
          <a:p>
            <a:r>
              <a:rPr lang="en-US" smtClean="0">
                <a:latin typeface="Arial" pitchFamily="34" charset="0"/>
              </a:rPr>
              <a:t>We will have some recognition, (2) bi-law change proposal, and preparation for elections including a slate of officers.</a:t>
            </a:r>
          </a:p>
          <a:p>
            <a:endParaRPr lang="en-US" smtClean="0">
              <a:latin typeface="Arial" pitchFamily="34" charset="0"/>
            </a:endParaRPr>
          </a:p>
          <a:p>
            <a:r>
              <a:rPr lang="en-US" smtClean="0">
                <a:latin typeface="Arial" pitchFamily="34" charset="0"/>
              </a:rPr>
              <a:t>Enjoy the day.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425" eaLnBrk="0" hangingPunct="0">
              <a:defRPr sz="4000" b="1">
                <a:solidFill>
                  <a:schemeClr val="accent2"/>
                </a:solidFill>
                <a:latin typeface="Arial" pitchFamily="34" charset="0"/>
              </a:defRPr>
            </a:lvl1pPr>
            <a:lvl2pPr marL="734852" indent="-282635" defTabSz="915425" eaLnBrk="0" hangingPunct="0">
              <a:defRPr sz="4000" b="1">
                <a:solidFill>
                  <a:schemeClr val="accent2"/>
                </a:solidFill>
                <a:latin typeface="Arial" pitchFamily="34" charset="0"/>
              </a:defRPr>
            </a:lvl2pPr>
            <a:lvl3pPr marL="1130541" indent="-226108" defTabSz="915425" eaLnBrk="0" hangingPunct="0">
              <a:defRPr sz="4000" b="1">
                <a:solidFill>
                  <a:schemeClr val="accent2"/>
                </a:solidFill>
                <a:latin typeface="Arial" pitchFamily="34" charset="0"/>
              </a:defRPr>
            </a:lvl3pPr>
            <a:lvl4pPr marL="1582758" indent="-226108" defTabSz="915425" eaLnBrk="0" hangingPunct="0">
              <a:defRPr sz="4000" b="1">
                <a:solidFill>
                  <a:schemeClr val="accent2"/>
                </a:solidFill>
                <a:latin typeface="Arial" pitchFamily="34" charset="0"/>
              </a:defRPr>
            </a:lvl4pPr>
            <a:lvl5pPr marL="2034974" indent="-226108" defTabSz="915425" eaLnBrk="0" hangingPunct="0">
              <a:defRPr sz="4000" b="1">
                <a:solidFill>
                  <a:schemeClr val="accent2"/>
                </a:solidFill>
                <a:latin typeface="Arial" pitchFamily="34" charset="0"/>
              </a:defRPr>
            </a:lvl5pPr>
            <a:lvl6pPr marL="2487191" indent="-226108" defTabSz="915425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Arial" pitchFamily="34" charset="0"/>
              </a:defRPr>
            </a:lvl6pPr>
            <a:lvl7pPr marL="2939407" indent="-226108" defTabSz="915425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Arial" pitchFamily="34" charset="0"/>
              </a:defRPr>
            </a:lvl7pPr>
            <a:lvl8pPr marL="3391624" indent="-226108" defTabSz="915425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Arial" pitchFamily="34" charset="0"/>
              </a:defRPr>
            </a:lvl8pPr>
            <a:lvl9pPr marL="3843840" indent="-226108" defTabSz="915425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fld id="{59AFF012-FFCC-421C-8EAC-CB455ABEFFDC}" type="slidenum">
              <a:rPr lang="en-US" sz="1200">
                <a:solidFill>
                  <a:srgbClr val="1F497D"/>
                </a:solidFill>
                <a:latin typeface="Comic Sans MS" pitchFamily="66" charset="0"/>
              </a:rPr>
              <a:pPr/>
              <a:t>2</a:t>
            </a:fld>
            <a:endParaRPr lang="en-US" sz="1200">
              <a:solidFill>
                <a:srgbClr val="1F497D"/>
              </a:solidFill>
              <a:latin typeface="Comic Sans MS" pitchFamily="66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897" y="687050"/>
            <a:ext cx="4628952" cy="3427439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2464"/>
            <a:ext cx="5029200" cy="41144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26" descr="ieeeblu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8610600" cy="26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03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914400" y="2743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93200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62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444196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594979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771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6764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8100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38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81000"/>
            <a:ext cx="7848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73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  <a:defRPr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366EF121-7E95-44A1-B587-618200FD3E54}" type="datetimeFigureOut">
              <a:rPr lang="en-US" sz="4000" b="1">
                <a:solidFill>
                  <a:srgbClr val="3333CC"/>
                </a:solidFill>
              </a:rPr>
              <a:pPr fontAlgn="base">
                <a:spcAft>
                  <a:spcPct val="0"/>
                </a:spcAft>
                <a:defRPr/>
              </a:pPr>
              <a:t>9/6/2013</a:t>
            </a:fld>
            <a:endParaRPr lang="en-US" sz="4000" b="1">
              <a:solidFill>
                <a:srgbClr val="3333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  <a:defRPr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sz="4000" b="1">
              <a:solidFill>
                <a:srgbClr val="3333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  <a:defRPr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7BEFE714-278F-4EA1-A038-000BC17D0D47}" type="slidenum">
              <a:rPr lang="en-US" sz="4000" b="1">
                <a:solidFill>
                  <a:srgbClr val="3333CC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sz="4000" b="1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458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6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6464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155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84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459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5608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670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6881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533400" y="6477000"/>
            <a:ext cx="6781800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000" b="1" smtClean="0">
              <a:solidFill>
                <a:srgbClr val="3333CC"/>
              </a:solidFill>
            </a:endParaRPr>
          </a:p>
        </p:txBody>
      </p:sp>
      <p:pic>
        <p:nvPicPr>
          <p:cNvPr id="1029" name="Picture 5" descr="ieeeblu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1600200" y="6172200"/>
            <a:ext cx="5638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accent2"/>
                </a:solidFill>
                <a:latin typeface="Arial" charset="0"/>
              </a:defRPr>
            </a:lvl1pPr>
            <a:lvl2pPr marL="742950" indent="-285750">
              <a:defRPr sz="40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>
              <a:defRPr sz="40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>
              <a:defRPr sz="40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>
              <a:defRPr sz="40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defRPr sz="40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defRPr sz="40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defRPr sz="40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defRPr sz="40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dirty="0" smtClean="0">
                <a:solidFill>
                  <a:srgbClr val="000099"/>
                </a:solidFill>
              </a:rPr>
              <a:t>IEEE Central Texas Section</a:t>
            </a:r>
          </a:p>
        </p:txBody>
      </p:sp>
    </p:spTree>
    <p:extLst>
      <p:ext uri="{BB962C8B-B14F-4D97-AF65-F5344CB8AC3E}">
        <p14:creationId xmlns:p14="http://schemas.microsoft.com/office/powerpoint/2010/main" val="1183866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/>
        <a:buChar char="l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algn="l"/>
            <a:r>
              <a:rPr lang="en-US" altLang="en-US" b="0" smtClean="0"/>
              <a:t>Meeting Agenda</a:t>
            </a:r>
            <a:endParaRPr lang="en-US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077200" cy="48768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Tx/>
              <a:buChar char=" "/>
              <a:defRPr/>
            </a:pPr>
            <a:r>
              <a:rPr lang="en-US" altLang="en-US" sz="1800" dirty="0"/>
              <a:t> </a:t>
            </a:r>
            <a:r>
              <a:rPr lang="en-US" altLang="en-US" sz="1800" dirty="0" smtClean="0"/>
              <a:t>7:45 	Welcome:  Coffee &amp; Fare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 "/>
              <a:defRPr/>
            </a:pPr>
            <a:r>
              <a:rPr lang="en-US" altLang="en-US" sz="1800" dirty="0"/>
              <a:t> </a:t>
            </a:r>
            <a:r>
              <a:rPr lang="en-US" altLang="en-US" sz="1800" dirty="0" smtClean="0"/>
              <a:t>8:00		Chairman’s Report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 "/>
              <a:defRPr/>
            </a:pPr>
            <a:r>
              <a:rPr lang="en-US" altLang="en-US" sz="1800" dirty="0"/>
              <a:t> </a:t>
            </a:r>
            <a:r>
              <a:rPr lang="en-US" altLang="en-US" sz="1800" dirty="0" smtClean="0"/>
              <a:t>                      (Call to Order, Sign-in &amp; Agenda, Introductions)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 "/>
              <a:defRPr/>
            </a:pPr>
            <a:r>
              <a:rPr lang="en-US" altLang="en-US" sz="1800" dirty="0" smtClean="0"/>
              <a:t> 8:40		Old Business - Workshop Guidelines document	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 "/>
              <a:defRPr/>
            </a:pPr>
            <a:r>
              <a:rPr lang="en-US" altLang="en-US" sz="1800" dirty="0" smtClean="0"/>
              <a:t>8:50		Chapter Reports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None/>
              <a:defRPr/>
            </a:pPr>
            <a:r>
              <a:rPr lang="en-US" altLang="en-US" sz="1800" dirty="0" smtClean="0"/>
              <a:t>    10:00		Break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None/>
              <a:defRPr/>
            </a:pPr>
            <a:r>
              <a:rPr lang="en-US" altLang="en-US" sz="1800" dirty="0" smtClean="0"/>
              <a:t>    11:10		Section Committee Reports</a:t>
            </a:r>
          </a:p>
          <a:p>
            <a:pPr lvl="4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Char char="l"/>
              <a:defRPr/>
            </a:pPr>
            <a:r>
              <a:rPr lang="en-US" altLang="en-US" sz="1400" dirty="0"/>
              <a:t>Analog</a:t>
            </a:r>
          </a:p>
          <a:p>
            <a:pPr lvl="4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Char char="l"/>
              <a:defRPr/>
            </a:pPr>
            <a:r>
              <a:rPr lang="en-US" altLang="en-US" sz="1400" dirty="0"/>
              <a:t>Awards</a:t>
            </a:r>
          </a:p>
          <a:p>
            <a:pPr lvl="4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Char char="l"/>
              <a:defRPr/>
            </a:pPr>
            <a:r>
              <a:rPr lang="en-US" altLang="en-US" sz="1400" dirty="0"/>
              <a:t>Conferences</a:t>
            </a:r>
          </a:p>
          <a:p>
            <a:pPr lvl="4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Char char="l"/>
              <a:defRPr/>
            </a:pPr>
            <a:r>
              <a:rPr lang="en-US" altLang="en-US" sz="1400" dirty="0"/>
              <a:t>Electronic Communications</a:t>
            </a:r>
          </a:p>
          <a:p>
            <a:pPr lvl="4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Char char="l"/>
              <a:defRPr/>
            </a:pPr>
            <a:r>
              <a:rPr lang="en-US" altLang="en-US" sz="1400" dirty="0"/>
              <a:t>Life Member  </a:t>
            </a:r>
            <a:r>
              <a:rPr lang="en-US" altLang="en-US" sz="1400" dirty="0" smtClean="0"/>
              <a:t>Coordinator</a:t>
            </a:r>
            <a:endParaRPr lang="en-US" altLang="en-US" sz="1400" dirty="0"/>
          </a:p>
          <a:p>
            <a:pPr lvl="4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Char char="l"/>
              <a:defRPr/>
            </a:pPr>
            <a:r>
              <a:rPr lang="en-US" altLang="en-US" sz="1400" dirty="0"/>
              <a:t>Gold</a:t>
            </a:r>
          </a:p>
          <a:p>
            <a:pPr lvl="4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Char char="l"/>
              <a:defRPr/>
            </a:pPr>
            <a:r>
              <a:rPr lang="en-US" altLang="en-US" sz="1400" dirty="0"/>
              <a:t>K-12</a:t>
            </a:r>
          </a:p>
          <a:p>
            <a:pPr lvl="4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Char char="l"/>
              <a:defRPr/>
            </a:pPr>
            <a:r>
              <a:rPr lang="en-US" altLang="en-US" sz="1400" dirty="0"/>
              <a:t>Membership</a:t>
            </a:r>
          </a:p>
          <a:p>
            <a:pPr lvl="4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Char char="l"/>
              <a:defRPr/>
            </a:pPr>
            <a:r>
              <a:rPr lang="en-US" altLang="en-US" sz="1400" dirty="0" smtClean="0"/>
              <a:t>Pace</a:t>
            </a:r>
          </a:p>
          <a:p>
            <a:pPr lvl="4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Char char="l"/>
              <a:defRPr/>
            </a:pPr>
            <a:r>
              <a:rPr lang="en-US" altLang="en-US" sz="1400" dirty="0"/>
              <a:t>Webmaster</a:t>
            </a:r>
          </a:p>
          <a:p>
            <a:pPr lvl="4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Char char="l"/>
              <a:defRPr/>
            </a:pPr>
            <a:r>
              <a:rPr lang="en-US" altLang="en-US" sz="1400" dirty="0" smtClean="0"/>
              <a:t>Student Liaison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 "/>
              <a:defRPr/>
            </a:pPr>
            <a:r>
              <a:rPr lang="en-US" altLang="en-US" sz="1800" dirty="0" smtClean="0"/>
              <a:t>12:00              Lunch</a:t>
            </a:r>
          </a:p>
        </p:txBody>
      </p:sp>
    </p:spTree>
    <p:extLst>
      <p:ext uri="{BB962C8B-B14F-4D97-AF65-F5344CB8AC3E}">
        <p14:creationId xmlns:p14="http://schemas.microsoft.com/office/powerpoint/2010/main" val="427021613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algn="l"/>
            <a:r>
              <a:rPr lang="en-US" altLang="en-US" b="0" smtClean="0"/>
              <a:t>Meeting Agenda (Cont’d)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772400" cy="4327525"/>
          </a:xfrm>
        </p:spPr>
        <p:txBody>
          <a:bodyPr/>
          <a:lstStyle/>
          <a:p>
            <a:pPr>
              <a:buClr>
                <a:schemeClr val="tx1"/>
              </a:buClr>
              <a:buFontTx/>
              <a:buChar char=" "/>
            </a:pPr>
            <a:endParaRPr lang="en-US" altLang="en-US" sz="1800" smtClean="0"/>
          </a:p>
          <a:p>
            <a:pPr>
              <a:buClr>
                <a:schemeClr val="tx1"/>
              </a:buClr>
              <a:buFontTx/>
              <a:buChar char=" "/>
            </a:pPr>
            <a:r>
              <a:rPr lang="en-US" altLang="en-US" sz="1800" smtClean="0"/>
              <a:t>1:00   	Student Chapter Reports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 "/>
            </a:pPr>
            <a:r>
              <a:rPr lang="en-US" altLang="en-US" sz="1800" smtClean="0"/>
              <a:t>1:50		Section Officers Report</a:t>
            </a:r>
          </a:p>
          <a:p>
            <a:pPr lvl="4">
              <a:lnSpc>
                <a:spcPct val="80000"/>
              </a:lnSpc>
              <a:buClr>
                <a:schemeClr val="tx1"/>
              </a:buClr>
            </a:pPr>
            <a:r>
              <a:rPr lang="en-US" altLang="en-US" sz="1400" smtClean="0"/>
              <a:t>Vice Chair’s Report</a:t>
            </a:r>
            <a:endParaRPr lang="en-US" altLang="en-US" sz="1400" b="1" smtClean="0"/>
          </a:p>
          <a:p>
            <a:pPr lvl="4">
              <a:lnSpc>
                <a:spcPct val="80000"/>
              </a:lnSpc>
              <a:buClr>
                <a:schemeClr val="tx1"/>
              </a:buClr>
            </a:pPr>
            <a:r>
              <a:rPr lang="en-US" altLang="en-US" sz="1400" smtClean="0"/>
              <a:t>Secretary’s Report </a:t>
            </a:r>
          </a:p>
          <a:p>
            <a:pPr lvl="4">
              <a:lnSpc>
                <a:spcPct val="80000"/>
              </a:lnSpc>
              <a:buClr>
                <a:schemeClr val="tx1"/>
              </a:buClr>
            </a:pPr>
            <a:r>
              <a:rPr lang="en-US" altLang="en-US" sz="1400" smtClean="0"/>
              <a:t>Treasurer’s Report</a:t>
            </a:r>
          </a:p>
          <a:p>
            <a:pPr lvl="4">
              <a:lnSpc>
                <a:spcPct val="80000"/>
              </a:lnSpc>
              <a:buClr>
                <a:schemeClr val="tx1"/>
              </a:buClr>
            </a:pPr>
            <a:r>
              <a:rPr lang="en-US" altLang="en-US" sz="1400" smtClean="0"/>
              <a:t>Chairman’s Wrap-up</a:t>
            </a:r>
          </a:p>
          <a:p>
            <a:pPr marL="457200" lvl="1" indent="0">
              <a:lnSpc>
                <a:spcPct val="80000"/>
              </a:lnSpc>
              <a:buClr>
                <a:schemeClr val="tx1"/>
              </a:buClr>
              <a:buFont typeface="Monotype Sorts"/>
              <a:buNone/>
            </a:pPr>
            <a:r>
              <a:rPr lang="en-US" altLang="en-US" sz="1800" smtClean="0"/>
              <a:t>2:45  	New Buisness</a:t>
            </a:r>
          </a:p>
          <a:p>
            <a:pPr lvl="4">
              <a:lnSpc>
                <a:spcPct val="80000"/>
              </a:lnSpc>
              <a:buClr>
                <a:schemeClr val="tx1"/>
              </a:buClr>
            </a:pPr>
            <a:r>
              <a:rPr lang="en-US" altLang="en-US" sz="1400" smtClean="0"/>
              <a:t>Ad Hoc Committee motion</a:t>
            </a:r>
          </a:p>
          <a:p>
            <a:pPr marL="457200" lvl="1" indent="0">
              <a:lnSpc>
                <a:spcPct val="80000"/>
              </a:lnSpc>
              <a:buClr>
                <a:schemeClr val="tx1"/>
              </a:buClr>
              <a:buFont typeface="Monotype Sorts"/>
              <a:buNone/>
            </a:pPr>
            <a:r>
              <a:rPr lang="en-US" altLang="en-US" sz="1800" smtClean="0"/>
              <a:t>3:00		Adjourn </a:t>
            </a:r>
          </a:p>
        </p:txBody>
      </p:sp>
    </p:spTree>
    <p:extLst>
      <p:ext uri="{BB962C8B-B14F-4D97-AF65-F5344CB8AC3E}">
        <p14:creationId xmlns:p14="http://schemas.microsoft.com/office/powerpoint/2010/main" val="74380956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IEEE">
  <a:themeElements>
    <a:clrScheme name="IEE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EE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C3300"/>
          </a:buClr>
          <a:buSzPct val="50000"/>
          <a:buFont typeface="Monotype Sorts" pitchFamily="2" charset="2"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C3300"/>
          </a:buClr>
          <a:buSzPct val="50000"/>
          <a:buFont typeface="Monotype Sorts" pitchFamily="2" charset="2"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EE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E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35</Words>
  <Application>Microsoft Office PowerPoint</Application>
  <PresentationFormat>On-screen Show (4:3)</PresentationFormat>
  <Paragraphs>42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1_IEEE</vt:lpstr>
      <vt:lpstr>Meeting Agenda</vt:lpstr>
      <vt:lpstr>Meeting Agenda (Cont’d)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Agenda</dc:title>
  <dc:creator>Kenny Rice</dc:creator>
  <cp:lastModifiedBy>Kenny Rice</cp:lastModifiedBy>
  <cp:revision>7</cp:revision>
  <dcterms:created xsi:type="dcterms:W3CDTF">2012-08-23T19:30:01Z</dcterms:created>
  <dcterms:modified xsi:type="dcterms:W3CDTF">2013-09-07T04:33:31Z</dcterms:modified>
</cp:coreProperties>
</file>