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1016" r:id="rId2"/>
    <p:sldId id="1142" r:id="rId3"/>
    <p:sldId id="1145" r:id="rId4"/>
    <p:sldId id="1146" r:id="rId5"/>
    <p:sldId id="1143" r:id="rId6"/>
    <p:sldId id="1144" r:id="rId7"/>
    <p:sldId id="1147" r:id="rId8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CC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613" autoAdjust="0"/>
  </p:normalViewPr>
  <p:slideViewPr>
    <p:cSldViewPr>
      <p:cViewPr>
        <p:scale>
          <a:sx n="66" d="100"/>
          <a:sy n="66" d="100"/>
        </p:scale>
        <p:origin x="-63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80" y="-84"/>
      </p:cViewPr>
      <p:guideLst>
        <p:guide orient="horz" pos="2927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582" cy="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356" y="0"/>
            <a:ext cx="2992582" cy="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1292"/>
            <a:ext cx="2992582" cy="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356" y="8851292"/>
            <a:ext cx="2992582" cy="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C7A51D8-6BD1-4435-AFCB-A9C48C20F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32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681" y="0"/>
            <a:ext cx="297231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34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920" y="4414519"/>
            <a:ext cx="5028161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297232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681" y="8832216"/>
            <a:ext cx="297231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68BE358-F554-4BE6-939A-424B3DA40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695325"/>
            <a:ext cx="4629150" cy="3471863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98623"/>
            <a:ext cx="5028161" cy="416652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eeeblu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6132" name="Line 4"/>
          <p:cNvSpPr>
            <a:spLocks noChangeShapeType="1"/>
          </p:cNvSpPr>
          <p:nvPr/>
        </p:nvSpPr>
        <p:spPr bwMode="auto">
          <a:xfrm flipV="1">
            <a:off x="533400" y="6477000"/>
            <a:ext cx="6781800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5" descr="ieee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1600200" y="6172200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400" b="1"/>
              <a:t>IEEE Central Texas Section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848600" cy="3810000"/>
          </a:xfrm>
        </p:spPr>
        <p:txBody>
          <a:bodyPr/>
          <a:lstStyle/>
          <a:p>
            <a:r>
              <a:rPr lang="en-US" sz="4400" dirty="0" smtClean="0"/>
              <a:t>Concerns Resolution Motion</a:t>
            </a:r>
            <a:br>
              <a:rPr lang="en-US" sz="440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IEEE Central Texas Section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Fall ExComm Meeting</a:t>
            </a:r>
            <a:br>
              <a:rPr lang="en-US" b="0" dirty="0" smtClean="0"/>
            </a:br>
            <a:r>
              <a:rPr lang="en-US" b="0" dirty="0" smtClean="0"/>
              <a:t>September 7, 2013 </a:t>
            </a:r>
            <a:br>
              <a:rPr lang="en-US" b="0" dirty="0" smtClean="0"/>
            </a:br>
            <a:r>
              <a:rPr lang="en-US" b="0" dirty="0" smtClean="0"/>
              <a:t>San Marcos, 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Form a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3276600"/>
          </a:xfrm>
        </p:spPr>
        <p:txBody>
          <a:bodyPr/>
          <a:lstStyle/>
          <a:p>
            <a:r>
              <a:rPr lang="en-US" sz="3600" dirty="0" smtClean="0"/>
              <a:t>I move a special committee, the Committee to Resolve Member Concerns (</a:t>
            </a:r>
            <a:r>
              <a:rPr lang="en-US" sz="3600" dirty="0" err="1" smtClean="0"/>
              <a:t>CRMC</a:t>
            </a:r>
            <a:r>
              <a:rPr lang="en-US" sz="3600" dirty="0" smtClean="0"/>
              <a:t>), be established as follows to develop approaches to address and resolve CTS member concerns identified in the following documents: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25 Jun 2013, draft report, Title:, “CTS Chapters Ad Hoc Committee Report Addressing (PI)^2 Proposed CTS Changes” Version 2.25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22 August 2013 letter, From: IEEE CTS Ad Hoc Committee for CTS Changes. To: IEEE Central Texas Section ExComm Members. Subject: Proposed CTS Changes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191000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eriod" startAt="3"/>
            </a:pPr>
            <a:r>
              <a:rPr lang="en-US" sz="3600" dirty="0" smtClean="0"/>
              <a:t>23 July 2013, Power Point Presentation, Title: CTS Changes Proposal Creator: Ad Hoc Committee for "CTS Changes Proposal“</a:t>
            </a:r>
          </a:p>
          <a:p>
            <a:pPr marL="742950" indent="-742950">
              <a:buSzPct val="100000"/>
              <a:buFont typeface="+mj-lt"/>
              <a:buAutoNum type="arabicPeriod" startAt="3"/>
            </a:pPr>
            <a:r>
              <a:rPr lang="en-US" sz="3600" dirty="0" smtClean="0"/>
              <a:t>Any other related documents the </a:t>
            </a:r>
            <a:r>
              <a:rPr lang="en-US" sz="3600" dirty="0" err="1" smtClean="0"/>
              <a:t>CRMC</a:t>
            </a:r>
            <a:r>
              <a:rPr lang="en-US" sz="3600" dirty="0" smtClean="0"/>
              <a:t> chooses to include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Committee Chairman: Garrett </a:t>
            </a:r>
            <a:r>
              <a:rPr lang="en-US" sz="3600" dirty="0" err="1" smtClean="0"/>
              <a:t>Polhamus</a:t>
            </a:r>
            <a:endParaRPr lang="en-US" sz="3600" dirty="0" smtClean="0"/>
          </a:p>
          <a:p>
            <a:r>
              <a:rPr lang="en-US" sz="3600" dirty="0" smtClean="0"/>
              <a:t>Committee Members: Joe Redfield </a:t>
            </a:r>
            <a:r>
              <a:rPr lang="en-US" sz="3600" dirty="0" err="1" smtClean="0"/>
              <a:t>Clif</a:t>
            </a:r>
            <a:r>
              <a:rPr lang="en-US" sz="3600" dirty="0" smtClean="0"/>
              <a:t> Denny and John Purvis</a:t>
            </a:r>
          </a:p>
          <a:p>
            <a:r>
              <a:rPr lang="en-US" sz="3600" dirty="0" smtClean="0"/>
              <a:t>Meeting times: As determined by the committee chairman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05800" cy="472440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000" dirty="0" smtClean="0"/>
              <a:t>A report identifying the approaches needed to resolve the member concerns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000" dirty="0" smtClean="0"/>
              <a:t>Documentation (Standing Rules or Addenda containing  policy, processes, and procedures) needed to implement the approaches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000" dirty="0" smtClean="0"/>
              <a:t>Any motion(s) if needed to adopt the Standing Rules. (Chairman will have to forward the Addenda to the MGA Board for approval.)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819400"/>
            <a:ext cx="7772400" cy="2362200"/>
          </a:xfrm>
        </p:spPr>
        <p:txBody>
          <a:bodyPr/>
          <a:lstStyle/>
          <a:p>
            <a:r>
              <a:rPr lang="en-US" sz="3600" dirty="0" smtClean="0"/>
              <a:t>Interim report to </a:t>
            </a:r>
            <a:r>
              <a:rPr lang="en-US" sz="3600" dirty="0" err="1" smtClean="0"/>
              <a:t>ExComm</a:t>
            </a:r>
            <a:r>
              <a:rPr lang="en-US" sz="3600" dirty="0" smtClean="0"/>
              <a:t> mid December 2013</a:t>
            </a:r>
          </a:p>
          <a:p>
            <a:r>
              <a:rPr lang="en-US" sz="3600" dirty="0" smtClean="0"/>
              <a:t>Final report at Spring </a:t>
            </a:r>
            <a:r>
              <a:rPr lang="en-US" sz="3600" dirty="0" smtClean="0"/>
              <a:t>ExComm meeting January 20</a:t>
            </a:r>
            <a:r>
              <a:rPr lang="en-US" sz="3600" b="1" dirty="0" smtClean="0"/>
              <a:t>1</a:t>
            </a:r>
            <a:r>
              <a:rPr lang="en-US" sz="3600" dirty="0" smtClean="0"/>
              <a:t>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TS June 14th Meeting1">
  <a:themeElements>
    <a:clrScheme name="CTS June 14th Meeting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TS June 14th Meeting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TS June 14th Meeting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TS June 14th Meeting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Designs\CTS June 14th Meeting1.pot</Template>
  <TotalTime>7982</TotalTime>
  <Words>164</Words>
  <Application>Microsoft Office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CTS June 14th Meeting1</vt:lpstr>
      <vt:lpstr>Concerns Resolution Motion  IEEE Central Texas Section   Fall ExComm Meeting September 7, 2013  San Marcos, TX</vt:lpstr>
      <vt:lpstr>Motion to Form a Committee</vt:lpstr>
      <vt:lpstr>Documents</vt:lpstr>
      <vt:lpstr>Documents</vt:lpstr>
      <vt:lpstr>Committee</vt:lpstr>
      <vt:lpstr>Products</vt:lpstr>
      <vt:lpstr>Due Date</vt:lpstr>
    </vt:vector>
  </TitlesOfParts>
  <Company>Southwest Research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TEXAS SECTION OF THE IEEE</dc:title>
  <dc:creator>Joe Redfield</dc:creator>
  <cp:lastModifiedBy>ak1338</cp:lastModifiedBy>
  <cp:revision>283</cp:revision>
  <cp:lastPrinted>2001-01-12T15:49:42Z</cp:lastPrinted>
  <dcterms:created xsi:type="dcterms:W3CDTF">1999-07-08T04:59:44Z</dcterms:created>
  <dcterms:modified xsi:type="dcterms:W3CDTF">2013-09-07T21:05:32Z</dcterms:modified>
</cp:coreProperties>
</file>