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2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1016" r:id="rId2"/>
    <p:sldId id="1126" r:id="rId3"/>
    <p:sldId id="1127" r:id="rId4"/>
    <p:sldId id="1129" r:id="rId5"/>
    <p:sldId id="1130" r:id="rId6"/>
    <p:sldId id="1128" r:id="rId7"/>
    <p:sldId id="1125" r:id="rId8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charset="2"/>
      <a:defRPr sz="36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99"/>
    <a:srgbClr val="00CC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45" autoAdjust="0"/>
    <p:restoredTop sz="94613" autoAdjust="0"/>
  </p:normalViewPr>
  <p:slideViewPr>
    <p:cSldViewPr>
      <p:cViewPr varScale="1">
        <p:scale>
          <a:sx n="156" d="100"/>
          <a:sy n="156" d="100"/>
        </p:scale>
        <p:origin x="-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0" y="-84"/>
      </p:cViewPr>
      <p:guideLst>
        <p:guide orient="horz" pos="2923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EE4D7C5C-F88A-E747-95E1-F132DAF5BF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FB41F92-506F-E341-9319-554CB8B4B2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3738"/>
            <a:ext cx="4622800" cy="34671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0837"/>
          </a:xfrm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2150"/>
            <a:ext cx="4622800" cy="34671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64137" cy="4381500"/>
          </a:xfrm>
          <a:noFill/>
          <a:ln/>
        </p:spPr>
        <p:txBody>
          <a:bodyPr/>
          <a:lstStyle/>
          <a:p>
            <a:r>
              <a:rPr lang="en-US">
                <a:latin typeface="Times New Roman" charset="0"/>
              </a:rPr>
              <a:t>Notes: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2150"/>
            <a:ext cx="4622800" cy="34671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2425"/>
          </a:xfrm>
          <a:noFill/>
          <a:ln/>
        </p:spPr>
        <p:txBody>
          <a:bodyPr/>
          <a:lstStyle/>
          <a:p>
            <a:r>
              <a:rPr lang="en-US">
                <a:latin typeface="Times New Roman" charset="0"/>
              </a:rPr>
              <a:t>Notes: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2150"/>
            <a:ext cx="4622800" cy="34671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2425"/>
          </a:xfrm>
          <a:noFill/>
          <a:ln/>
        </p:spPr>
        <p:txBody>
          <a:bodyPr/>
          <a:lstStyle/>
          <a:p>
            <a:r>
              <a:rPr lang="en-US">
                <a:latin typeface="Times New Roman" charset="0"/>
              </a:rPr>
              <a:t>Notes: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2150"/>
            <a:ext cx="4622800" cy="34671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2425"/>
          </a:xfrm>
          <a:noFill/>
          <a:ln/>
        </p:spPr>
        <p:txBody>
          <a:bodyPr/>
          <a:lstStyle/>
          <a:p>
            <a:r>
              <a:rPr lang="en-US">
                <a:latin typeface="Times New Roman" charset="0"/>
              </a:rPr>
              <a:t>Notes: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2150"/>
            <a:ext cx="4622800" cy="34671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2425"/>
          </a:xfrm>
          <a:noFill/>
          <a:ln/>
        </p:spPr>
        <p:txBody>
          <a:bodyPr/>
          <a:lstStyle/>
          <a:p>
            <a:r>
              <a:rPr lang="en-US">
                <a:latin typeface="Times New Roman" charset="0"/>
              </a:rPr>
              <a:t>Notes: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3738"/>
            <a:ext cx="4622800" cy="34671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0837"/>
          </a:xfrm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buFont typeface="Monotype Sorts" pitchFamily="2" charset="2"/>
              <a:buNone/>
              <a:defRPr/>
            </a:pPr>
            <a:endParaRPr lang="en-US"/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400" b="1"/>
              <a:t>IEEE Central Texas Section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charset="2"/>
        <a:buChar char="l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charset="2"/>
        <a:buChar char="l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charset="2"/>
        <a:buChar char="l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charset="2"/>
        <a:buChar char="l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848600" cy="3810000"/>
          </a:xfrm>
        </p:spPr>
        <p:txBody>
          <a:bodyPr/>
          <a:lstStyle/>
          <a:p>
            <a:r>
              <a:rPr lang="en-US" sz="4400" dirty="0" smtClean="0"/>
              <a:t>IEEE Computer Society </a:t>
            </a:r>
            <a:br>
              <a:rPr lang="en-US" sz="4400" dirty="0" smtClean="0"/>
            </a:br>
            <a:r>
              <a:rPr lang="en-US" sz="4400" dirty="0" smtClean="0"/>
              <a:t>San Antonio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IEEE Central Texas Section</a:t>
            </a:r>
            <a:br>
              <a:rPr lang="en-US" b="0" dirty="0"/>
            </a:br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 Spring </a:t>
            </a:r>
            <a:r>
              <a:rPr lang="en-US" b="0" dirty="0"/>
              <a:t>Planning Meeting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Jan </a:t>
            </a:r>
            <a:r>
              <a:rPr lang="en-US" b="0" dirty="0" smtClean="0"/>
              <a:t>26</a:t>
            </a:r>
            <a:r>
              <a:rPr lang="en-US" b="0" dirty="0" smtClean="0"/>
              <a:t>, 2013 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San Marcos, TX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Leadership </a:t>
            </a:r>
            <a:r>
              <a:rPr lang="en-US" dirty="0" smtClean="0"/>
              <a:t>Team</a:t>
            </a:r>
            <a:br>
              <a:rPr lang="en-US" dirty="0" smtClean="0"/>
            </a:br>
            <a:r>
              <a:rPr lang="en-US" dirty="0" smtClean="0"/>
              <a:t>Term: June 2012 – May 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Chair, Gary Rogers, Senior Life IEEE member</a:t>
            </a:r>
          </a:p>
          <a:p>
            <a:r>
              <a:rPr lang="en-US" sz="2600" dirty="0" smtClean="0"/>
              <a:t>Secretary, Dr. Yu Zhang, Trinity University (Currently inactive while away, return 2013)</a:t>
            </a:r>
          </a:p>
          <a:p>
            <a:r>
              <a:rPr lang="en-US" sz="2600" dirty="0" smtClean="0"/>
              <a:t>Logistics, Dr. </a:t>
            </a:r>
            <a:r>
              <a:rPr lang="en-US" sz="2600" dirty="0" err="1" smtClean="0"/>
              <a:t>Djaffer</a:t>
            </a:r>
            <a:r>
              <a:rPr lang="en-US" sz="2600" dirty="0" smtClean="0"/>
              <a:t> </a:t>
            </a:r>
            <a:r>
              <a:rPr lang="en-US" sz="2600" dirty="0" err="1" smtClean="0"/>
              <a:t>Ibaroudene</a:t>
            </a:r>
            <a:r>
              <a:rPr lang="en-US" sz="2600" dirty="0" smtClean="0"/>
              <a:t>, St. Mary's University</a:t>
            </a:r>
          </a:p>
          <a:p>
            <a:r>
              <a:rPr lang="en-US" sz="2600" dirty="0" smtClean="0"/>
              <a:t>Communications and Webmaster, Dale </a:t>
            </a:r>
            <a:r>
              <a:rPr lang="en-US" sz="2600" dirty="0" err="1" smtClean="0"/>
              <a:t>Wilken</a:t>
            </a:r>
            <a:r>
              <a:rPr lang="en-US" sz="2600" dirty="0" smtClean="0"/>
              <a:t>, DLW Software LLC</a:t>
            </a:r>
          </a:p>
          <a:p>
            <a:r>
              <a:rPr lang="en-US" sz="2600" dirty="0" smtClean="0"/>
              <a:t>Past Chair, Dr. </a:t>
            </a:r>
            <a:r>
              <a:rPr lang="en-US" sz="2600" dirty="0" err="1" smtClean="0"/>
              <a:t>Wenbin</a:t>
            </a:r>
            <a:r>
              <a:rPr lang="en-US" sz="2600" dirty="0" smtClean="0"/>
              <a:t> </a:t>
            </a:r>
            <a:r>
              <a:rPr lang="en-US" sz="2600" dirty="0" err="1" smtClean="0"/>
              <a:t>Luo</a:t>
            </a:r>
            <a:r>
              <a:rPr lang="en-US" sz="2600" dirty="0" smtClean="0"/>
              <a:t>, St. Mary's University</a:t>
            </a:r>
          </a:p>
          <a:p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/>
              <a:t>Chapter Updates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143000"/>
            <a:ext cx="7391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Plan for Meetings:</a:t>
            </a:r>
          </a:p>
          <a:p>
            <a:pPr algn="l">
              <a:buClrTx/>
              <a:buFont typeface="Wingdings" charset="2"/>
              <a:buChar char="ü"/>
            </a:pPr>
            <a:r>
              <a:rPr lang="en-US" sz="2000" dirty="0" smtClean="0"/>
              <a:t> Meet at St. Mary’s University, usually in conference room B, University Center</a:t>
            </a:r>
          </a:p>
          <a:p>
            <a:pPr algn="l">
              <a:buClrTx/>
              <a:buFont typeface="Wingdings" charset="2"/>
              <a:buChar char="ü"/>
            </a:pPr>
            <a:r>
              <a:rPr lang="en-US" sz="2000" dirty="0" smtClean="0"/>
              <a:t> Dinner in the St. Mary’s Cafeteria downstairs, all you can eat buffet $8.50 plus </a:t>
            </a:r>
            <a:r>
              <a:rPr lang="en-US" sz="2000" dirty="0" smtClean="0"/>
              <a:t>tax</a:t>
            </a:r>
          </a:p>
          <a:p>
            <a:pPr algn="l">
              <a:buClrTx/>
              <a:buFont typeface="Wingdings" charset="2"/>
              <a:buChar char="ü"/>
            </a:pPr>
            <a:r>
              <a:rPr lang="en-US" sz="2000" dirty="0" smtClean="0"/>
              <a:t> Dinner: 6:30-7:15</a:t>
            </a:r>
          </a:p>
          <a:p>
            <a:pPr algn="l">
              <a:buClrTx/>
              <a:buFont typeface="Wingdings" charset="2"/>
              <a:buChar char="ü"/>
            </a:pPr>
            <a:r>
              <a:rPr lang="en-US" sz="2000" dirty="0" smtClean="0"/>
              <a:t> Networking: 7:15-7:30, in the meeting room</a:t>
            </a:r>
          </a:p>
          <a:p>
            <a:pPr algn="l">
              <a:buClrTx/>
              <a:buFont typeface="Wingdings" charset="2"/>
              <a:buChar char="ü"/>
            </a:pPr>
            <a:r>
              <a:rPr lang="en-US" sz="2000" dirty="0" smtClean="0"/>
              <a:t> Speaker 7:30-8:</a:t>
            </a:r>
            <a:r>
              <a:rPr lang="en-US" sz="2000" dirty="0" smtClean="0"/>
              <a:t>30</a:t>
            </a:r>
          </a:p>
          <a:p>
            <a:pPr algn="l">
              <a:buClrTx/>
              <a:buFont typeface="Wingdings" charset="2"/>
              <a:buChar char="ü"/>
            </a:pPr>
            <a:r>
              <a:rPr lang="en-US" sz="2000" dirty="0" smtClean="0"/>
              <a:t> Many of those who attend meetings </a:t>
            </a:r>
            <a:r>
              <a:rPr lang="en-US" sz="2000" dirty="0" smtClean="0"/>
              <a:t>now skip dinner and just come for the networking and speaker portions.</a:t>
            </a:r>
          </a:p>
          <a:p>
            <a:pPr algn="l">
              <a:buClrTx/>
              <a:buFont typeface="Wingdings" charset="2"/>
              <a:buChar char="ü"/>
            </a:pPr>
            <a:r>
              <a:rPr lang="en-US" sz="2000" dirty="0" smtClean="0"/>
              <a:t> This plan is working well for the group and has resolved the budget problems that the group was having.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2012-2013 </a:t>
            </a:r>
            <a:r>
              <a:rPr lang="en-US" dirty="0"/>
              <a:t>Chapter Meetings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066800"/>
          <a:ext cx="8229600" cy="4273295"/>
        </p:xfrm>
        <a:graphic>
          <a:graphicData uri="http://schemas.openxmlformats.org/drawingml/2006/table">
            <a:tbl>
              <a:tblPr/>
              <a:tblGrid>
                <a:gridCol w="928688"/>
                <a:gridCol w="1204912"/>
                <a:gridCol w="3352800"/>
                <a:gridCol w="1752600"/>
                <a:gridCol w="990600"/>
              </a:tblGrid>
              <a:tr h="5638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Technical/Admin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Speaker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L31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09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/18/12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The IEEE Future Cities Competition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Joules Webb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Yes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10/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16/12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Stump the Scanner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Tom O’Brien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Yes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11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/20/12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lang="en-US" sz="1400" b="0" i="0" dirty="0" smtClean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+mn-lt"/>
                          <a:cs typeface="ArialMT"/>
                        </a:rPr>
                        <a:t>Communications as the key to the large scale adoption of </a:t>
                      </a:r>
                      <a:r>
                        <a:rPr lang="en-US" sz="1400" b="0" i="0" dirty="0" err="1" smtClean="0">
                          <a:solidFill>
                            <a:schemeClr val="accent3">
                              <a:lumMod val="25000"/>
                            </a:schemeClr>
                          </a:solidFill>
                          <a:latin typeface="+mn-lt"/>
                          <a:cs typeface="ArialMT"/>
                        </a:rPr>
                        <a:t>PEVs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+mn-lt"/>
                        <a:cs typeface="ArialM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Joe Redfield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Yes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01/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22/13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25000"/>
                            </a:schemeClr>
                          </a:solidFill>
                          <a:effectLst/>
                          <a:latin typeface="Arial" pitchFamily="-1" charset="0"/>
                        </a:rPr>
                        <a:t>GPIO: Designing Embedded Applications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25000"/>
                          </a:schemeClr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Mike Perez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Yes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02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/19/13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The Basis of Trust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Gary L. Ragsdale, Ph.D., P.E.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03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/19/13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The Aggregation of Electric Vehicles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Sean C.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Mitchem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04/16/13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04/30/13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Annual Student Night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-1" charset="0"/>
                        </a:rPr>
                        <a:t>Various University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50000"/>
                        <a:buFont typeface="Monotype Sorts" pitchFamily="-1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/>
          <a:lstStyle/>
          <a:p>
            <a:r>
              <a:rPr lang="en-US" dirty="0"/>
              <a:t>SWOT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Strengths:  </a:t>
            </a:r>
            <a:r>
              <a:rPr lang="en-US" sz="2400" i="1" dirty="0" smtClean="0"/>
              <a:t>Monthly meetings are generally well organized and attended.  This includes significant attendance by students.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Weaknesses:  </a:t>
            </a:r>
            <a:r>
              <a:rPr lang="en-US" sz="2400" i="1" dirty="0" smtClean="0"/>
              <a:t>The core of members who show any interest in leadership is</a:t>
            </a:r>
            <a:r>
              <a:rPr lang="en-US" sz="2400" i="1" dirty="0" smtClean="0"/>
              <a:t> very small</a:t>
            </a:r>
            <a:r>
              <a:rPr lang="en-US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Opportunities:  </a:t>
            </a:r>
            <a:r>
              <a:rPr lang="en-US" sz="2400" i="1" dirty="0" smtClean="0"/>
              <a:t>Attract more students and professionals to attend the monthly meetings by recruiting high-quality speakers to present high-value programs.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Threats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/>
          <a:lstStyle/>
          <a:p>
            <a:r>
              <a:rPr lang="en-US"/>
              <a:t>Chapter Plans / Issues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will hold an election this Spring for Officers to serve May 2013 to April 2014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 will look into having a distinguished speaker.  It would need to be a meeting that is joint with the section and other San Antonio Society chapters.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 will invite </a:t>
            </a:r>
            <a:r>
              <a:rPr lang="en-US" sz="2800" dirty="0" err="1" smtClean="0"/>
              <a:t>Bjarne</a:t>
            </a:r>
            <a:r>
              <a:rPr lang="en-US" sz="2800" dirty="0" smtClean="0"/>
              <a:t> </a:t>
            </a:r>
            <a:r>
              <a:rPr lang="en-US" sz="2800" dirty="0" err="1" smtClean="0"/>
              <a:t>Stroustrup</a:t>
            </a:r>
            <a:r>
              <a:rPr lang="en-US" sz="2800" dirty="0" smtClean="0"/>
              <a:t> for a special meeting (the last time he came </a:t>
            </a:r>
            <a:r>
              <a:rPr lang="en-US" sz="2800" dirty="0" smtClean="0"/>
              <a:t>it was the largest attendance we have ever had).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336550"/>
            <a:ext cx="8121650" cy="3168650"/>
          </a:xfrm>
        </p:spPr>
        <p:txBody>
          <a:bodyPr/>
          <a:lstStyle/>
          <a:p>
            <a:r>
              <a:rPr lang="en-US" sz="6000"/>
              <a:t>QUESTIONS???</a:t>
            </a:r>
            <a:br>
              <a:rPr lang="en-US" sz="6000"/>
            </a:br>
            <a:r>
              <a:rPr lang="en-US" sz="6000"/>
              <a:t/>
            </a:r>
            <a:br>
              <a:rPr lang="en-US" sz="6000"/>
            </a:br>
            <a:r>
              <a:rPr lang="en-US" sz="6000"/>
              <a:t>Thanks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TS June 14th Meeting1">
  <a:themeElements>
    <a:clrScheme name="CTS June 14th Meeting1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TS June 14th Meeting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TS June 14th Meeting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TS June 14th Meeting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Designs\CTS June 14th Meeting1.pot</Template>
  <TotalTime>6414</TotalTime>
  <Words>495</Words>
  <Application>Microsoft Macintosh PowerPoint</Application>
  <PresentationFormat>On-screen Show (4:3)</PresentationFormat>
  <Paragraphs>71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CTS June 14th Meeting1</vt:lpstr>
      <vt:lpstr>IEEE Computer Society  San Antonio  IEEE Central Texas Section   Spring Planning Meeting Jan 26, 2013  San Marcos, TX</vt:lpstr>
      <vt:lpstr>Chapter Leadership Team Term: June 2012 – May 2013</vt:lpstr>
      <vt:lpstr>Chapter Updates</vt:lpstr>
      <vt:lpstr>2012-2013 Chapter Meetings</vt:lpstr>
      <vt:lpstr>SWOT Analysis</vt:lpstr>
      <vt:lpstr>Chapter Plans / Issues  </vt:lpstr>
      <vt:lpstr>QUESTIONS???  Thanks</vt:lpstr>
    </vt:vector>
  </TitlesOfParts>
  <Company>Southwest Research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TEXAS SECTION OF THE IEEE</dc:title>
  <dc:creator>Joe Redfield</dc:creator>
  <cp:lastModifiedBy>Gary Rogers</cp:lastModifiedBy>
  <cp:revision>259</cp:revision>
  <cp:lastPrinted>2001-01-12T15:49:42Z</cp:lastPrinted>
  <dcterms:created xsi:type="dcterms:W3CDTF">2013-01-24T01:58:35Z</dcterms:created>
  <dcterms:modified xsi:type="dcterms:W3CDTF">2013-01-24T03:23:35Z</dcterms:modified>
</cp:coreProperties>
</file>