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B50CC"/>
    <a:srgbClr val="557FCC"/>
    <a:srgbClr val="7A9DD4"/>
    <a:srgbClr val="1853BA"/>
    <a:srgbClr val="AFC2E3"/>
    <a:srgbClr val="FAFAE3"/>
    <a:srgbClr val="FAF1DC"/>
    <a:srgbClr val="F4F9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64667" autoAdjust="0"/>
  </p:normalViewPr>
  <p:slideViewPr>
    <p:cSldViewPr snapToGrid="0">
      <p:cViewPr varScale="1">
        <p:scale>
          <a:sx n="42" d="100"/>
          <a:sy n="42" d="100"/>
        </p:scale>
        <p:origin x="-1400" y="-104"/>
      </p:cViewPr>
      <p:guideLst>
        <p:guide orient="horz" pos="982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2.xml><?xml version="1.0" encoding="utf-8"?>
<a:theme xmlns:a="http://schemas.openxmlformats.org/drawingml/2006/main" name="2_4x3 content copy">
  <a:themeElements>
    <a:clrScheme name="">
      <a:dk1>
        <a:srgbClr val="7B7B7B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686868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4x3 content cop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sym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sym typeface="Arial" pitchFamily="-107" charset="0"/>
          </a:defRPr>
        </a:defPPr>
      </a:lstStyle>
    </a:lnDef>
  </a:objectDefaults>
  <a:extraClrSchemeLst>
    <a:extraClrScheme>
      <a:clrScheme name="4x3 conten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Only copy 1">
  <a:themeElements>
    <a:clrScheme name="">
      <a:dk1>
        <a:srgbClr val="7B7B7B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686868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 copy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sym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sym typeface="Arial" pitchFamily="-107" charset="0"/>
          </a:defRPr>
        </a:defPPr>
      </a:lstStyle>
    </a:lnDef>
  </a:objectDefaults>
  <a:extraClrSchemeLst>
    <a:extraClrScheme>
      <a:clrScheme name="Title Only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Title Only">
  <a:themeElements>
    <a:clrScheme name="Title On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sym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sym typeface="Arial" pitchFamily="-107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sym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sym typeface="Arial" pitchFamily="-107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7226</TotalTime>
  <Pages>0</Pages>
  <Words>1383</Words>
  <Characters>0</Characters>
  <PresentationFormat>On-screen Show (4:3)</PresentationFormat>
  <Lines>0</Lines>
  <Paragraphs>192</Paragraphs>
  <Slides>13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22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Blank</vt:lpstr>
      <vt:lpstr>Title Only</vt:lpstr>
      <vt:lpstr>4x3 content</vt:lpstr>
      <vt:lpstr>1_4x3 content</vt:lpstr>
      <vt:lpstr>1_Title Only</vt:lpstr>
      <vt:lpstr>Title Only copy</vt:lpstr>
      <vt:lpstr>1_Blank Presentation</vt:lpstr>
      <vt:lpstr>2_Title Only</vt:lpstr>
      <vt:lpstr>3_Title Only</vt:lpstr>
      <vt:lpstr>4x3 content XX</vt:lpstr>
      <vt:lpstr>4x3 content copy 2</vt:lpstr>
      <vt:lpstr>2_4x3 content copy</vt:lpstr>
      <vt:lpstr>Title Only copy 1</vt:lpstr>
      <vt:lpstr>Title Only copy 2</vt:lpstr>
      <vt:lpstr>2_4x3 content</vt:lpstr>
      <vt:lpstr>4_Title Only</vt:lpstr>
      <vt:lpstr>3_4x3 content</vt:lpstr>
      <vt:lpstr>fade logos</vt:lpstr>
      <vt:lpstr>4x3 content copy 1</vt:lpstr>
      <vt:lpstr>bright logos</vt:lpstr>
      <vt:lpstr>4x3 content copy 3</vt:lpstr>
      <vt:lpstr>5_Title Only</vt:lpstr>
      <vt:lpstr>Chart</vt:lpstr>
      <vt:lpstr>Microsoft Graph Chart</vt:lpstr>
      <vt:lpstr>Slide 1</vt:lpstr>
      <vt:lpstr>Safe Harbor</vt:lpstr>
      <vt:lpstr>Cloud Computing Platforms as a Service</vt:lpstr>
      <vt:lpstr>Types of Platform as a Service Offerings</vt:lpstr>
      <vt:lpstr>Why Multi-Tenant? Increased Efficiency</vt:lpstr>
      <vt:lpstr>Multi-Tenancy Delivers Performance at Scale</vt:lpstr>
      <vt:lpstr>Platform as a Service Requires a New Architecture Customize and Build Without Upgrades</vt:lpstr>
      <vt:lpstr>Platform as a Service Enables Reactive Innovation 26 Major Releases in 9 Years</vt:lpstr>
      <vt:lpstr>Slide 9</vt:lpstr>
      <vt:lpstr>What Does a PaaS Look Like? </vt:lpstr>
      <vt:lpstr>Demo</vt:lpstr>
      <vt:lpstr>Q &amp; A</vt:lpstr>
      <vt:lpstr>Slide 13</vt:lpstr>
    </vt:vector>
  </TitlesOfParts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 Benioff</dc:title>
  <dc:subject/>
  <dc:creator/>
  <cp:keywords/>
  <dc:description/>
  <cp:lastModifiedBy>Jim Rivera</cp:lastModifiedBy>
  <cp:revision>212</cp:revision>
  <dcterms:created xsi:type="dcterms:W3CDTF">2008-07-17T18:22:36Z</dcterms:created>
  <dcterms:modified xsi:type="dcterms:W3CDTF">2008-07-19T18:53:38Z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ID">
    <vt:lpwstr>0683000000004Qr</vt:lpwstr>
  </property>
  <property fmtid="{D5CDD505-2E9C-101B-9397-08002B2CF9AE}" pid="3" name="KCH">
    <vt:lpwstr>6f5a938d548d675b694182be968eb418</vt:lpwstr>
  </property>
</Properties>
</file>