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00FF"/>
    <a:srgbClr val="003399"/>
    <a:srgbClr val="D4D4DB"/>
    <a:srgbClr val="FFFFCC"/>
    <a:srgbClr val="CBF5FF"/>
    <a:srgbClr val="FFCCCC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 autoAdjust="0"/>
    <p:restoredTop sz="60935" autoAdjust="0"/>
  </p:normalViewPr>
  <p:slideViewPr>
    <p:cSldViewPr>
      <p:cViewPr varScale="1">
        <p:scale>
          <a:sx n="78" d="100"/>
          <a:sy n="78" d="100"/>
        </p:scale>
        <p:origin x="-9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16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8028800" cy="78028800"/>
</p:viewPr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867EB-2350-4145-937E-7C5640E1AA84}" type="datetimeFigureOut">
              <a:rPr lang="en-US" smtClean="0"/>
              <a:pPr/>
              <a:t>8/14/2010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4EED7-8BBB-4CE8-9026-2FE9DD378B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26B10-6E10-4803-A917-1011CA9BB6D0}" type="datetimeFigureOut">
              <a:rPr lang="en-US" smtClean="0"/>
              <a:pPr/>
              <a:t>8/14/2010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6EC74-4C41-4C0D-8495-05715179D9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4302</TotalTime>
  <Words>708</Words>
  <Application>Microsoft Office PowerPoint</Application>
  <PresentationFormat>On-screen Show (4:3)</PresentationFormat>
  <Paragraphs>302</Paragraphs>
  <Slides>29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Median</vt:lpstr>
      <vt:lpstr>Slide 1</vt:lpstr>
      <vt:lpstr>Haiti Earthquake 2010</vt:lpstr>
      <vt:lpstr>Person Finder Project</vt:lpstr>
      <vt:lpstr>Search Interface</vt:lpstr>
      <vt:lpstr>Search Result: “daniele”</vt:lpstr>
      <vt:lpstr>Search Result: “danellie”</vt:lpstr>
      <vt:lpstr>A more powerful search interface developed at UCI</vt:lpstr>
      <vt:lpstr>Full-text, Interactive, Fuzzy Search</vt:lpstr>
      <vt:lpstr>Embedded search widget (a news site in Miami)</vt:lpstr>
      <vt:lpstr>Scalability demo: iPubMed on 19M records</vt:lpstr>
      <vt:lpstr>Interactive Search</vt:lpstr>
      <vt:lpstr>Outline</vt:lpstr>
      <vt:lpstr>Challenge 1: Number of users</vt:lpstr>
      <vt:lpstr>Performance is important!</vt:lpstr>
      <vt:lpstr>Challenge 2: Query Suggestion vs Search</vt:lpstr>
      <vt:lpstr>Challenge 3: Semantics-based Search</vt:lpstr>
      <vt:lpstr>Challenge 4: Prefix search vs full-text search</vt:lpstr>
      <vt:lpstr>Outline</vt:lpstr>
      <vt:lpstr>Recent techniques to support two features</vt:lpstr>
      <vt:lpstr>Slide 20</vt:lpstr>
      <vt:lpstr>Problem Setting</vt:lpstr>
      <vt:lpstr>Feature 1: Fuzzy Search</vt:lpstr>
      <vt:lpstr>Formulation</vt:lpstr>
      <vt:lpstr>Trie Indexing </vt:lpstr>
      <vt:lpstr>Initialization and Incremental Computatin</vt:lpstr>
      <vt:lpstr>Feature 2: Full-text search</vt:lpstr>
      <vt:lpstr>Multi-Prefix Intersection</vt:lpstr>
      <vt:lpstr>Conclusions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As You Type</dc:title>
  <dc:creator>Chen Li</dc:creator>
  <cp:lastModifiedBy>Chen Li</cp:lastModifiedBy>
  <cp:revision>473</cp:revision>
  <dcterms:created xsi:type="dcterms:W3CDTF">2009-04-08T03:51:53Z</dcterms:created>
  <dcterms:modified xsi:type="dcterms:W3CDTF">2010-08-15T01:33:54Z</dcterms:modified>
</cp:coreProperties>
</file>