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CCFF99"/>
    <a:srgbClr val="CC99FF"/>
    <a:srgbClr val="99CCFF"/>
    <a:srgbClr val="E4DF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87151" autoAdjust="0"/>
  </p:normalViewPr>
  <p:slideViewPr>
    <p:cSldViewPr snapToGrid="0" snapToObjects="1">
      <p:cViewPr varScale="1">
        <p:scale>
          <a:sx n="76" d="100"/>
          <a:sy n="76" d="100"/>
        </p:scale>
        <p:origin x="-3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IEEE Tagline Template.thmx</Template>
  <TotalTime>9349</TotalTime>
  <Words>126</Words>
  <Application>Microsoft Macintosh PowerPoint</Application>
  <PresentationFormat>On-screen Show (4:3)</PresentationFormat>
  <Paragraphs>45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IEEE Tagline Template</vt:lpstr>
      <vt:lpstr>IEEE President Elect 2017 Candidates Forum         Jim Jefferies</vt:lpstr>
      <vt:lpstr>IEEE and The Future </vt:lpstr>
      <vt:lpstr>IEEE Responses </vt:lpstr>
      <vt:lpstr>Need for Caution in balloting </vt:lpstr>
    </vt:vector>
  </TitlesOfParts>
  <Company>Coughlin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3 Slides for Discussion Fostering Diverse Technical Communities with Industry, Government and Academa</dc:title>
  <dc:creator>Thomas Coughlin</dc:creator>
  <cp:lastModifiedBy>James Jefferies</cp:lastModifiedBy>
  <cp:revision>192</cp:revision>
  <dcterms:created xsi:type="dcterms:W3CDTF">2015-02-23T00:35:46Z</dcterms:created>
  <dcterms:modified xsi:type="dcterms:W3CDTF">2016-03-29T19:56:42Z</dcterms:modified>
</cp:coreProperties>
</file>