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56" autoAdjust="0"/>
    <p:restoredTop sz="88632" autoAdjust="0"/>
  </p:normalViewPr>
  <p:slideViewPr>
    <p:cSldViewPr snapToGrid="0" snapToObjects="1">
      <p:cViewPr varScale="1">
        <p:scale>
          <a:sx n="76" d="100"/>
          <a:sy n="76" d="100"/>
        </p:scale>
        <p:origin x="1781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2093</TotalTime>
  <Words>641</Words>
  <Application>Microsoft Office PowerPoint</Application>
  <PresentationFormat>On-screen Show (4:3)</PresentationFormat>
  <Paragraphs>121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Lucida Grande</vt:lpstr>
      <vt:lpstr>Verdana</vt:lpstr>
      <vt:lpstr>Wingdings</vt:lpstr>
      <vt:lpstr>ieee_presentation_template</vt:lpstr>
      <vt:lpstr>IEEE Region 3 Annual Meeting</vt:lpstr>
      <vt:lpstr>WELCOME!</vt:lpstr>
      <vt:lpstr>So what is going on this weekend?</vt:lpstr>
      <vt:lpstr>Timing?</vt:lpstr>
      <vt:lpstr>Expectations</vt:lpstr>
      <vt:lpstr>What about these general sessions?</vt:lpstr>
      <vt:lpstr>Onto the EXCITE session!</vt:lpstr>
      <vt:lpstr>A1 - Membership Development –  Growth for 2016 and Beyond</vt:lpstr>
      <vt:lpstr>B1 – vTools Introduction</vt:lpstr>
      <vt:lpstr>C1 - Introduction to PACE</vt:lpstr>
      <vt:lpstr>A2/3 - Leadership Training</vt:lpstr>
      <vt:lpstr>IEEE Collabratec™  B2 - IEEE SoutheastCon 2016</vt:lpstr>
      <vt:lpstr>C2/3 - PACE Workshop</vt:lpstr>
      <vt:lpstr>B3 - Section – Student Branch Connection</vt:lpstr>
      <vt:lpstr>D3 - IEEE Region 3 Awards and Recognitions</vt:lpstr>
    </vt:vector>
  </TitlesOfParts>
  <Company>IEEE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Administrator</cp:lastModifiedBy>
  <cp:revision>213</cp:revision>
  <cp:lastPrinted>2015-03-30T17:02:14Z</cp:lastPrinted>
  <dcterms:created xsi:type="dcterms:W3CDTF">2012-11-14T18:53:32Z</dcterms:created>
  <dcterms:modified xsi:type="dcterms:W3CDTF">2016-04-01T13:00:39Z</dcterms:modified>
</cp:coreProperties>
</file>