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56" autoAdjust="0"/>
    <p:restoredTop sz="88632" autoAdjust="0"/>
  </p:normalViewPr>
  <p:slideViewPr>
    <p:cSldViewPr snapToGrid="0" snapToObjects="1">
      <p:cViewPr>
        <p:scale>
          <a:sx n="66" d="100"/>
          <a:sy n="66" d="100"/>
        </p:scale>
        <p:origin x="-10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ieee_presentation_template.pot</Template>
  <TotalTime>2010</TotalTime>
  <Words>45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ieee_presentation_template</vt:lpstr>
      <vt:lpstr>Membership Development –  Growth for 2016 and Beyond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Christopher Wright</cp:lastModifiedBy>
  <cp:revision>202</cp:revision>
  <cp:lastPrinted>2015-03-30T17:02:14Z</cp:lastPrinted>
  <dcterms:created xsi:type="dcterms:W3CDTF">2012-11-14T18:53:32Z</dcterms:created>
  <dcterms:modified xsi:type="dcterms:W3CDTF">2016-03-25T02:51:56Z</dcterms:modified>
</cp:coreProperties>
</file>