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56" autoAdjust="0"/>
    <p:restoredTop sz="88632" autoAdjust="0"/>
  </p:normalViewPr>
  <p:slideViewPr>
    <p:cSldViewPr snapToGrid="0" snapToObjects="1">
      <p:cViewPr varScale="1">
        <p:scale>
          <a:sx n="76" d="100"/>
          <a:sy n="76" d="100"/>
        </p:scale>
        <p:origin x="1781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ieee_presentation_template.pot</Template>
  <TotalTime>2161</TotalTime>
  <Words>728</Words>
  <Application>Microsoft Office PowerPoint</Application>
  <PresentationFormat>On-screen Show (4:3)</PresentationFormat>
  <Paragraphs>113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ＭＳ Ｐゴシック</vt:lpstr>
      <vt:lpstr>ＭＳ Ｐゴシック</vt:lpstr>
      <vt:lpstr>Arial</vt:lpstr>
      <vt:lpstr>Calibri</vt:lpstr>
      <vt:lpstr>Helvetica</vt:lpstr>
      <vt:lpstr>Lucida Grande</vt:lpstr>
      <vt:lpstr>Narkisim</vt:lpstr>
      <vt:lpstr>Verdana</vt:lpstr>
      <vt:lpstr>Wingdings</vt:lpstr>
      <vt:lpstr>ieee_presentation_template</vt:lpstr>
      <vt:lpstr>IEEE Region 3 Annual Meeting</vt:lpstr>
      <vt:lpstr>WELCOME!</vt:lpstr>
      <vt:lpstr>So what is going on this weekend?</vt:lpstr>
      <vt:lpstr>Timing?</vt:lpstr>
      <vt:lpstr>Expectations</vt:lpstr>
      <vt:lpstr>What about these general sessions?</vt:lpstr>
      <vt:lpstr>Onto the EXCITE session!</vt:lpstr>
      <vt:lpstr>PowerPoint Presentation</vt:lpstr>
      <vt:lpstr>B4 - Learning Lab for Chapter Technical &amp;  Section Professional Meeting Recording and Distribution processes and tools</vt:lpstr>
      <vt:lpstr>C4 - Writing a Good Senior Member Application &amp; Reference</vt:lpstr>
      <vt:lpstr>D4 – Fellow Information and Application</vt:lpstr>
      <vt:lpstr>A5 – MOVE</vt:lpstr>
      <vt:lpstr>Engineers and Public Policy   (It’s Not as Bad as it Sounds)</vt:lpstr>
      <vt:lpstr>Social Media – More Than Facebook!?</vt:lpstr>
      <vt:lpstr>So you are interested in Organizing and Holding a Conference…</vt:lpstr>
    </vt:vector>
  </TitlesOfParts>
  <Company>IEEE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Engel, Lisa Lisa.</dc:creator>
  <cp:lastModifiedBy>Administrator</cp:lastModifiedBy>
  <cp:revision>218</cp:revision>
  <cp:lastPrinted>2015-03-30T17:02:14Z</cp:lastPrinted>
  <dcterms:created xsi:type="dcterms:W3CDTF">2012-11-14T18:53:32Z</dcterms:created>
  <dcterms:modified xsi:type="dcterms:W3CDTF">2016-04-01T14:21:40Z</dcterms:modified>
</cp:coreProperties>
</file>