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480</TotalTime>
  <Words>36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Lucida Grande</vt:lpstr>
      <vt:lpstr>Verdana</vt:lpstr>
      <vt:lpstr>Wingdings</vt:lpstr>
      <vt:lpstr>ieee_presentation_template_tagline</vt:lpstr>
      <vt:lpstr>Engaging Members through Projects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Grayson</cp:lastModifiedBy>
  <cp:revision>85</cp:revision>
  <dcterms:created xsi:type="dcterms:W3CDTF">2012-11-14T18:53:32Z</dcterms:created>
  <dcterms:modified xsi:type="dcterms:W3CDTF">2016-03-25T19:53:30Z</dcterms:modified>
</cp:coreProperties>
</file>