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4"/>
  </p:notesMasterIdLst>
  <p:sldIdLst>
    <p:sldId id="33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68" autoAdjust="0"/>
  </p:normalViewPr>
  <p:slideViewPr>
    <p:cSldViewPr>
      <p:cViewPr varScale="1">
        <p:scale>
          <a:sx n="49" d="100"/>
          <a:sy n="49" d="100"/>
        </p:scale>
        <p:origin x="105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42514-CB72-4C76-B48A-0C6A0B2AF96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9FE72-C185-4D06-AC0F-EA645CE64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0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2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2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30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6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66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3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8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3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IEEE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55EFE0-B7AF-457F-B2BF-0083881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5848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F3C"/>
              </a:solidFill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" y="3505200"/>
            <a:ext cx="9127335" cy="30607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467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14600"/>
            <a:ext cx="3919537" cy="990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IEEE_MCE_MB_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246438"/>
            <a:ext cx="2743404" cy="3067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F3C"/>
              </a:solidFill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" y="3505200"/>
            <a:ext cx="9127335" cy="3060700"/>
          </a:xfrm>
          <a:prstGeom prst="rect">
            <a:avLst/>
          </a:prstGeom>
        </p:spPr>
      </p:pic>
      <p:pic>
        <p:nvPicPr>
          <p:cNvPr id="10" name="Picture 9" descr="IEEE_MCE_MB_Log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246438"/>
            <a:ext cx="2743404" cy="3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6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7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61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549EC4-9C3A-F044-965F-00A8AD850B91}" type="datetime4">
              <a:rPr lang="en-US" smtClean="0"/>
              <a:pPr/>
              <a:t>March 28, 2016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90F355-2D47-DE43-8CD7-6D1275EF7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8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F3C"/>
              </a:solidFill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" y="0"/>
            <a:ext cx="9127335" cy="306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IEEE_MCE_MB_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246438"/>
            <a:ext cx="2743404" cy="30676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F3C"/>
              </a:solidFill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" y="0"/>
            <a:ext cx="9127335" cy="3060700"/>
          </a:xfrm>
          <a:prstGeom prst="rect">
            <a:avLst/>
          </a:prstGeom>
        </p:spPr>
      </p:pic>
      <p:pic>
        <p:nvPicPr>
          <p:cNvPr id="9" name="Picture 8" descr="IEEE_MCE_MB_Log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246438"/>
            <a:ext cx="2743404" cy="3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4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75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4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91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76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344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10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5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8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87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C3A7F-6568-3040-AD40-344ED0F30775}" type="datetime4">
              <a:rPr lang="en-US" smtClean="0"/>
              <a:pPr/>
              <a:t>March 28, 2016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90F355-2D47-DE43-8CD7-6D1275EF7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7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3/28/2016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6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1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2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8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8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3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2B1F015-1154-6F45-9F5A-29B4836DF7ED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49DE922-2F34-1241-8A40-1B6D2996FA4E}" type="datetime1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7F7F7F"/>
                </a:solidFill>
                <a:ea typeface="ＭＳ Ｐゴシック" charset="0"/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9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98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11D961B-38F9-D949-AD44-74944875F517}" type="datetime4"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March 28, 2016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5800" y="6172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9A56450-AE43-E74B-AB61-63A832306D7F}" type="slidenum"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IEEE_MCE_MB_Logo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246438"/>
            <a:ext cx="2743404" cy="306762"/>
          </a:xfrm>
          <a:prstGeom prst="rect">
            <a:avLst/>
          </a:prstGeom>
        </p:spPr>
      </p:pic>
      <p:pic>
        <p:nvPicPr>
          <p:cNvPr id="4" name="Picture 3" descr="IEEEMCE_header_ppt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8" name="Picture 7" descr="IEEE_MCE_MB_Logo.eps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246438"/>
            <a:ext cx="2743404" cy="306762"/>
          </a:xfrm>
          <a:prstGeom prst="rect">
            <a:avLst/>
          </a:prstGeom>
        </p:spPr>
      </p:pic>
      <p:pic>
        <p:nvPicPr>
          <p:cNvPr id="9" name="Picture 8" descr="IEEEMCE_header_ppt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0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charset="0"/>
        <a:buBlip>
          <a:blip r:embed="rId18"/>
        </a:buBlip>
        <a:defRPr sz="2800">
          <a:solidFill>
            <a:schemeClr val="bg1">
              <a:lumMod val="50000"/>
            </a:schemeClr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bg1">
              <a:lumMod val="50000"/>
            </a:schemeClr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200">
          <a:solidFill>
            <a:schemeClr val="bg1">
              <a:lumMod val="50000"/>
            </a:schemeClr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bg1">
              <a:lumMod val="50000"/>
            </a:schemeClr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>
          <a:solidFill>
            <a:schemeClr val="bg1">
              <a:lumMod val="50000"/>
            </a:schemeClr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Training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2854235" cy="2939014"/>
          </a:xfrm>
          <a:prstGeom prst="rect">
            <a:avLst/>
          </a:prstGeom>
        </p:spPr>
      </p:pic>
      <p:pic>
        <p:nvPicPr>
          <p:cNvPr id="6" name="Picture 2" descr="http://ct.fra.bz/ol/fz/sw/i56/5/6/27/frabz-I-AM-TRAINING-AT-LAST-a6f0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234" y="1752600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IEEEMCE_PPT_Template-jan2016">
  <a:themeElements>
    <a:clrScheme name="IEEE MCE">
      <a:dk1>
        <a:srgbClr val="006F3C"/>
      </a:dk1>
      <a:lt1>
        <a:srgbClr val="FFFFFF"/>
      </a:lt1>
      <a:dk2>
        <a:srgbClr val="54A939"/>
      </a:dk2>
      <a:lt2>
        <a:srgbClr val="005481"/>
      </a:lt2>
      <a:accent1>
        <a:srgbClr val="DD5D25"/>
      </a:accent1>
      <a:accent2>
        <a:srgbClr val="52A93A"/>
      </a:accent2>
      <a:accent3>
        <a:srgbClr val="006F3C"/>
      </a:accent3>
      <a:accent4>
        <a:srgbClr val="8D8E8D"/>
      </a:accent4>
      <a:accent5>
        <a:srgbClr val="005481"/>
      </a:accent5>
      <a:accent6>
        <a:srgbClr val="D4911E"/>
      </a:accent6>
      <a:hlink>
        <a:srgbClr val="DD5D26"/>
      </a:hlink>
      <a:folHlink>
        <a:srgbClr val="00548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Lucida Grande</vt:lpstr>
      <vt:lpstr>Verdana</vt:lpstr>
      <vt:lpstr>Wingdings</vt:lpstr>
      <vt:lpstr>ieee_presentation_template</vt:lpstr>
      <vt:lpstr>IEEEMCE_PPT_Template-jan2016</vt:lpstr>
      <vt:lpstr>Leadership 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J. Jannuzzi</dc:creator>
  <cp:lastModifiedBy>Gostin, Jill</cp:lastModifiedBy>
  <cp:revision>72</cp:revision>
  <dcterms:created xsi:type="dcterms:W3CDTF">2015-02-05T12:02:38Z</dcterms:created>
  <dcterms:modified xsi:type="dcterms:W3CDTF">2016-03-28T12:13:55Z</dcterms:modified>
</cp:coreProperties>
</file>