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</p:sldMasterIdLst>
  <p:notesMasterIdLst>
    <p:notesMasterId r:id="rId4"/>
  </p:notesMasterIdLst>
  <p:sldIdLst>
    <p:sldId id="256" r:id="rId3"/>
  </p:sldIdLst>
  <p:sldSz cx="9144000" cy="6858000" type="screen4x3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5" y="2"/>
            <a:ext cx="3027466" cy="464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55957" y="2"/>
            <a:ext cx="3027466" cy="464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71575" y="695325"/>
            <a:ext cx="4641849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9133" y="4410478"/>
            <a:ext cx="5586734" cy="41775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5" y="8817761"/>
            <a:ext cx="3027466" cy="464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55957" y="8817761"/>
            <a:ext cx="3027466" cy="464345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7151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99133" y="4410478"/>
            <a:ext cx="5586600" cy="41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955957" y="8817761"/>
            <a:ext cx="3027600" cy="4644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34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Aspira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521"/>
            <a:ext cx="9144000" cy="2953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 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74826" y="1644650"/>
            <a:ext cx="4035424" cy="436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738862" y="1644650"/>
            <a:ext cx="4035424" cy="436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66888" y="1645919"/>
            <a:ext cx="4035246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Merriweather San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703762" y="1645919"/>
            <a:ext cx="4045125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Merriweather San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357187" y="2659063"/>
            <a:ext cx="4044950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4703762" y="2659063"/>
            <a:ext cx="4044950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678537" y="1644650"/>
            <a:ext cx="4035424" cy="436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365125" y="1644650"/>
            <a:ext cx="3997325" cy="436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2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90702" y="1644650"/>
            <a:ext cx="4035424" cy="436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2"/>
          </p:nvPr>
        </p:nvSpPr>
        <p:spPr>
          <a:xfrm>
            <a:off x="4752975" y="1644650"/>
            <a:ext cx="3987800" cy="2011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3"/>
          </p:nvPr>
        </p:nvSpPr>
        <p:spPr>
          <a:xfrm>
            <a:off x="4752975" y="4006850"/>
            <a:ext cx="3987800" cy="2011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70987" y="1645919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557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Verdana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760289" y="1645919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557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Verdana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348288" y="3920062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557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Verdana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4737591" y="3920062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557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Verdana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7" cy="107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473196" y="5397500"/>
            <a:ext cx="56896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9177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4999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pic" idx="2"/>
          </p:nvPr>
        </p:nvSpPr>
        <p:spPr>
          <a:xfrm>
            <a:off x="1473200" y="1670050"/>
            <a:ext cx="5689600" cy="3587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1588" y="0"/>
            <a:ext cx="9172574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7" cy="107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7" cy="107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65125" y="1646238"/>
            <a:ext cx="8326437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7" cy="107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nivers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588" y="0"/>
            <a:ext cx="9172574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7" cy="107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65125" y="1646238"/>
            <a:ext cx="8326437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7" cy="107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4572000" y="6442348"/>
            <a:ext cx="950188" cy="289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4191000" y="6442348"/>
            <a:ext cx="358608" cy="289267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00" b="1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800" b="1">
              <a:solidFill>
                <a:srgbClr val="BFBFB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65760" y="1645919"/>
            <a:ext cx="8326437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6469103"/>
            <a:ext cx="2514599" cy="26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85800" y="59055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95325" y="1981200"/>
            <a:ext cx="38480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695825" y="1981200"/>
            <a:ext cx="38480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3"/>
          </p:nvPr>
        </p:nvSpPr>
        <p:spPr>
          <a:xfrm>
            <a:off x="4695825" y="4114800"/>
            <a:ext cx="38480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134055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66888" y="197555"/>
            <a:ext cx="8381999" cy="1030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66888" y="1644951"/>
            <a:ext cx="8381999" cy="4366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54305" algn="l" rtl="0">
              <a:spcBef>
                <a:spcPts val="1800"/>
              </a:spcBef>
              <a:buClr>
                <a:srgbClr val="000000"/>
              </a:buClr>
              <a:buSzPct val="135000"/>
              <a:buFont typeface="Verdana"/>
              <a:buChar char="•"/>
              <a:defRPr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73659" algn="l" rtl="0">
              <a:spcBef>
                <a:spcPts val="1000"/>
              </a:spcBef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800"/>
              </a:spcBef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92710" algn="l" rtl="0"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104139" algn="l" rtl="0">
              <a:spcBef>
                <a:spcPts val="8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pic" idx="2"/>
          </p:nvPr>
        </p:nvSpPr>
        <p:spPr>
          <a:xfrm flipH="1">
            <a:off x="366889" y="1644422"/>
            <a:ext cx="3995928" cy="4366910"/>
          </a:xfrm>
          <a:prstGeom prst="roundRect">
            <a:avLst>
              <a:gd name="adj" fmla="val 3091"/>
            </a:avLst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800"/>
              </a:spcBef>
              <a:buClr>
                <a:srgbClr val="595959"/>
              </a:buClr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700"/>
              </a:spcBef>
              <a:buClr>
                <a:srgbClr val="595959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678537" y="1644650"/>
            <a:ext cx="4035424" cy="436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65760" y="1645921"/>
            <a:ext cx="8325804" cy="4386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91255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Verdana"/>
              <a:buNone/>
              <a:defRPr sz="4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orporat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2250" y="0"/>
            <a:ext cx="9171431" cy="5914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425"/>
            <a:ext cx="9173682" cy="310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271888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5999" y="0"/>
            <a:ext cx="2271888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1998" y="0"/>
            <a:ext cx="2271888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Verdana"/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Industr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-2031" y="0"/>
            <a:ext cx="9171431" cy="5914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425"/>
            <a:ext cx="9173682" cy="310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0093" y="0"/>
            <a:ext cx="231568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271888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3983" y="0"/>
            <a:ext cx="2271888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4191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Verdana"/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2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7" cy="107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65760" y="1645919"/>
            <a:ext cx="8326437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onsum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2250" y="0"/>
            <a:ext cx="9171431" cy="5914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425"/>
            <a:ext cx="9173682" cy="310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r="-1"/>
          <a:stretch/>
        </p:blipFill>
        <p:spPr>
          <a:xfrm>
            <a:off x="2285999" y="0"/>
            <a:ext cx="2271888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271888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1998" y="0"/>
            <a:ext cx="2271888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Verdana"/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2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orporate Alternat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0" y="0"/>
            <a:ext cx="9171431" cy="5914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425"/>
            <a:ext cx="9173682" cy="310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Verdana"/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2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ustom 4 Image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-10450" y="0"/>
            <a:ext cx="9171431" cy="5914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425"/>
            <a:ext cx="9173682" cy="310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>
            <a:spLocks noGrp="1"/>
          </p:cNvSpPr>
          <p:nvPr>
            <p:ph type="pic" idx="2"/>
          </p:nvPr>
        </p:nvSpPr>
        <p:spPr>
          <a:xfrm>
            <a:off x="0" y="0"/>
            <a:ext cx="2271888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pic" idx="3"/>
          </p:nvPr>
        </p:nvSpPr>
        <p:spPr>
          <a:xfrm>
            <a:off x="2285999" y="0"/>
            <a:ext cx="2271888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pic" idx="4"/>
          </p:nvPr>
        </p:nvSpPr>
        <p:spPr>
          <a:xfrm>
            <a:off x="4571998" y="0"/>
            <a:ext cx="2271888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pic" idx="5"/>
          </p:nvPr>
        </p:nvSpPr>
        <p:spPr>
          <a:xfrm>
            <a:off x="6857999" y="0"/>
            <a:ext cx="2315683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Verdana"/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6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ustom 1 Imag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2250" y="0"/>
            <a:ext cx="9171431" cy="5914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425"/>
            <a:ext cx="9173682" cy="310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1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Verdana"/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3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Blank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dt" idx="10"/>
          </p:nvPr>
        </p:nvSpPr>
        <p:spPr>
          <a:xfrm>
            <a:off x="4572000" y="6442348"/>
            <a:ext cx="950188" cy="289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4191000" y="6442348"/>
            <a:ext cx="358608" cy="289267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 b="1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b="1">
              <a:solidFill>
                <a:srgbClr val="BFBFB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6469103"/>
            <a:ext cx="2514599" cy="26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 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74826" y="1644650"/>
            <a:ext cx="4035424" cy="436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2"/>
          </p:nvPr>
        </p:nvSpPr>
        <p:spPr>
          <a:xfrm>
            <a:off x="4738862" y="1644650"/>
            <a:ext cx="4035424" cy="436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66888" y="1645919"/>
            <a:ext cx="4035246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15384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800"/>
              </a:spcBef>
              <a:buClr>
                <a:srgbClr val="595959"/>
              </a:buClr>
              <a:buFont typeface="Merriweather San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700"/>
              </a:spcBef>
              <a:buClr>
                <a:srgbClr val="59595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2"/>
          </p:nvPr>
        </p:nvSpPr>
        <p:spPr>
          <a:xfrm>
            <a:off x="4703762" y="1645919"/>
            <a:ext cx="4045125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15384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800"/>
              </a:spcBef>
              <a:buClr>
                <a:srgbClr val="595959"/>
              </a:buClr>
              <a:buFont typeface="Merriweather San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700"/>
              </a:spcBef>
              <a:buClr>
                <a:srgbClr val="59595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3"/>
          </p:nvPr>
        </p:nvSpPr>
        <p:spPr>
          <a:xfrm>
            <a:off x="357187" y="2659063"/>
            <a:ext cx="4044950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4"/>
          </p:nvPr>
        </p:nvSpPr>
        <p:spPr>
          <a:xfrm>
            <a:off x="4703762" y="2659063"/>
            <a:ext cx="4044950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2 Conte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Shape 296"/>
          <p:cNvSpPr>
            <a:spLocks noGrp="1"/>
          </p:cNvSpPr>
          <p:nvPr>
            <p:ph type="pic" idx="2"/>
          </p:nvPr>
        </p:nvSpPr>
        <p:spPr>
          <a:xfrm flipH="1">
            <a:off x="4752960" y="4007160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800"/>
              </a:spcBef>
              <a:buClr>
                <a:srgbClr val="595959"/>
              </a:buClr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700"/>
              </a:spcBef>
              <a:buClr>
                <a:srgbClr val="595959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pic" idx="3"/>
          </p:nvPr>
        </p:nvSpPr>
        <p:spPr>
          <a:xfrm flipH="1">
            <a:off x="4744492" y="1644422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800"/>
              </a:spcBef>
              <a:buClr>
                <a:srgbClr val="595959"/>
              </a:buClr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700"/>
              </a:spcBef>
              <a:buClr>
                <a:srgbClr val="595959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90702" y="1644650"/>
            <a:ext cx="4035424" cy="4367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70987" y="1645919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5570" algn="l" rtl="0">
              <a:spcBef>
                <a:spcPts val="1800"/>
              </a:spcBef>
              <a:buClr>
                <a:srgbClr val="000000"/>
              </a:buClr>
              <a:buSzPct val="125000"/>
              <a:buFont typeface="Verdana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800"/>
              </a:spcBef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4760289" y="1645919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5570" algn="l" rtl="0">
              <a:spcBef>
                <a:spcPts val="1800"/>
              </a:spcBef>
              <a:buClr>
                <a:srgbClr val="000000"/>
              </a:buClr>
              <a:buSzPct val="125000"/>
              <a:buFont typeface="Verdana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800"/>
              </a:spcBef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3"/>
          </p:nvPr>
        </p:nvSpPr>
        <p:spPr>
          <a:xfrm>
            <a:off x="348288" y="3920062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5570" algn="l" rtl="0">
              <a:spcBef>
                <a:spcPts val="1800"/>
              </a:spcBef>
              <a:buClr>
                <a:srgbClr val="000000"/>
              </a:buClr>
              <a:buSzPct val="125000"/>
              <a:buFont typeface="Verdana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800"/>
              </a:spcBef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4"/>
          </p:nvPr>
        </p:nvSpPr>
        <p:spPr>
          <a:xfrm>
            <a:off x="4737591" y="3920062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5570" algn="l" rtl="0">
              <a:spcBef>
                <a:spcPts val="1800"/>
              </a:spcBef>
              <a:buClr>
                <a:srgbClr val="000000"/>
              </a:buClr>
              <a:buSzPct val="125000"/>
              <a:buFont typeface="Verdana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800"/>
              </a:spcBef>
              <a:buClr>
                <a:srgbClr val="7F7F7F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pic" idx="2"/>
          </p:nvPr>
        </p:nvSpPr>
        <p:spPr>
          <a:xfrm flipH="1">
            <a:off x="1473196" y="1669823"/>
            <a:ext cx="5689600" cy="3587977"/>
          </a:xfrm>
          <a:prstGeom prst="roundRect">
            <a:avLst>
              <a:gd name="adj" fmla="val 3091"/>
            </a:avLst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800"/>
              </a:spcBef>
              <a:buClr>
                <a:srgbClr val="595959"/>
              </a:buClr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700"/>
              </a:spcBef>
              <a:buClr>
                <a:srgbClr val="595959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7F7F7F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473196" y="5397500"/>
            <a:ext cx="56896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93167" algn="l" rtl="0">
              <a:spcBef>
                <a:spcPts val="1800"/>
              </a:spcBef>
              <a:buClr>
                <a:schemeClr val="dk1"/>
              </a:buClr>
              <a:buSzPct val="134999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4572000" y="6442348"/>
            <a:ext cx="950188" cy="289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4191000" y="6442348"/>
            <a:ext cx="358608" cy="289267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 b="1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b="1">
              <a:solidFill>
                <a:srgbClr val="BFBFB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6469103"/>
            <a:ext cx="2514599" cy="26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Technologis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0700" y="0"/>
            <a:ext cx="2273299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4413" y="0"/>
            <a:ext cx="2271711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587" y="0"/>
            <a:ext cx="2271711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People and Tech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588" y="0"/>
            <a:ext cx="9172574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r="-2"/>
          <a:stretch/>
        </p:blipFill>
        <p:spPr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ustom 4 Image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11112" y="0"/>
            <a:ext cx="9172576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0" y="0"/>
            <a:ext cx="2271888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3"/>
          </p:nvPr>
        </p:nvSpPr>
        <p:spPr>
          <a:xfrm>
            <a:off x="2285999" y="0"/>
            <a:ext cx="2271888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4"/>
          </p:nvPr>
        </p:nvSpPr>
        <p:spPr>
          <a:xfrm>
            <a:off x="4571998" y="0"/>
            <a:ext cx="2271888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5"/>
          </p:nvPr>
        </p:nvSpPr>
        <p:spPr>
          <a:xfrm>
            <a:off x="6857999" y="0"/>
            <a:ext cx="2315683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6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ustom 1 Im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588" y="0"/>
            <a:ext cx="9172574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1" cy="2809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450912" y="3157835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450912" y="4165407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442206" y="4887455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7" cy="107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24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9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7" cy="107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65187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377113" y="6226175"/>
            <a:ext cx="1393825" cy="40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 rot="-5400000">
            <a:off x="9449594" y="5911057"/>
            <a:ext cx="1709736" cy="184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65125" y="1646238"/>
            <a:ext cx="8326437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lvl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3725" marR="0" lvl="1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325" marR="0" lvl="2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0925" marR="0" lvl="3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3488" marR="0" lvl="4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9143996" cy="134055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65760" y="135132"/>
            <a:ext cx="8325804" cy="107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444366" y="6356350"/>
            <a:ext cx="358608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5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865776" y="6356350"/>
            <a:ext cx="16425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376834" y="6225514"/>
            <a:ext cx="1393338" cy="40643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 rot="-5400000">
            <a:off x="9449183" y="5910532"/>
            <a:ext cx="171026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5 FEB 2013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65760" y="1645921"/>
            <a:ext cx="8325804" cy="4386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7472" marR="0" lvl="0" indent="-141732" algn="l" rtl="0">
              <a:spcBef>
                <a:spcPts val="1800"/>
              </a:spcBef>
              <a:buClr>
                <a:schemeClr val="dk1"/>
              </a:buClr>
              <a:buSzPct val="135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60959" algn="l" rtl="0">
              <a:spcBef>
                <a:spcPts val="800"/>
              </a:spcBef>
              <a:buClr>
                <a:srgbClr val="595959"/>
              </a:buClr>
              <a:buSzPct val="100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73660" algn="l" rtl="0">
              <a:spcBef>
                <a:spcPts val="700"/>
              </a:spcBef>
              <a:buClr>
                <a:srgbClr val="595959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1560" marR="0" lvl="3" indent="-86360" algn="l" rtl="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34440" marR="0" lvl="4" indent="-91439" algn="l" rtl="0">
              <a:spcBef>
                <a:spcPts val="60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ieee-collabratec.ieee.org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8" Type="http://schemas.openxmlformats.org/officeDocument/2006/relationships/image" Target="../media/image39.jp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4754550" y="4638075"/>
            <a:ext cx="4329300" cy="18066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4754550" y="1419725"/>
            <a:ext cx="4329300" cy="31794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216575" y="1419725"/>
            <a:ext cx="4475700" cy="36723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ctrTitle" idx="4294967295"/>
          </p:nvPr>
        </p:nvSpPr>
        <p:spPr>
          <a:xfrm>
            <a:off x="312750" y="0"/>
            <a:ext cx="7908900" cy="12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i="0" u="none" strike="noStrike" cap="none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IEEE Collabratec™ </a:t>
            </a:r>
            <a:r>
              <a:rPr lang="en-US" sz="4800" b="1" i="0" u="none" strike="noStrike" cap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800" b="1" i="0" u="none" strike="noStrike" cap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000" b="1" i="1" u="none" strike="noStrike" cap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IEEE </a:t>
            </a:r>
            <a:r>
              <a:rPr lang="en-US" sz="3000" i="1">
                <a:solidFill>
                  <a:srgbClr val="FFC000"/>
                </a:solidFill>
              </a:rPr>
              <a:t>SouthEastCon 2016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97025" y="1356500"/>
            <a:ext cx="4687500" cy="86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lang="en-US" sz="2400">
                <a:solidFill>
                  <a:srgbClr val="274E13"/>
                </a:solidFill>
              </a:rPr>
              <a:t>Serves</a:t>
            </a:r>
            <a:r>
              <a:rPr lang="en-US" sz="2400" b="1" i="0" u="none" strike="noStrike" cap="none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 Unmet Needs</a:t>
            </a:r>
            <a:br>
              <a:rPr lang="en-US" sz="2400" b="1" i="0" u="none" strike="noStrike" cap="none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i="1" u="none" strike="noStrike" cap="none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All on </a:t>
            </a:r>
            <a:r>
              <a:rPr lang="en-US" sz="1800" i="1" u="sng" strike="noStrike" cap="none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One </a:t>
            </a:r>
            <a:r>
              <a:rPr lang="en-US" sz="1800" i="1" u="none" strike="noStrike" cap="none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Platform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858400" y="3767725"/>
            <a:ext cx="4114800" cy="75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4C78"/>
              </a:buClr>
              <a:buFont typeface="Verdana"/>
              <a:buNone/>
            </a:pPr>
            <a:r>
              <a:rPr lang="en-US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Scope and depth of expertise in engineering and technology </a:t>
            </a:r>
            <a:r>
              <a:rPr lang="en-US" b="1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not found </a:t>
            </a:r>
            <a:r>
              <a:rPr lang="en-US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in general social networks</a:t>
            </a:r>
          </a:p>
        </p:txBody>
      </p:sp>
      <p:sp>
        <p:nvSpPr>
          <p:cNvPr id="326" name="Shape 326"/>
          <p:cNvSpPr/>
          <p:nvPr/>
        </p:nvSpPr>
        <p:spPr>
          <a:xfrm>
            <a:off x="5443501" y="1419715"/>
            <a:ext cx="29513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u="sng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ieeecollabratec.org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9603" y="1828900"/>
            <a:ext cx="2419199" cy="18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651650" y="3347125"/>
            <a:ext cx="14559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Networkers</a:t>
            </a:r>
          </a:p>
        </p:txBody>
      </p:sp>
      <p:pic>
        <p:nvPicPr>
          <p:cNvPr id="329" name="Shape 3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53200" y="2295924"/>
            <a:ext cx="1852800" cy="107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>
            <a:off x="2828875" y="3347125"/>
            <a:ext cx="15552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Researchers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76125" y="2321575"/>
            <a:ext cx="1771500" cy="10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774350" y="4789550"/>
            <a:ext cx="12105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Authors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850" y="3767724"/>
            <a:ext cx="1771500" cy="10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2522625" y="4789550"/>
            <a:ext cx="21174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Career Developers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6125" y="3767725"/>
            <a:ext cx="1771500" cy="10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/>
          <p:nvPr/>
        </p:nvSpPr>
        <p:spPr>
          <a:xfrm>
            <a:off x="216575" y="5169425"/>
            <a:ext cx="4475700" cy="12753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216575" y="5312650"/>
            <a:ext cx="1362000" cy="93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85200C"/>
                </a:solidFill>
                <a:latin typeface="Verdana"/>
                <a:ea typeface="Verdana"/>
                <a:cs typeface="Verdana"/>
                <a:sym typeface="Verdana"/>
              </a:rPr>
              <a:t>Please Stop by </a:t>
            </a:r>
            <a:r>
              <a:rPr lang="en-US" b="1" u="sng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Collabratec Booth</a:t>
            </a:r>
          </a:p>
        </p:txBody>
      </p:sp>
      <p:sp>
        <p:nvSpPr>
          <p:cNvPr id="338" name="Shape 338"/>
          <p:cNvSpPr/>
          <p:nvPr/>
        </p:nvSpPr>
        <p:spPr>
          <a:xfrm>
            <a:off x="1291775" y="6137000"/>
            <a:ext cx="34005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1" dirty="0">
                <a:solidFill>
                  <a:srgbClr val="85200C"/>
                </a:solidFill>
                <a:latin typeface="Verdana"/>
                <a:ea typeface="Verdana"/>
                <a:cs typeface="Verdana"/>
                <a:sym typeface="Verdana"/>
              </a:rPr>
              <a:t>talk to </a:t>
            </a:r>
            <a:r>
              <a:rPr lang="en-US" sz="1200" b="1" i="1" dirty="0" smtClean="0">
                <a:solidFill>
                  <a:srgbClr val="85200C"/>
                </a:solidFill>
                <a:latin typeface="Verdana"/>
                <a:ea typeface="Verdana"/>
                <a:cs typeface="Verdana"/>
                <a:sym typeface="Verdana"/>
              </a:rPr>
              <a:t>Terence &amp; </a:t>
            </a:r>
            <a:r>
              <a:rPr lang="en-US" sz="1200" b="1" i="1" u="sng" dirty="0">
                <a:solidFill>
                  <a:srgbClr val="85200C"/>
                </a:solidFill>
                <a:latin typeface="Verdana"/>
                <a:ea typeface="Verdana"/>
                <a:cs typeface="Verdana"/>
                <a:sym typeface="Verdana"/>
              </a:rPr>
              <a:t>take these items</a:t>
            </a:r>
          </a:p>
        </p:txBody>
      </p:sp>
      <p:sp>
        <p:nvSpPr>
          <p:cNvPr id="339" name="Shape 339"/>
          <p:cNvSpPr/>
          <p:nvPr/>
        </p:nvSpPr>
        <p:spPr>
          <a:xfrm>
            <a:off x="1354150" y="6496925"/>
            <a:ext cx="634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Collaborate with IEEE Members &amp; Non-Members Worldwide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28649" y="77300"/>
            <a:ext cx="1555200" cy="119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6737" y="4666825"/>
            <a:ext cx="17621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58400" y="5085915"/>
            <a:ext cx="1923500" cy="55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20399" y="5092052"/>
            <a:ext cx="1852799" cy="55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59350" y="4688625"/>
            <a:ext cx="1706051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11250" y="5732232"/>
            <a:ext cx="2117400" cy="55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694575" y="5315167"/>
            <a:ext cx="1210501" cy="7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67925" y="5380884"/>
            <a:ext cx="1455899" cy="638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IEEE Master Brand Template">
  <a:themeElements>
    <a:clrScheme name="IEEE Corporate">
      <a:dk1>
        <a:srgbClr val="000000"/>
      </a:dk1>
      <a:lt1>
        <a:srgbClr val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12-CRS-0106-IEEE-PowerPoint-Presentation-Template 14Nov FINAL">
  <a:themeElements>
    <a:clrScheme name="IEEE Corporate">
      <a:dk1>
        <a:srgbClr val="000000"/>
      </a:dk1>
      <a:lt1>
        <a:srgbClr val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49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IEEE Master Brand Template</vt:lpstr>
      <vt:lpstr>9_12-CRS-0106-IEEE-PowerPoint-Presentation-Template 14Nov FINAL</vt:lpstr>
      <vt:lpstr>IEEE Collabratec™  IEEE SouthEastCon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Collabratec™  IEEE SouthEastCon 2016</dc:title>
  <cp:lastModifiedBy>Terence Martinez</cp:lastModifiedBy>
  <cp:revision>2</cp:revision>
  <dcterms:modified xsi:type="dcterms:W3CDTF">2016-03-28T12:59:14Z</dcterms:modified>
</cp:coreProperties>
</file>