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569</Words>
  <Application>Microsoft Office PowerPoint</Application>
  <PresentationFormat>On-screen Show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Lucida Grande</vt:lpstr>
      <vt:lpstr>Verdana</vt:lpstr>
      <vt:lpstr>Wingdings</vt:lpstr>
      <vt:lpstr>ieee_presentation_template_tagline</vt:lpstr>
      <vt:lpstr>Professional Activities Committees for Engineers (PACE)</vt:lpstr>
      <vt:lpstr>What is PACE?</vt:lpstr>
      <vt:lpstr>PACE Focus Areas</vt:lpstr>
      <vt:lpstr>Employment Assistance Activities</vt:lpstr>
      <vt:lpstr>Career Development Activities</vt:lpstr>
      <vt:lpstr>Student Professional Awareness</vt:lpstr>
      <vt:lpstr>K-12 STEM Education Activities</vt:lpstr>
      <vt:lpstr>Government Activities</vt:lpstr>
      <vt:lpstr>Plan for New PACE Chairs</vt:lpstr>
      <vt:lpstr>PACE Financial Resources I have money for your section!</vt:lpstr>
      <vt:lpstr>Region Funding Process</vt:lpstr>
      <vt:lpstr>Funding Request and Report Forms</vt:lpstr>
      <vt:lpstr>What if you forgot to request funds in advance?</vt:lpstr>
      <vt:lpstr>2016 PACE Committee</vt:lpstr>
      <vt:lpstr>PACE Committee Goals &amp; Objectives</vt:lpstr>
      <vt:lpstr>Want more information?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D&amp;S Microwave</dc:creator>
  <cp:lastModifiedBy>D&amp;S Microwave</cp:lastModifiedBy>
  <cp:revision>6</cp:revision>
  <dcterms:modified xsi:type="dcterms:W3CDTF">2016-03-27T21:09:33Z</dcterms:modified>
</cp:coreProperties>
</file>