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3" autoAdjust="0"/>
  </p:normalViewPr>
  <p:slideViewPr>
    <p:cSldViewPr snapToGrid="0" snapToObjects="1">
      <p:cViewPr varScale="1">
        <p:scale>
          <a:sx n="88" d="100"/>
          <a:sy n="88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IEEETaglineTemplate</Template>
  <TotalTime>28886</TotalTime>
  <Words>40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IEEETaglineTemplate</vt:lpstr>
      <vt:lpstr>IEEE Region 3 Awards and Recognitions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daconner</dc:creator>
  <cp:lastModifiedBy>Land, Susan K CIV MDA/BC/BCD</cp:lastModifiedBy>
  <cp:revision>46</cp:revision>
  <dcterms:created xsi:type="dcterms:W3CDTF">2013-02-25T15:15:22Z</dcterms:created>
  <dcterms:modified xsi:type="dcterms:W3CDTF">2016-03-07T17:29:00Z</dcterms:modified>
</cp:coreProperties>
</file>