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 snapToObjects="1">
      <p:cViewPr varScale="1">
        <p:scale>
          <a:sx n="82" d="100"/>
          <a:sy n="82" d="100"/>
        </p:scale>
        <p:origin x="60" y="11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IEEETaglineTemplate</Template>
  <TotalTime>28905</TotalTime>
  <Words>35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Lucida Grande</vt:lpstr>
      <vt:lpstr>Verdana</vt:lpstr>
      <vt:lpstr>Wingdings</vt:lpstr>
      <vt:lpstr>IEEETaglineTemplate</vt:lpstr>
      <vt:lpstr>Managing Section Finances (Treasurers Workshop)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daconner</dc:creator>
  <cp:lastModifiedBy>John Pigg</cp:lastModifiedBy>
  <cp:revision>51</cp:revision>
  <dcterms:created xsi:type="dcterms:W3CDTF">2013-02-25T15:15:22Z</dcterms:created>
  <dcterms:modified xsi:type="dcterms:W3CDTF">2016-03-28T09:34:22Z</dcterms:modified>
</cp:coreProperties>
</file>