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75"/>
    <a:srgbClr val="FF9900"/>
    <a:srgbClr val="2F8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3" autoAdjust="0"/>
    <p:restoredTop sz="91474" autoAdjust="0"/>
  </p:normalViewPr>
  <p:slideViewPr>
    <p:cSldViewPr snapToGrid="0" snapToObjects="1">
      <p:cViewPr>
        <p:scale>
          <a:sx n="66" d="100"/>
          <a:sy n="66" d="100"/>
        </p:scale>
        <p:origin x="-124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7254"/>
    </p:cViewPr>
  </p:sorterViewPr>
  <p:notesViewPr>
    <p:cSldViewPr snapToGrid="0" snapToObjects="1">
      <p:cViewPr varScale="1">
        <p:scale>
          <a:sx n="66" d="100"/>
          <a:sy n="66" d="100"/>
        </p:scale>
        <p:origin x="-3216" y="-96"/>
      </p:cViewPr>
      <p:guideLst>
        <p:guide orient="horz" pos="2909"/>
        <p:guide pos="2189"/>
      </p:guideLst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ieee_presentation_template.pot</Template>
  <TotalTime>7977</TotalTime>
  <Words>1986</Words>
  <Application>Microsoft Office PowerPoint</Application>
  <PresentationFormat>On-screen Show (4:3)</PresentationFormat>
  <Paragraphs>434</Paragraphs>
  <Slides>43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ieee_presentation_template</vt:lpstr>
      <vt:lpstr>ieee_corporate_template_1</vt:lpstr>
      <vt:lpstr>PowerPoint Presentation</vt:lpstr>
      <vt:lpstr>Member &amp; Geographic Activities (MGA) and IEEE-USA</vt:lpstr>
      <vt:lpstr>Setting the Stage</vt:lpstr>
      <vt:lpstr>Objectives for This Session</vt:lpstr>
      <vt:lpstr>Making Your Section Zing</vt:lpstr>
      <vt:lpstr>The Role Of Membership Development</vt:lpstr>
      <vt:lpstr>What is Membership Development?</vt:lpstr>
      <vt:lpstr>Membership Development Themes</vt:lpstr>
      <vt:lpstr>Why is MD Important?</vt:lpstr>
      <vt:lpstr>Keys to MD Success</vt:lpstr>
      <vt:lpstr>Membership Development Cycle</vt:lpstr>
      <vt:lpstr>The Value of Membership</vt:lpstr>
      <vt:lpstr>Definition of “Value”</vt:lpstr>
      <vt:lpstr>Member Research Studies</vt:lpstr>
      <vt:lpstr>What We Learned…</vt:lpstr>
      <vt:lpstr>We Need to Know…</vt:lpstr>
      <vt:lpstr>Key Takeaways</vt:lpstr>
      <vt:lpstr>Getting Started on Your Plan</vt:lpstr>
      <vt:lpstr>MD Activities</vt:lpstr>
      <vt:lpstr>Basics of Membership Planning</vt:lpstr>
      <vt:lpstr>Know Your IEEE Section</vt:lpstr>
      <vt:lpstr>Step 1: Learn About Your Section </vt:lpstr>
      <vt:lpstr>Identify Meetings/Events</vt:lpstr>
      <vt:lpstr>Step 2: Identify Chapters and Affinity Groups</vt:lpstr>
      <vt:lpstr>Step 3: Meet with Section  ExCom</vt:lpstr>
      <vt:lpstr>Step 4: Generate Your Plan</vt:lpstr>
      <vt:lpstr>Know Your Members</vt:lpstr>
      <vt:lpstr>Member View of IEEE</vt:lpstr>
      <vt:lpstr>Know Your Members</vt:lpstr>
      <vt:lpstr>Managing Member Engagement</vt:lpstr>
      <vt:lpstr>So How Do We Assess Member Needs and Interests?</vt:lpstr>
      <vt:lpstr>Step 1: Use the Available Data</vt:lpstr>
      <vt:lpstr>Member Interest Profile Data</vt:lpstr>
      <vt:lpstr>New SAMIEEE Queries</vt:lpstr>
      <vt:lpstr>Other Useful Queries and Reports</vt:lpstr>
      <vt:lpstr>Step 2: Analyze the Data</vt:lpstr>
      <vt:lpstr>Step 3: Advocate Data Update</vt:lpstr>
      <vt:lpstr>2016 MD Workbook</vt:lpstr>
      <vt:lpstr>Objectives Review</vt:lpstr>
      <vt:lpstr>THANK YOU! </vt:lpstr>
      <vt:lpstr>How Membership Grows</vt:lpstr>
      <vt:lpstr>Section MD Role</vt:lpstr>
      <vt:lpstr>Set Your 2016 Membership Goals</vt:lpstr>
    </vt:vector>
  </TitlesOfParts>
  <Company>IEEE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Engel, Lisa Lisa.</dc:creator>
  <cp:lastModifiedBy>Christopher Wright</cp:lastModifiedBy>
  <cp:revision>587</cp:revision>
  <cp:lastPrinted>2016-01-27T14:18:27Z</cp:lastPrinted>
  <dcterms:created xsi:type="dcterms:W3CDTF">2012-11-14T18:53:32Z</dcterms:created>
  <dcterms:modified xsi:type="dcterms:W3CDTF">2016-03-25T02:47:15Z</dcterms:modified>
</cp:coreProperties>
</file>