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5903" autoAdjust="0"/>
  </p:normalViewPr>
  <p:slideViewPr>
    <p:cSldViewPr>
      <p:cViewPr>
        <p:scale>
          <a:sx n="78" d="100"/>
          <a:sy n="78" d="100"/>
        </p:scale>
        <p:origin x="-109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3740</TotalTime>
  <Words>876</Words>
  <Application>Microsoft Office PowerPoint</Application>
  <PresentationFormat>On-screen Show (4:3)</PresentationFormat>
  <Paragraphs>157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MOVE Community Outreach</vt:lpstr>
      <vt:lpstr>Did not know extent of damage </vt:lpstr>
      <vt:lpstr>Validation: Focus Groups For  Super storm Sandy</vt:lpstr>
      <vt:lpstr>MOVE:  In a Nutshell</vt:lpstr>
      <vt:lpstr>Goals</vt:lpstr>
      <vt:lpstr>MOVE</vt:lpstr>
      <vt:lpstr>American Red Cross partnership</vt:lpstr>
      <vt:lpstr>IEEE Volunteer  Training, Certification, Credentials</vt:lpstr>
      <vt:lpstr>PowerPoint Presentation</vt:lpstr>
      <vt:lpstr>HIGH LEVEL ROLL OUT PLAN</vt:lpstr>
      <vt:lpstr>NEXT STEPS</vt:lpstr>
      <vt:lpstr>Side view shows Control panel</vt:lpstr>
      <vt:lpstr>HOW TO HELP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 name&gt;</dc:title>
  <dc:creator>Jonathan Rasmusson</dc:creator>
  <cp:lastModifiedBy>maryellen</cp:lastModifiedBy>
  <cp:revision>137</cp:revision>
  <dcterms:created xsi:type="dcterms:W3CDTF">2006-08-16T00:00:00Z</dcterms:created>
  <dcterms:modified xsi:type="dcterms:W3CDTF">2016-03-25T14:14:13Z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