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652"/>
    <a:srgbClr val="7FA743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6115" autoAdjust="0"/>
  </p:normalViewPr>
  <p:slideViewPr>
    <p:cSldViewPr>
      <p:cViewPr>
        <p:scale>
          <a:sx n="80" d="100"/>
          <a:sy n="80" d="100"/>
        </p:scale>
        <p:origin x="-1128" y="-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Understanding Social Network Ecosystem_v1</Template>
  <TotalTime>6567</TotalTime>
  <Words>1015</Words>
  <Application>Microsoft Macintosh PowerPoint</Application>
  <PresentationFormat>On-screen Show (4:3)</PresentationFormat>
  <Paragraphs>226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IEEE_2010slogan_template</vt:lpstr>
      <vt:lpstr>IEEE_customSlides</vt:lpstr>
      <vt:lpstr>1_IEEE_2010slogan_template</vt:lpstr>
      <vt:lpstr>IEEE</vt:lpstr>
      <vt:lpstr>2_KYlayout</vt:lpstr>
      <vt:lpstr>3_KYlayout</vt:lpstr>
      <vt:lpstr>2_IEEE_2010slogan_template</vt:lpstr>
      <vt:lpstr>IEEE Master Brand Template</vt:lpstr>
      <vt:lpstr>9_12-CRS-0106-IEEE-PowerPoint-Presentation-Template 14Nov FINAL</vt:lpstr>
      <vt:lpstr>IEEE Collabratec™  IEEE SouthEastCon 2016</vt:lpstr>
      <vt:lpstr>What Is IEEE Collabratec?</vt:lpstr>
      <vt:lpstr>Designed to Serve Unmet Needs All on One Platform</vt:lpstr>
      <vt:lpstr>Participation &amp; Activity is Growing</vt:lpstr>
      <vt:lpstr>Networkers Build, Facilitate Professional Connections</vt:lpstr>
      <vt:lpstr>Researchers Collaborate Using Favorite Tools</vt:lpstr>
      <vt:lpstr>Authors Research, Author, and Develop</vt:lpstr>
      <vt:lpstr>Authors / Researchers Bibliography, Citation, Filters/Facets</vt:lpstr>
      <vt:lpstr>Collaborative Authoring PDF, Overleaf, Google Docs, and Microsoft</vt:lpstr>
      <vt:lpstr>Background – Global Career Resources Strategy &amp; Plan</vt:lpstr>
      <vt:lpstr>Strategic Direction</vt:lpstr>
      <vt:lpstr>Where are Career Resources Managed in IEEE?</vt:lpstr>
      <vt:lpstr>IEEE ResumeLab</vt:lpstr>
      <vt:lpstr>IEEE MentorCentre Migration</vt:lpstr>
      <vt:lpstr>Career Resources Jobs, Internships, &amp; more</vt:lpstr>
      <vt:lpstr>Career Resources: Opportunities – IEEE Collabratec</vt:lpstr>
      <vt:lpstr>Career Resources: Opportunities –                       IEEE Collabratec (cont’d)</vt:lpstr>
      <vt:lpstr>IEEE Collabratec Communities –  Careers and Industry Professionals</vt:lpstr>
      <vt:lpstr>Added Value for Members</vt:lpstr>
      <vt:lpstr>Community and Private Group features</vt:lpstr>
      <vt:lpstr>Expanding Communities</vt:lpstr>
      <vt:lpstr>Thank You, Region 3</vt:lpstr>
      <vt:lpstr>Have a question about  IEEE Collabratec?</vt:lpstr>
      <vt:lpstr>Next Steps: What should YOU do?</vt:lpstr>
      <vt:lpstr>Still Have Questions? We are here to help</vt:lpstr>
      <vt:lpstr>Thank You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Sharma</dc:creator>
  <cp:lastModifiedBy>Terence Martinez</cp:lastModifiedBy>
  <cp:revision>363</cp:revision>
  <cp:lastPrinted>2015-10-26T20:21:44Z</cp:lastPrinted>
  <dcterms:created xsi:type="dcterms:W3CDTF">2012-02-08T20:59:59Z</dcterms:created>
  <dcterms:modified xsi:type="dcterms:W3CDTF">2016-03-28T14:58:44Z</dcterms:modified>
</cp:coreProperties>
</file>