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/>
    <p:restoredTop sz="94274" autoAdjust="0"/>
  </p:normalViewPr>
  <p:slideViewPr>
    <p:cSldViewPr snapToGrid="0" snapToObjects="1">
      <p:cViewPr varScale="1">
        <p:scale>
          <a:sx n="123" d="100"/>
          <a:sy n="123" d="100"/>
        </p:scale>
        <p:origin x="185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ieee_presentation_template_tagline.pot</Template>
  <TotalTime>821</TotalTime>
  <Words>73</Words>
  <Application>Microsoft Macintosh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Lucida Grande</vt:lpstr>
      <vt:lpstr>MS PGothic</vt:lpstr>
      <vt:lpstr>ＭＳ Ｐゴシック</vt:lpstr>
      <vt:lpstr>Times New Roman</vt:lpstr>
      <vt:lpstr>Verdana</vt:lpstr>
      <vt:lpstr>Wingdings</vt:lpstr>
      <vt:lpstr>Arial</vt:lpstr>
      <vt:lpstr>ieee_presentation_template_tagline</vt:lpstr>
      <vt:lpstr>Large Sections – Best Practices</vt:lpstr>
    </vt:vector>
  </TitlesOfParts>
  <Company>IEEE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Microsoft Office User</cp:lastModifiedBy>
  <cp:revision>112</cp:revision>
  <dcterms:created xsi:type="dcterms:W3CDTF">2012-11-14T18:53:32Z</dcterms:created>
  <dcterms:modified xsi:type="dcterms:W3CDTF">2016-03-25T23:07:22Z</dcterms:modified>
</cp:coreProperties>
</file>