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CC"/>
    <a:srgbClr val="0066A1"/>
    <a:srgbClr val="3366CC"/>
    <a:srgbClr val="0033CC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35" autoAdjust="0"/>
  </p:normalViewPr>
  <p:slideViewPr>
    <p:cSldViewPr snapToGrid="0" snapToObjects="1">
      <p:cViewPr>
        <p:scale>
          <a:sx n="64" d="100"/>
          <a:sy n="64" d="100"/>
        </p:scale>
        <p:origin x="-1062" y="-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ieee_presentation_template_tagline.pot</Template>
  <TotalTime>2466</TotalTime>
  <Words>805</Words>
  <Application>Microsoft Office PowerPoint</Application>
  <PresentationFormat>On-screen Show (4:3)</PresentationFormat>
  <Paragraphs>134</Paragraphs>
  <Slides>28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ieee_presentation_template_tagline</vt:lpstr>
      <vt:lpstr>Social Media – More Than Facebook!</vt:lpstr>
      <vt:lpstr>Who Does He Think He Is!?</vt:lpstr>
      <vt:lpstr>Why Does my OU need this?</vt:lpstr>
      <vt:lpstr>But … I Have Concerns About Social Media!</vt:lpstr>
      <vt:lpstr>Understanding Social Media</vt:lpstr>
      <vt:lpstr>Understanding Social Media</vt:lpstr>
      <vt:lpstr>Social Media Users</vt:lpstr>
      <vt:lpstr>Social Media Users</vt:lpstr>
      <vt:lpstr>Which Platform Serves Our Purpose</vt:lpstr>
      <vt:lpstr>Which Platform Serves Our Purpose</vt:lpstr>
      <vt:lpstr>Which Platform Serves Our Purpose</vt:lpstr>
      <vt:lpstr>What Are Others Doing?</vt:lpstr>
      <vt:lpstr>How Can I Manage All This?</vt:lpstr>
      <vt:lpstr>How Can I Manage All This?</vt:lpstr>
      <vt:lpstr>How Can I Manage All This?</vt:lpstr>
      <vt:lpstr>How Can I Manage All This?</vt:lpstr>
      <vt:lpstr>Social Media Content</vt:lpstr>
      <vt:lpstr>Social Media Content - Facebook</vt:lpstr>
      <vt:lpstr>Social Media Content - Twitter</vt:lpstr>
      <vt:lpstr>Social Media Content - Instagram</vt:lpstr>
      <vt:lpstr>Social Media Content</vt:lpstr>
      <vt:lpstr>Social Media Content - Visitors</vt:lpstr>
      <vt:lpstr>Guidelines/Policy</vt:lpstr>
      <vt:lpstr>Guidelines/Policy</vt:lpstr>
      <vt:lpstr>Guidelines/Policy</vt:lpstr>
      <vt:lpstr>Best Practices</vt:lpstr>
      <vt:lpstr>Contact Information</vt:lpstr>
      <vt:lpstr>PowerPoint Presentation</vt:lpstr>
    </vt:vector>
  </TitlesOfParts>
  <Company>IEEE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Diaz, Daniel</cp:lastModifiedBy>
  <cp:revision>132</cp:revision>
  <dcterms:created xsi:type="dcterms:W3CDTF">2012-11-14T18:53:32Z</dcterms:created>
  <dcterms:modified xsi:type="dcterms:W3CDTF">2016-03-20T20:11:23Z</dcterms:modified>
</cp:coreProperties>
</file>