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581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Lucida Grande</vt:lpstr>
      <vt:lpstr>Verdana</vt:lpstr>
      <vt:lpstr>Wingdings</vt:lpstr>
      <vt:lpstr>ieee_presentation_template_tagline</vt:lpstr>
      <vt:lpstr>Professional Activities Committees for Engineers (PACE) Workshop</vt:lpstr>
      <vt:lpstr>Why Do We Need a PACE Workshop?</vt:lpstr>
      <vt:lpstr>Why Do We Need a PACE Workshop?</vt:lpstr>
      <vt:lpstr>Why Do We Need a PACE Workshop?</vt:lpstr>
      <vt:lpstr>Why Do We Need a PACE Workshop?</vt:lpstr>
      <vt:lpstr>Why Do We Need a PACE Workshop?</vt:lpstr>
      <vt:lpstr>Why Do We Need a PACE Workshop?</vt:lpstr>
      <vt:lpstr>What We Want to Accomplish Today</vt:lpstr>
      <vt:lpstr>A Reminder of PACE Focus Areas</vt:lpstr>
      <vt:lpstr>Employment Assistance Activities</vt:lpstr>
      <vt:lpstr>Career Development Activities</vt:lpstr>
      <vt:lpstr>Student Professional Awareness</vt:lpstr>
      <vt:lpstr>K-12 STEM Education Activities</vt:lpstr>
      <vt:lpstr>Government Activities</vt:lpstr>
      <vt:lpstr>Let’s Get Started!</vt:lpstr>
      <vt:lpstr>Why Didn’t Your Section Request PACE Funds Last year?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D&amp;S Microwave</dc:creator>
  <cp:lastModifiedBy>D&amp;S Microwave</cp:lastModifiedBy>
  <cp:revision>11</cp:revision>
  <dcterms:modified xsi:type="dcterms:W3CDTF">2016-04-01T04:20:01Z</dcterms:modified>
</cp:coreProperties>
</file>