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79354" autoAdjust="0"/>
  </p:normalViewPr>
  <p:slideViewPr>
    <p:cSldViewPr snapToGrid="0" snapToObjects="1">
      <p:cViewPr>
        <p:scale>
          <a:sx n="70" d="100"/>
          <a:sy n="70" d="100"/>
        </p:scale>
        <p:origin x="135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596</TotalTime>
  <Words>350</Words>
  <Application>Microsoft Office PowerPoint</Application>
  <PresentationFormat>On-screen Show (4:3)</PresentationFormat>
  <Paragraphs>81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Lucida Grande</vt:lpstr>
      <vt:lpstr>Verdana</vt:lpstr>
      <vt:lpstr>Wingdings</vt:lpstr>
      <vt:lpstr>ieee_presentation_template_tagline</vt:lpstr>
      <vt:lpstr>Section – Student Branch Connection</vt:lpstr>
      <vt:lpstr>Goals</vt:lpstr>
      <vt:lpstr>Student Branch Reporting</vt:lpstr>
      <vt:lpstr>Value of a Strong Connection</vt:lpstr>
      <vt:lpstr>Best Practices - Sections</vt:lpstr>
      <vt:lpstr>Best Practices – Student Branches</vt:lpstr>
      <vt:lpstr>Activity Ideas</vt:lpstr>
      <vt:lpstr>Additional Brainstorming</vt:lpstr>
      <vt:lpstr>Goals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Chase Battaglio</cp:lastModifiedBy>
  <cp:revision>103</cp:revision>
  <dcterms:created xsi:type="dcterms:W3CDTF">2012-11-14T18:53:32Z</dcterms:created>
  <dcterms:modified xsi:type="dcterms:W3CDTF">2016-04-01T13:22:33Z</dcterms:modified>
</cp:coreProperties>
</file>