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94274" autoAdjust="0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859</TotalTime>
  <Words>73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ＭＳ Ｐゴシック</vt:lpstr>
      <vt:lpstr>Arial</vt:lpstr>
      <vt:lpstr>Calibri</vt:lpstr>
      <vt:lpstr>Lucida Grande</vt:lpstr>
      <vt:lpstr>Times New Roman</vt:lpstr>
      <vt:lpstr>Verdana</vt:lpstr>
      <vt:lpstr>Wingdings</vt:lpstr>
      <vt:lpstr>ieee_presentation_template_tagline</vt:lpstr>
      <vt:lpstr>Small Section – Best Practices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Karen Pedersen</cp:lastModifiedBy>
  <cp:revision>116</cp:revision>
  <cp:lastPrinted>2016-03-27T19:07:05Z</cp:lastPrinted>
  <dcterms:created xsi:type="dcterms:W3CDTF">2012-11-14T18:53:32Z</dcterms:created>
  <dcterms:modified xsi:type="dcterms:W3CDTF">2016-03-27T20:09:24Z</dcterms:modified>
</cp:coreProperties>
</file>